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1.xml" ContentType="application/vnd.openxmlformats-officedocument.drawingml.chart+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304" r:id="rId2"/>
    <p:sldId id="256" r:id="rId3"/>
    <p:sldId id="454" r:id="rId4"/>
    <p:sldId id="397" r:id="rId5"/>
    <p:sldId id="432" r:id="rId6"/>
    <p:sldId id="376" r:id="rId7"/>
    <p:sldId id="433" r:id="rId8"/>
    <p:sldId id="458" r:id="rId9"/>
    <p:sldId id="354" r:id="rId10"/>
    <p:sldId id="453" r:id="rId11"/>
    <p:sldId id="434" r:id="rId12"/>
    <p:sldId id="399" r:id="rId13"/>
    <p:sldId id="402" r:id="rId14"/>
    <p:sldId id="455" r:id="rId15"/>
    <p:sldId id="394" r:id="rId16"/>
    <p:sldId id="368" r:id="rId17"/>
    <p:sldId id="403" r:id="rId18"/>
    <p:sldId id="387" r:id="rId19"/>
    <p:sldId id="377" r:id="rId20"/>
    <p:sldId id="395" r:id="rId21"/>
    <p:sldId id="431" r:id="rId22"/>
    <p:sldId id="456" r:id="rId23"/>
    <p:sldId id="435" r:id="rId24"/>
    <p:sldId id="355" r:id="rId25"/>
    <p:sldId id="319" r:id="rId26"/>
    <p:sldId id="440" r:id="rId27"/>
    <p:sldId id="391" r:id="rId28"/>
    <p:sldId id="447" r:id="rId29"/>
    <p:sldId id="441" r:id="rId30"/>
    <p:sldId id="457" r:id="rId31"/>
    <p:sldId id="439" r:id="rId32"/>
    <p:sldId id="436" r:id="rId33"/>
    <p:sldId id="400" r:id="rId34"/>
    <p:sldId id="446" r:id="rId35"/>
    <p:sldId id="305" r:id="rId36"/>
    <p:sldId id="459" r:id="rId37"/>
    <p:sldId id="460" r:id="rId38"/>
  </p:sldIdLst>
  <p:sldSz cx="9721850" cy="5400675"/>
  <p:notesSz cx="6858000" cy="9144000"/>
  <p:custDataLst>
    <p:tags r:id="rId41"/>
  </p:custDataLst>
  <p:defaultTextStyle>
    <a:defPPr>
      <a:defRPr lang="zh-CN"/>
    </a:defPPr>
    <a:lvl1pPr algn="l" defTabSz="966788" rtl="0" fontAlgn="base">
      <a:spcBef>
        <a:spcPct val="0"/>
      </a:spcBef>
      <a:spcAft>
        <a:spcPct val="0"/>
      </a:spcAft>
      <a:defRPr sz="1900" kern="1200">
        <a:solidFill>
          <a:schemeClr val="tx1"/>
        </a:solidFill>
        <a:latin typeface="Arial" charset="0"/>
        <a:ea typeface="宋体" pitchFamily="2" charset="-122"/>
        <a:cs typeface="+mn-cs"/>
      </a:defRPr>
    </a:lvl1pPr>
    <a:lvl2pPr marL="482600" indent="-25400" algn="l" defTabSz="966788" rtl="0" fontAlgn="base">
      <a:spcBef>
        <a:spcPct val="0"/>
      </a:spcBef>
      <a:spcAft>
        <a:spcPct val="0"/>
      </a:spcAft>
      <a:defRPr sz="1900" kern="1200">
        <a:solidFill>
          <a:schemeClr val="tx1"/>
        </a:solidFill>
        <a:latin typeface="Arial" charset="0"/>
        <a:ea typeface="宋体" pitchFamily="2" charset="-122"/>
        <a:cs typeface="+mn-cs"/>
      </a:defRPr>
    </a:lvl2pPr>
    <a:lvl3pPr marL="966788" indent="-52388" algn="l" defTabSz="966788" rtl="0" fontAlgn="base">
      <a:spcBef>
        <a:spcPct val="0"/>
      </a:spcBef>
      <a:spcAft>
        <a:spcPct val="0"/>
      </a:spcAft>
      <a:defRPr sz="1900" kern="1200">
        <a:solidFill>
          <a:schemeClr val="tx1"/>
        </a:solidFill>
        <a:latin typeface="Arial" charset="0"/>
        <a:ea typeface="宋体" pitchFamily="2" charset="-122"/>
        <a:cs typeface="+mn-cs"/>
      </a:defRPr>
    </a:lvl3pPr>
    <a:lvl4pPr marL="1450975" indent="-79375" algn="l" defTabSz="966788" rtl="0" fontAlgn="base">
      <a:spcBef>
        <a:spcPct val="0"/>
      </a:spcBef>
      <a:spcAft>
        <a:spcPct val="0"/>
      </a:spcAft>
      <a:defRPr sz="1900" kern="1200">
        <a:solidFill>
          <a:schemeClr val="tx1"/>
        </a:solidFill>
        <a:latin typeface="Arial" charset="0"/>
        <a:ea typeface="宋体" pitchFamily="2" charset="-122"/>
        <a:cs typeface="+mn-cs"/>
      </a:defRPr>
    </a:lvl4pPr>
    <a:lvl5pPr marL="1935163" indent="-106363" algn="l" defTabSz="966788" rtl="0" fontAlgn="base">
      <a:spcBef>
        <a:spcPct val="0"/>
      </a:spcBef>
      <a:spcAft>
        <a:spcPct val="0"/>
      </a:spcAft>
      <a:defRPr sz="1900" kern="1200">
        <a:solidFill>
          <a:schemeClr val="tx1"/>
        </a:solidFill>
        <a:latin typeface="Arial" charset="0"/>
        <a:ea typeface="宋体" pitchFamily="2" charset="-122"/>
        <a:cs typeface="+mn-cs"/>
      </a:defRPr>
    </a:lvl5pPr>
    <a:lvl6pPr marL="2286000" algn="l" defTabSz="914400" rtl="0" eaLnBrk="1" latinLnBrk="0" hangingPunct="1">
      <a:defRPr sz="1900" kern="1200">
        <a:solidFill>
          <a:schemeClr val="tx1"/>
        </a:solidFill>
        <a:latin typeface="Arial" charset="0"/>
        <a:ea typeface="宋体" pitchFamily="2" charset="-122"/>
        <a:cs typeface="+mn-cs"/>
      </a:defRPr>
    </a:lvl6pPr>
    <a:lvl7pPr marL="2743200" algn="l" defTabSz="914400" rtl="0" eaLnBrk="1" latinLnBrk="0" hangingPunct="1">
      <a:defRPr sz="1900" kern="1200">
        <a:solidFill>
          <a:schemeClr val="tx1"/>
        </a:solidFill>
        <a:latin typeface="Arial" charset="0"/>
        <a:ea typeface="宋体" pitchFamily="2" charset="-122"/>
        <a:cs typeface="+mn-cs"/>
      </a:defRPr>
    </a:lvl7pPr>
    <a:lvl8pPr marL="3200400" algn="l" defTabSz="914400" rtl="0" eaLnBrk="1" latinLnBrk="0" hangingPunct="1">
      <a:defRPr sz="1900" kern="1200">
        <a:solidFill>
          <a:schemeClr val="tx1"/>
        </a:solidFill>
        <a:latin typeface="Arial" charset="0"/>
        <a:ea typeface="宋体" pitchFamily="2" charset="-122"/>
        <a:cs typeface="+mn-cs"/>
      </a:defRPr>
    </a:lvl8pPr>
    <a:lvl9pPr marL="3657600" algn="l" defTabSz="914400" rtl="0" eaLnBrk="1" latinLnBrk="0" hangingPunct="1">
      <a:defRPr sz="1900" kern="1200">
        <a:solidFill>
          <a:schemeClr val="tx1"/>
        </a:solidFill>
        <a:latin typeface="Arial" charset="0"/>
        <a:ea typeface="宋体" pitchFamily="2" charset="-122"/>
        <a:cs typeface="+mn-cs"/>
      </a:defRPr>
    </a:lvl9pPr>
  </p:defaultTextStyle>
  <p:extLst>
    <p:ext uri="{EFAFB233-063F-42B5-8137-9DF3F51BA10A}">
      <p15:sldGuideLst xmlns="" xmlns:p15="http://schemas.microsoft.com/office/powerpoint/2012/main">
        <p15:guide id="1" orient="horz" pos="1701">
          <p15:clr>
            <a:srgbClr val="A4A3A4"/>
          </p15:clr>
        </p15:guide>
        <p15:guide id="2" pos="3062">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ADE7"/>
    <a:srgbClr val="39B54A"/>
    <a:srgbClr val="F75A29"/>
    <a:srgbClr val="F72129"/>
    <a:srgbClr val="9751CB"/>
    <a:srgbClr val="FF9201"/>
    <a:srgbClr val="4F2270"/>
    <a:srgbClr val="D3DADF"/>
    <a:srgbClr val="E20000"/>
    <a:srgbClr val="006D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02" autoAdjust="0"/>
    <p:restoredTop sz="94660"/>
  </p:normalViewPr>
  <p:slideViewPr>
    <p:cSldViewPr>
      <p:cViewPr>
        <p:scale>
          <a:sx n="66" d="100"/>
          <a:sy n="66" d="100"/>
        </p:scale>
        <p:origin x="-1398" y="-432"/>
      </p:cViewPr>
      <p:guideLst>
        <p:guide orient="horz" pos="1701"/>
        <p:guide pos="3062"/>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8" d="100"/>
          <a:sy n="68" d="100"/>
        </p:scale>
        <p:origin x="-333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Rendering Engine</c:v>
                </c:pt>
              </c:strCache>
            </c:strRef>
          </c:tx>
          <c:spPr>
            <a:solidFill>
              <a:schemeClr val="accent4"/>
            </a:solidFill>
          </c:spPr>
          <c:invertIfNegative val="0"/>
          <c:dLbls>
            <c:dLbl>
              <c:idx val="0"/>
              <c:tx>
                <c:rich>
                  <a:bodyPr/>
                  <a:lstStyle/>
                  <a:p>
                    <a:pPr>
                      <a:defRPr/>
                    </a:pPr>
                    <a:r>
                      <a:rPr lang="zh-CN" altLang="en-US"/>
                      <a:t>填加文字</a:t>
                    </a:r>
                  </a:p>
                </c:rich>
              </c:tx>
              <c:spPr/>
              <c:dLblPos val="outEnd"/>
              <c:showLegendKey val="0"/>
              <c:showVal val="0"/>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C390-4E47-8AD6-8C45DD38DF14}"/>
                </c:ext>
              </c:extLst>
            </c:dLbl>
            <c:dLbl>
              <c:idx val="1"/>
              <c:layout>
                <c:manualLayout>
                  <c:x val="0"/>
                  <c:y val="7.958908601199419E-3"/>
                </c:manualLayout>
              </c:layout>
              <c:tx>
                <c:rich>
                  <a:bodyPr/>
                  <a:lstStyle/>
                  <a:p>
                    <a:pPr>
                      <a:defRPr/>
                    </a:pPr>
                    <a:r>
                      <a:rPr lang="zh-CN" altLang="en-US"/>
                      <a:t>填加文字</a:t>
                    </a:r>
                  </a:p>
                </c:rich>
              </c:tx>
              <c:spPr/>
              <c:dLblPos val="outEnd"/>
              <c:showLegendKey val="0"/>
              <c:showVal val="0"/>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C390-4E47-8AD6-8C45DD38DF14}"/>
                </c:ext>
              </c:extLst>
            </c:dLbl>
            <c:dLbl>
              <c:idx val="2"/>
              <c:layout>
                <c:manualLayout>
                  <c:x val="5.7476141178600375E-3"/>
                  <c:y val="6.4050442821077811E-4"/>
                </c:manualLayout>
              </c:layout>
              <c:tx>
                <c:rich>
                  <a:bodyPr/>
                  <a:lstStyle/>
                  <a:p>
                    <a:pPr>
                      <a:defRPr/>
                    </a:pPr>
                    <a:r>
                      <a:rPr lang="zh-CN" altLang="en-US"/>
                      <a:t>填加文字</a:t>
                    </a:r>
                  </a:p>
                </c:rich>
              </c:tx>
              <c:spPr/>
              <c:dLblPos val="outEnd"/>
              <c:showLegendKey val="0"/>
              <c:showVal val="0"/>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C390-4E47-8AD6-8C45DD38DF14}"/>
                </c:ext>
              </c:extLst>
            </c:dLbl>
            <c:dLbl>
              <c:idx val="3"/>
              <c:layout>
                <c:manualLayout>
                  <c:x val="-2.8738070589300214E-3"/>
                  <c:y val="-3.0186976582835452E-3"/>
                </c:manualLayout>
              </c:layout>
              <c:tx>
                <c:rich>
                  <a:bodyPr/>
                  <a:lstStyle/>
                  <a:p>
                    <a:pPr>
                      <a:defRPr/>
                    </a:pPr>
                    <a:r>
                      <a:rPr lang="zh-CN" altLang="en-US"/>
                      <a:t>填加文字</a:t>
                    </a:r>
                  </a:p>
                </c:rich>
              </c:tx>
              <c:spPr/>
              <c:dLblPos val="outEnd"/>
              <c:showLegendKey val="0"/>
              <c:showVal val="0"/>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C390-4E47-8AD6-8C45DD38DF14}"/>
                </c:ext>
              </c:extLst>
            </c:dLbl>
            <c:spPr>
              <a:noFill/>
              <a:ln>
                <a:noFill/>
              </a:ln>
              <a:effectLst/>
            </c:spPr>
            <c:dLblPos val="inEnd"/>
            <c:showLegendKey val="0"/>
            <c:showVal val="0"/>
            <c:showCatName val="1"/>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Sheet1!$A$2:$A$5</c:f>
              <c:strCache>
                <c:ptCount val="4"/>
                <c:pt idx="0">
                  <c:v>IE5</c:v>
                </c:pt>
                <c:pt idx="1">
                  <c:v>IE7</c:v>
                </c:pt>
                <c:pt idx="2">
                  <c:v>IE8</c:v>
                </c:pt>
                <c:pt idx="3">
                  <c:v>IE9</c:v>
                </c:pt>
              </c:strCache>
            </c:strRef>
          </c:cat>
          <c:val>
            <c:numRef>
              <c:f>Sheet1!$B$2:$B$5</c:f>
              <c:numCache>
                <c:formatCode>General</c:formatCode>
                <c:ptCount val="4"/>
                <c:pt idx="0">
                  <c:v>20</c:v>
                </c:pt>
                <c:pt idx="1">
                  <c:v>50</c:v>
                </c:pt>
                <c:pt idx="2">
                  <c:v>70</c:v>
                </c:pt>
                <c:pt idx="3">
                  <c:v>100</c:v>
                </c:pt>
              </c:numCache>
            </c:numRef>
          </c:val>
          <c:extLst xmlns:c16r2="http://schemas.microsoft.com/office/drawing/2015/06/chart">
            <c:ext xmlns:c16="http://schemas.microsoft.com/office/drawing/2014/chart" uri="{C3380CC4-5D6E-409C-BE32-E72D297353CC}">
              <c16:uniqueId val="{00000004-C390-4E47-8AD6-8C45DD38DF14}"/>
            </c:ext>
          </c:extLst>
        </c:ser>
        <c:dLbls>
          <c:showLegendKey val="0"/>
          <c:showVal val="0"/>
          <c:showCatName val="0"/>
          <c:showSerName val="0"/>
          <c:showPercent val="0"/>
          <c:showBubbleSize val="0"/>
        </c:dLbls>
        <c:gapWidth val="6"/>
        <c:overlap val="-98"/>
        <c:axId val="436357376"/>
        <c:axId val="436383744"/>
      </c:barChart>
      <c:catAx>
        <c:axId val="436357376"/>
        <c:scaling>
          <c:orientation val="minMax"/>
        </c:scaling>
        <c:delete val="1"/>
        <c:axPos val="b"/>
        <c:numFmt formatCode="General" sourceLinked="0"/>
        <c:majorTickMark val="out"/>
        <c:minorTickMark val="none"/>
        <c:tickLblPos val="none"/>
        <c:crossAx val="436383744"/>
        <c:crosses val="autoZero"/>
        <c:auto val="1"/>
        <c:lblAlgn val="ctr"/>
        <c:lblOffset val="100"/>
        <c:noMultiLvlLbl val="0"/>
      </c:catAx>
      <c:valAx>
        <c:axId val="436383744"/>
        <c:scaling>
          <c:orientation val="minMax"/>
        </c:scaling>
        <c:delete val="1"/>
        <c:axPos val="l"/>
        <c:numFmt formatCode="General" sourceLinked="1"/>
        <c:majorTickMark val="out"/>
        <c:minorTickMark val="none"/>
        <c:tickLblPos val="none"/>
        <c:crossAx val="436357376"/>
        <c:crosses val="autoZero"/>
        <c:crossBetween val="between"/>
      </c:valAx>
      <c:spPr>
        <a:noFill/>
        <a:ln w="25384">
          <a:noFill/>
        </a:ln>
      </c:spPr>
    </c:plotArea>
    <c:plotVisOnly val="1"/>
    <c:dispBlanksAs val="gap"/>
    <c:showDLblsOverMax val="0"/>
  </c:chart>
  <c:txPr>
    <a:bodyPr/>
    <a:lstStyle/>
    <a:p>
      <a:pPr>
        <a:defRPr sz="1398">
          <a:solidFill>
            <a:schemeClr val="accent5"/>
          </a:solidFill>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a:latin typeface="+mn-lt"/>
                <a:ea typeface="+mn-ea"/>
              </a:defRPr>
            </a:lvl1pPr>
          </a:lstStyle>
          <a:p>
            <a:pPr>
              <a:defRPr/>
            </a:pPr>
            <a:fld id="{5C44FA2A-F884-4A8C-B4EF-5FD3B9736090}" type="datetimeFigureOut">
              <a:rPr lang="zh-CN" altLang="en-US"/>
              <a:pPr>
                <a:defRPr/>
              </a:pPr>
              <a:t>2016/9/25 Sunday</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a:latin typeface="+mn-lt"/>
                <a:ea typeface="+mn-ea"/>
              </a:defRPr>
            </a:lvl1pPr>
          </a:lstStyle>
          <a:p>
            <a:pPr>
              <a:defRPr/>
            </a:pPr>
            <a:fld id="{171C9F59-087D-4995-94F5-406C70571C68}" type="slidenum">
              <a:rPr lang="zh-CN" altLang="en-US"/>
              <a:pPr>
                <a:defRPr/>
              </a:pPr>
              <a:t>‹#›</a:t>
            </a:fld>
            <a:endParaRPr lang="zh-CN" altLang="en-US"/>
          </a:p>
        </p:txBody>
      </p:sp>
    </p:spTree>
    <p:extLst>
      <p:ext uri="{BB962C8B-B14F-4D97-AF65-F5344CB8AC3E}">
        <p14:creationId xmlns:p14="http://schemas.microsoft.com/office/powerpoint/2010/main" val="33741011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a:latin typeface="+mn-lt"/>
                <a:ea typeface="+mn-ea"/>
              </a:defRPr>
            </a:lvl1pPr>
          </a:lstStyle>
          <a:p>
            <a:pPr>
              <a:defRPr/>
            </a:pPr>
            <a:fld id="{8A8A5466-2D6E-45CE-9B5F-C961868C6B65}" type="datetimeFigureOut">
              <a:rPr lang="zh-CN" altLang="en-US"/>
              <a:pPr>
                <a:defRPr/>
              </a:pPr>
              <a:t>2016/9/25 Sunday</a:t>
            </a:fld>
            <a:endParaRPr lang="zh-CN" altLang="en-US"/>
          </a:p>
        </p:txBody>
      </p:sp>
      <p:sp>
        <p:nvSpPr>
          <p:cNvPr id="4" name="幻灯片图像占位符 3"/>
          <p:cNvSpPr>
            <a:spLocks noGrp="1" noRot="1" noChangeAspect="1"/>
          </p:cNvSpPr>
          <p:nvPr>
            <p:ph type="sldImg" idx="2"/>
          </p:nvPr>
        </p:nvSpPr>
        <p:spPr>
          <a:xfrm>
            <a:off x="342900" y="685800"/>
            <a:ext cx="61722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a:latin typeface="+mn-lt"/>
                <a:ea typeface="+mn-ea"/>
              </a:defRPr>
            </a:lvl1pPr>
          </a:lstStyle>
          <a:p>
            <a:pPr>
              <a:defRPr/>
            </a:pPr>
            <a:fld id="{1CB0401F-CF5B-495C-913C-0AC42A0AE174}" type="slidenum">
              <a:rPr lang="zh-CN" altLang="en-US"/>
              <a:pPr>
                <a:defRPr/>
              </a:pPr>
              <a:t>‹#›</a:t>
            </a:fld>
            <a:endParaRPr lang="zh-CN" altLang="en-US"/>
          </a:p>
        </p:txBody>
      </p:sp>
    </p:spTree>
    <p:extLst>
      <p:ext uri="{BB962C8B-B14F-4D97-AF65-F5344CB8AC3E}">
        <p14:creationId xmlns:p14="http://schemas.microsoft.com/office/powerpoint/2010/main" val="1348689838"/>
      </p:ext>
    </p:extLst>
  </p:cSld>
  <p:clrMap bg1="lt1" tx1="dk1" bg2="lt2" tx2="dk2" accent1="accent1" accent2="accent2" accent3="accent3" accent4="accent4" accent5="accent5" accent6="accent6" hlink="hlink" folHlink="folHlink"/>
  <p:notesStyle>
    <a:lvl1pPr algn="l" defTabSz="966788" rtl="0" eaLnBrk="0" fontAlgn="base" hangingPunct="0">
      <a:spcBef>
        <a:spcPct val="30000"/>
      </a:spcBef>
      <a:spcAft>
        <a:spcPct val="0"/>
      </a:spcAft>
      <a:defRPr sz="1300" kern="1200">
        <a:solidFill>
          <a:schemeClr val="tx1"/>
        </a:solidFill>
        <a:latin typeface="+mn-lt"/>
        <a:ea typeface="+mn-ea"/>
        <a:cs typeface="+mn-cs"/>
      </a:defRPr>
    </a:lvl1pPr>
    <a:lvl2pPr marL="482600" algn="l" defTabSz="966788" rtl="0" eaLnBrk="0" fontAlgn="base" hangingPunct="0">
      <a:spcBef>
        <a:spcPct val="30000"/>
      </a:spcBef>
      <a:spcAft>
        <a:spcPct val="0"/>
      </a:spcAft>
      <a:defRPr sz="1300" kern="1200">
        <a:solidFill>
          <a:schemeClr val="tx1"/>
        </a:solidFill>
        <a:latin typeface="+mn-lt"/>
        <a:ea typeface="+mn-ea"/>
        <a:cs typeface="+mn-cs"/>
      </a:defRPr>
    </a:lvl2pPr>
    <a:lvl3pPr marL="966788" algn="l" defTabSz="966788" rtl="0" eaLnBrk="0" fontAlgn="base" hangingPunct="0">
      <a:spcBef>
        <a:spcPct val="30000"/>
      </a:spcBef>
      <a:spcAft>
        <a:spcPct val="0"/>
      </a:spcAft>
      <a:defRPr sz="1300" kern="1200">
        <a:solidFill>
          <a:schemeClr val="tx1"/>
        </a:solidFill>
        <a:latin typeface="+mn-lt"/>
        <a:ea typeface="+mn-ea"/>
        <a:cs typeface="+mn-cs"/>
      </a:defRPr>
    </a:lvl3pPr>
    <a:lvl4pPr marL="1450975" algn="l" defTabSz="966788" rtl="0" eaLnBrk="0" fontAlgn="base" hangingPunct="0">
      <a:spcBef>
        <a:spcPct val="30000"/>
      </a:spcBef>
      <a:spcAft>
        <a:spcPct val="0"/>
      </a:spcAft>
      <a:defRPr sz="1300" kern="1200">
        <a:solidFill>
          <a:schemeClr val="tx1"/>
        </a:solidFill>
        <a:latin typeface="+mn-lt"/>
        <a:ea typeface="+mn-ea"/>
        <a:cs typeface="+mn-cs"/>
      </a:defRPr>
    </a:lvl4pPr>
    <a:lvl5pPr marL="1935163" algn="l" defTabSz="966788" rtl="0" eaLnBrk="0" fontAlgn="base" hangingPunct="0">
      <a:spcBef>
        <a:spcPct val="30000"/>
      </a:spcBef>
      <a:spcAft>
        <a:spcPct val="0"/>
      </a:spcAft>
      <a:defRPr sz="1300" kern="1200">
        <a:solidFill>
          <a:schemeClr val="tx1"/>
        </a:solidFill>
        <a:latin typeface="+mn-lt"/>
        <a:ea typeface="+mn-ea"/>
        <a:cs typeface="+mn-cs"/>
      </a:defRPr>
    </a:lvl5pPr>
    <a:lvl6pPr marL="2419502" algn="l" defTabSz="967801" rtl="0" eaLnBrk="1" latinLnBrk="0" hangingPunct="1">
      <a:defRPr sz="1300" kern="1200">
        <a:solidFill>
          <a:schemeClr val="tx1"/>
        </a:solidFill>
        <a:latin typeface="+mn-lt"/>
        <a:ea typeface="+mn-ea"/>
        <a:cs typeface="+mn-cs"/>
      </a:defRPr>
    </a:lvl6pPr>
    <a:lvl7pPr marL="2903403" algn="l" defTabSz="967801" rtl="0" eaLnBrk="1" latinLnBrk="0" hangingPunct="1">
      <a:defRPr sz="1300" kern="1200">
        <a:solidFill>
          <a:schemeClr val="tx1"/>
        </a:solidFill>
        <a:latin typeface="+mn-lt"/>
        <a:ea typeface="+mn-ea"/>
        <a:cs typeface="+mn-cs"/>
      </a:defRPr>
    </a:lvl7pPr>
    <a:lvl8pPr marL="3387303" algn="l" defTabSz="967801" rtl="0" eaLnBrk="1" latinLnBrk="0" hangingPunct="1">
      <a:defRPr sz="1300" kern="1200">
        <a:solidFill>
          <a:schemeClr val="tx1"/>
        </a:solidFill>
        <a:latin typeface="+mn-lt"/>
        <a:ea typeface="+mn-ea"/>
        <a:cs typeface="+mn-cs"/>
      </a:defRPr>
    </a:lvl8pPr>
    <a:lvl9pPr marL="3871204" algn="l" defTabSz="967801"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bwMode="auto">
          <a:noFill/>
          <a:ln>
            <a:solidFill>
              <a:srgbClr val="000000"/>
            </a:solidFill>
            <a:miter lim="800000"/>
            <a:headEnd/>
            <a:tailEnd/>
          </a:ln>
        </p:spPr>
      </p:sp>
      <p:sp>
        <p:nvSpPr>
          <p:cNvPr id="3993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994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092B5F26-CE8A-4D74-A1AB-1383B01D2C87}" type="slidenum">
              <a:rPr lang="zh-CN" altLang="en-US" smtClean="0"/>
              <a:pPr defTabSz="966788" fontAlgn="base">
                <a:spcBef>
                  <a:spcPct val="0"/>
                </a:spcBef>
                <a:spcAft>
                  <a:spcPct val="0"/>
                </a:spcAft>
              </a:pPr>
              <a:t>1</a:t>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headEnd/>
            <a:tailEnd/>
          </a:ln>
        </p:spPr>
      </p:sp>
      <p:sp>
        <p:nvSpPr>
          <p:cNvPr id="4915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915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35B9DA5A-3A49-4920-8EDD-11705595E3D1}" type="slidenum">
              <a:rPr lang="zh-CN" altLang="en-US" smtClean="0"/>
              <a:pPr defTabSz="966788" fontAlgn="base">
                <a:spcBef>
                  <a:spcPct val="0"/>
                </a:spcBef>
                <a:spcAft>
                  <a:spcPct val="0"/>
                </a:spcAft>
              </a:pPr>
              <a:t>10</a:t>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p:spPr>
      </p:sp>
      <p:sp>
        <p:nvSpPr>
          <p:cNvPr id="5017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018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48053A0A-22E0-4304-AF0F-CA73E500123B}" type="slidenum">
              <a:rPr lang="zh-CN" altLang="en-US" smtClean="0"/>
              <a:pPr defTabSz="966788" fontAlgn="base">
                <a:spcBef>
                  <a:spcPct val="0"/>
                </a:spcBef>
                <a:spcAft>
                  <a:spcPct val="0"/>
                </a:spcAft>
              </a:pPr>
              <a:t>11</a:t>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1"/>
          <p:cNvSpPr>
            <a:spLocks noGrp="1" noRot="1" noChangeAspect="1" noTextEdit="1"/>
          </p:cNvSpPr>
          <p:nvPr>
            <p:ph type="sldImg"/>
          </p:nvPr>
        </p:nvSpPr>
        <p:spPr bwMode="auto">
          <a:noFill/>
          <a:ln>
            <a:solidFill>
              <a:srgbClr val="000000"/>
            </a:solidFill>
            <a:miter lim="800000"/>
            <a:headEnd/>
            <a:tailEnd/>
          </a:ln>
        </p:spPr>
      </p:sp>
      <p:sp>
        <p:nvSpPr>
          <p:cNvPr id="5120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120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C1D69947-D13A-4FF7-98C1-439F9B5AEFFA}" type="slidenum">
              <a:rPr lang="zh-CN" altLang="en-US" smtClean="0"/>
              <a:pPr defTabSz="966788" fontAlgn="base">
                <a:spcBef>
                  <a:spcPct val="0"/>
                </a:spcBef>
                <a:spcAft>
                  <a:spcPct val="0"/>
                </a:spcAft>
              </a:pPr>
              <a:t>12</a:t>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bwMode="auto">
          <a:noFill/>
          <a:ln>
            <a:solidFill>
              <a:srgbClr val="000000"/>
            </a:solidFill>
            <a:miter lim="800000"/>
            <a:headEnd/>
            <a:tailEnd/>
          </a:ln>
        </p:spPr>
      </p:sp>
      <p:sp>
        <p:nvSpPr>
          <p:cNvPr id="5222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222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1CC27D91-3ED2-4525-ABF2-203C9D676AC8}" type="slidenum">
              <a:rPr lang="zh-CN" altLang="en-US" smtClean="0"/>
              <a:pPr defTabSz="966788" fontAlgn="base">
                <a:spcBef>
                  <a:spcPct val="0"/>
                </a:spcBef>
                <a:spcAft>
                  <a:spcPct val="0"/>
                </a:spcAft>
              </a:pPr>
              <a:t>13</a:t>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幻灯片图像占位符 1"/>
          <p:cNvSpPr>
            <a:spLocks noGrp="1" noRot="1" noChangeAspect="1" noTextEdit="1"/>
          </p:cNvSpPr>
          <p:nvPr>
            <p:ph type="sldImg"/>
          </p:nvPr>
        </p:nvSpPr>
        <p:spPr bwMode="auto">
          <a:noFill/>
          <a:ln>
            <a:solidFill>
              <a:srgbClr val="000000"/>
            </a:solidFill>
            <a:miter lim="800000"/>
            <a:headEnd/>
            <a:tailEnd/>
          </a:ln>
        </p:spPr>
      </p:sp>
      <p:sp>
        <p:nvSpPr>
          <p:cNvPr id="5325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325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3E8A9C11-2772-43DF-B398-49A5BACE5382}" type="slidenum">
              <a:rPr lang="zh-CN" altLang="en-US" smtClean="0"/>
              <a:pPr defTabSz="966788" fontAlgn="base">
                <a:spcBef>
                  <a:spcPct val="0"/>
                </a:spcBef>
                <a:spcAft>
                  <a:spcPct val="0"/>
                </a:spcAft>
              </a:pPr>
              <a:t>14</a:t>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bwMode="auto">
          <a:noFill/>
          <a:ln>
            <a:solidFill>
              <a:srgbClr val="000000"/>
            </a:solidFill>
            <a:miter lim="800000"/>
            <a:headEnd/>
            <a:tailEnd/>
          </a:ln>
        </p:spPr>
      </p:sp>
      <p:sp>
        <p:nvSpPr>
          <p:cNvPr id="5427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427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68A50FFC-44CF-460D-A850-9D42F8402C3F}" type="slidenum">
              <a:rPr lang="zh-CN" altLang="en-US" smtClean="0"/>
              <a:pPr defTabSz="966788" fontAlgn="base">
                <a:spcBef>
                  <a:spcPct val="0"/>
                </a:spcBef>
                <a:spcAft>
                  <a:spcPct val="0"/>
                </a:spcAft>
              </a:pPr>
              <a:t>15</a:t>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p:nvPr>
        </p:nvSpPr>
        <p:spPr bwMode="auto">
          <a:noFill/>
          <a:ln>
            <a:solidFill>
              <a:srgbClr val="000000"/>
            </a:solidFill>
            <a:miter lim="800000"/>
            <a:headEnd/>
            <a:tailEnd/>
          </a:ln>
        </p:spPr>
      </p:sp>
      <p:sp>
        <p:nvSpPr>
          <p:cNvPr id="5529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530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C66CC3E1-9EF6-411F-81CE-A1F85EB9AEFA}" type="slidenum">
              <a:rPr lang="zh-CN" altLang="en-US" smtClean="0"/>
              <a:pPr defTabSz="966788" fontAlgn="base">
                <a:spcBef>
                  <a:spcPct val="0"/>
                </a:spcBef>
                <a:spcAft>
                  <a:spcPct val="0"/>
                </a:spcAft>
              </a:pPr>
              <a:t>16</a:t>
            </a:fld>
            <a:endParaRPr lang="en-US"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bwMode="auto">
          <a:noFill/>
          <a:ln>
            <a:solidFill>
              <a:srgbClr val="000000"/>
            </a:solidFill>
            <a:miter lim="800000"/>
            <a:headEnd/>
            <a:tailEnd/>
          </a:ln>
        </p:spPr>
      </p:sp>
      <p:sp>
        <p:nvSpPr>
          <p:cNvPr id="5632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632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219B5F41-D3FF-4650-BB44-BB4BF6B8B653}" type="slidenum">
              <a:rPr lang="zh-CN" altLang="en-US" smtClean="0"/>
              <a:pPr defTabSz="966788" fontAlgn="base">
                <a:spcBef>
                  <a:spcPct val="0"/>
                </a:spcBef>
                <a:spcAft>
                  <a:spcPct val="0"/>
                </a:spcAft>
              </a:pPr>
              <a:t>17</a:t>
            </a:fld>
            <a:endParaRPr lang="en-US"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bwMode="auto">
          <a:noFill/>
          <a:ln>
            <a:solidFill>
              <a:srgbClr val="000000"/>
            </a:solidFill>
            <a:miter lim="800000"/>
            <a:headEnd/>
            <a:tailEnd/>
          </a:ln>
        </p:spPr>
      </p:sp>
      <p:sp>
        <p:nvSpPr>
          <p:cNvPr id="5734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734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B814F241-CB40-484C-8282-5BDE6BC78174}" type="slidenum">
              <a:rPr lang="zh-CN" altLang="en-US" smtClean="0"/>
              <a:pPr defTabSz="966788" fontAlgn="base">
                <a:spcBef>
                  <a:spcPct val="0"/>
                </a:spcBef>
                <a:spcAft>
                  <a:spcPct val="0"/>
                </a:spcAft>
              </a:pPr>
              <a:t>18</a:t>
            </a:fld>
            <a:endParaRPr lang="en-US"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bwMode="auto">
          <a:noFill/>
          <a:ln>
            <a:solidFill>
              <a:srgbClr val="000000"/>
            </a:solidFill>
            <a:miter lim="800000"/>
            <a:headEnd/>
            <a:tailEnd/>
          </a:ln>
        </p:spPr>
      </p:sp>
      <p:sp>
        <p:nvSpPr>
          <p:cNvPr id="5837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837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BD02844B-780B-48ED-A12E-B590C7E712DB}" type="slidenum">
              <a:rPr lang="zh-CN" altLang="en-US" smtClean="0"/>
              <a:pPr defTabSz="966788" fontAlgn="base">
                <a:spcBef>
                  <a:spcPct val="0"/>
                </a:spcBef>
                <a:spcAft>
                  <a:spcPct val="0"/>
                </a:spcAft>
              </a:pPr>
              <a:t>19</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p:spPr>
      </p:sp>
      <p:sp>
        <p:nvSpPr>
          <p:cNvPr id="4096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096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4CE2535B-58C1-4B6F-9CDB-FDA81AE810BF}" type="slidenum">
              <a:rPr lang="zh-CN" altLang="en-US" smtClean="0"/>
              <a:pPr defTabSz="966788" fontAlgn="base">
                <a:spcBef>
                  <a:spcPct val="0"/>
                </a:spcBef>
                <a:spcAft>
                  <a:spcPct val="0"/>
                </a:spcAft>
              </a:pPr>
              <a:t>2</a:t>
            </a:fld>
            <a:endParaRPr lang="en-US"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bwMode="auto">
          <a:noFill/>
          <a:ln>
            <a:solidFill>
              <a:srgbClr val="000000"/>
            </a:solidFill>
            <a:miter lim="800000"/>
            <a:headEnd/>
            <a:tailEnd/>
          </a:ln>
        </p:spPr>
      </p:sp>
      <p:sp>
        <p:nvSpPr>
          <p:cNvPr id="5939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939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010B0A28-7A6C-4AEB-BD5C-ECED1855325E}" type="slidenum">
              <a:rPr lang="zh-CN" altLang="en-US" smtClean="0"/>
              <a:pPr defTabSz="966788" fontAlgn="base">
                <a:spcBef>
                  <a:spcPct val="0"/>
                </a:spcBef>
                <a:spcAft>
                  <a:spcPct val="0"/>
                </a:spcAft>
              </a:pPr>
              <a:t>20</a:t>
            </a:fld>
            <a:endParaRPr lang="en-US" altLang="zh-C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TextEdit="1"/>
          </p:cNvSpPr>
          <p:nvPr>
            <p:ph type="sldImg"/>
          </p:nvPr>
        </p:nvSpPr>
        <p:spPr bwMode="auto">
          <a:noFill/>
          <a:ln>
            <a:solidFill>
              <a:srgbClr val="000000"/>
            </a:solidFill>
            <a:miter lim="800000"/>
            <a:headEnd/>
            <a:tailEnd/>
          </a:ln>
        </p:spPr>
      </p:sp>
      <p:sp>
        <p:nvSpPr>
          <p:cNvPr id="6041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04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9BE15980-4FDD-4294-ABFC-499D03F18A06}" type="slidenum">
              <a:rPr lang="zh-CN" altLang="en-US" smtClean="0"/>
              <a:pPr defTabSz="966788" fontAlgn="base">
                <a:spcBef>
                  <a:spcPct val="0"/>
                </a:spcBef>
                <a:spcAft>
                  <a:spcPct val="0"/>
                </a:spcAft>
              </a:pPr>
              <a:t>21</a:t>
            </a:fld>
            <a:endParaRPr lang="en-US" altLang="zh-C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1"/>
          <p:cNvSpPr>
            <a:spLocks noGrp="1" noRot="1" noChangeAspect="1" noTextEdit="1"/>
          </p:cNvSpPr>
          <p:nvPr>
            <p:ph type="sldImg"/>
          </p:nvPr>
        </p:nvSpPr>
        <p:spPr bwMode="auto">
          <a:noFill/>
          <a:ln>
            <a:solidFill>
              <a:srgbClr val="000000"/>
            </a:solidFill>
            <a:miter lim="800000"/>
            <a:headEnd/>
            <a:tailEnd/>
          </a:ln>
        </p:spPr>
      </p:sp>
      <p:sp>
        <p:nvSpPr>
          <p:cNvPr id="6144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144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2D5246C9-F76B-4AB6-A867-B220EB1F39BB}" type="slidenum">
              <a:rPr lang="zh-CN" altLang="en-US" smtClean="0"/>
              <a:pPr defTabSz="966788" fontAlgn="base">
                <a:spcBef>
                  <a:spcPct val="0"/>
                </a:spcBef>
                <a:spcAft>
                  <a:spcPct val="0"/>
                </a:spcAft>
              </a:pPr>
              <a:t>22</a:t>
            </a:fld>
            <a:endParaRPr lang="en-US" altLang="zh-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bwMode="auto">
          <a:noFill/>
          <a:ln>
            <a:solidFill>
              <a:srgbClr val="000000"/>
            </a:solidFill>
            <a:miter lim="800000"/>
            <a:headEnd/>
            <a:tailEnd/>
          </a:ln>
        </p:spPr>
      </p:sp>
      <p:sp>
        <p:nvSpPr>
          <p:cNvPr id="6246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246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5D3CD2CA-C5E5-443D-8905-5D56046CF558}" type="slidenum">
              <a:rPr lang="zh-CN" altLang="en-US" smtClean="0"/>
              <a:pPr defTabSz="966788" fontAlgn="base">
                <a:spcBef>
                  <a:spcPct val="0"/>
                </a:spcBef>
                <a:spcAft>
                  <a:spcPct val="0"/>
                </a:spcAft>
              </a:pPr>
              <a:t>23</a:t>
            </a:fld>
            <a:endParaRPr lang="en-US" altLang="zh-CN"/>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bwMode="auto">
          <a:noFill/>
          <a:ln>
            <a:solidFill>
              <a:srgbClr val="000000"/>
            </a:solidFill>
            <a:miter lim="800000"/>
            <a:headEnd/>
            <a:tailEnd/>
          </a:ln>
        </p:spPr>
      </p:sp>
      <p:sp>
        <p:nvSpPr>
          <p:cNvPr id="6349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349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D4F0C2BB-9E6B-4098-8BA6-C3979D950309}" type="slidenum">
              <a:rPr lang="zh-CN" altLang="en-US" smtClean="0"/>
              <a:pPr defTabSz="966788" fontAlgn="base">
                <a:spcBef>
                  <a:spcPct val="0"/>
                </a:spcBef>
                <a:spcAft>
                  <a:spcPct val="0"/>
                </a:spcAft>
              </a:pPr>
              <a:t>24</a:t>
            </a:fld>
            <a:endParaRPr lang="en-US" altLang="zh-CN"/>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noFill/>
          <a:ln>
            <a:solidFill>
              <a:srgbClr val="000000"/>
            </a:solidFill>
            <a:miter lim="800000"/>
            <a:headEnd/>
            <a:tailEnd/>
          </a:ln>
        </p:spPr>
      </p:sp>
      <p:sp>
        <p:nvSpPr>
          <p:cNvPr id="645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451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4541CE92-BC6D-4F34-9D82-3608EE8B18CC}" type="slidenum">
              <a:rPr lang="zh-CN" altLang="en-US" smtClean="0"/>
              <a:pPr defTabSz="966788" fontAlgn="base">
                <a:spcBef>
                  <a:spcPct val="0"/>
                </a:spcBef>
                <a:spcAft>
                  <a:spcPct val="0"/>
                </a:spcAft>
              </a:pPr>
              <a:t>25</a:t>
            </a:fld>
            <a:endParaRPr lang="en-US" altLang="zh-CN"/>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幻灯片图像占位符 1"/>
          <p:cNvSpPr>
            <a:spLocks noGrp="1" noRot="1" noChangeAspect="1" noTextEdit="1"/>
          </p:cNvSpPr>
          <p:nvPr>
            <p:ph type="sldImg"/>
          </p:nvPr>
        </p:nvSpPr>
        <p:spPr bwMode="auto">
          <a:noFill/>
          <a:ln>
            <a:solidFill>
              <a:srgbClr val="000000"/>
            </a:solidFill>
            <a:miter lim="800000"/>
            <a:headEnd/>
            <a:tailEnd/>
          </a:ln>
        </p:spPr>
      </p:sp>
      <p:sp>
        <p:nvSpPr>
          <p:cNvPr id="6553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554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43C95090-5E27-4868-9EB3-819361803B0E}" type="slidenum">
              <a:rPr lang="zh-CN" altLang="en-US" smtClean="0"/>
              <a:pPr defTabSz="966788" fontAlgn="base">
                <a:spcBef>
                  <a:spcPct val="0"/>
                </a:spcBef>
                <a:spcAft>
                  <a:spcPct val="0"/>
                </a:spcAft>
              </a:pPr>
              <a:t>26</a:t>
            </a:fld>
            <a:endParaRPr lang="en-US" altLang="zh-CN"/>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幻灯片图像占位符 1"/>
          <p:cNvSpPr>
            <a:spLocks noGrp="1" noRot="1" noChangeAspect="1" noTextEdit="1"/>
          </p:cNvSpPr>
          <p:nvPr>
            <p:ph type="sldImg"/>
          </p:nvPr>
        </p:nvSpPr>
        <p:spPr bwMode="auto">
          <a:noFill/>
          <a:ln>
            <a:solidFill>
              <a:srgbClr val="000000"/>
            </a:solidFill>
            <a:miter lim="800000"/>
            <a:headEnd/>
            <a:tailEnd/>
          </a:ln>
        </p:spPr>
      </p:sp>
      <p:sp>
        <p:nvSpPr>
          <p:cNvPr id="6656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656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00CC5077-B2DA-43D4-8A37-8B2A20D1FF86}" type="slidenum">
              <a:rPr lang="zh-CN" altLang="en-US" smtClean="0"/>
              <a:pPr defTabSz="966788" fontAlgn="base">
                <a:spcBef>
                  <a:spcPct val="0"/>
                </a:spcBef>
                <a:spcAft>
                  <a:spcPct val="0"/>
                </a:spcAft>
              </a:pPr>
              <a:t>27</a:t>
            </a:fld>
            <a:endParaRPr lang="en-US" altLang="zh-CN"/>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幻灯片图像占位符 1"/>
          <p:cNvSpPr>
            <a:spLocks noGrp="1" noRot="1" noChangeAspect="1" noTextEdit="1"/>
          </p:cNvSpPr>
          <p:nvPr>
            <p:ph type="sldImg"/>
          </p:nvPr>
        </p:nvSpPr>
        <p:spPr bwMode="auto">
          <a:noFill/>
          <a:ln>
            <a:solidFill>
              <a:srgbClr val="000000"/>
            </a:solidFill>
            <a:miter lim="800000"/>
            <a:headEnd/>
            <a:tailEnd/>
          </a:ln>
        </p:spPr>
      </p:sp>
      <p:sp>
        <p:nvSpPr>
          <p:cNvPr id="6758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758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985FFE23-EA5B-4A2D-81C3-FFE9D92F1A4F}" type="slidenum">
              <a:rPr lang="zh-CN" altLang="en-US" smtClean="0"/>
              <a:pPr defTabSz="966788" fontAlgn="base">
                <a:spcBef>
                  <a:spcPct val="0"/>
                </a:spcBef>
                <a:spcAft>
                  <a:spcPct val="0"/>
                </a:spcAft>
              </a:pPr>
              <a:t>28</a:t>
            </a:fld>
            <a:endParaRPr lang="en-US" altLang="zh-CN"/>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headEnd/>
            <a:tailEnd/>
          </a:ln>
        </p:spPr>
      </p:sp>
      <p:sp>
        <p:nvSpPr>
          <p:cNvPr id="6861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861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085C678C-4ACA-4116-9C1B-E903A0FB0642}" type="slidenum">
              <a:rPr lang="zh-CN" altLang="en-US" smtClean="0"/>
              <a:pPr defTabSz="966788" fontAlgn="base">
                <a:spcBef>
                  <a:spcPct val="0"/>
                </a:spcBef>
                <a:spcAft>
                  <a:spcPct val="0"/>
                </a:spcAft>
              </a:pPr>
              <a:t>29</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bwMode="auto">
          <a:noFill/>
          <a:ln>
            <a:solidFill>
              <a:srgbClr val="000000"/>
            </a:solidFill>
            <a:miter lim="800000"/>
            <a:headEnd/>
            <a:tailEnd/>
          </a:ln>
        </p:spPr>
      </p:sp>
      <p:sp>
        <p:nvSpPr>
          <p:cNvPr id="4198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198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12D6DB46-459E-4ECB-9F80-BB1EE55B2B3F}" type="slidenum">
              <a:rPr lang="zh-CN" altLang="en-US" smtClean="0"/>
              <a:pPr defTabSz="966788" fontAlgn="base">
                <a:spcBef>
                  <a:spcPct val="0"/>
                </a:spcBef>
                <a:spcAft>
                  <a:spcPct val="0"/>
                </a:spcAft>
              </a:pPr>
              <a:t>3</a:t>
            </a:fld>
            <a:endParaRPr lang="en-US" altLang="zh-CN"/>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幻灯片图像占位符 1"/>
          <p:cNvSpPr>
            <a:spLocks noGrp="1" noRot="1" noChangeAspect="1" noTextEdit="1"/>
          </p:cNvSpPr>
          <p:nvPr>
            <p:ph type="sldImg"/>
          </p:nvPr>
        </p:nvSpPr>
        <p:spPr bwMode="auto">
          <a:noFill/>
          <a:ln>
            <a:solidFill>
              <a:srgbClr val="000000"/>
            </a:solidFill>
            <a:miter lim="800000"/>
            <a:headEnd/>
            <a:tailEnd/>
          </a:ln>
        </p:spPr>
      </p:sp>
      <p:sp>
        <p:nvSpPr>
          <p:cNvPr id="6963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963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4E6FBFE7-396B-49B8-BDBF-05C5C10047D3}" type="slidenum">
              <a:rPr lang="zh-CN" altLang="en-US" smtClean="0"/>
              <a:pPr defTabSz="966788" fontAlgn="base">
                <a:spcBef>
                  <a:spcPct val="0"/>
                </a:spcBef>
                <a:spcAft>
                  <a:spcPct val="0"/>
                </a:spcAft>
              </a:pPr>
              <a:t>30</a:t>
            </a:fld>
            <a:endParaRPr lang="en-US" altLang="zh-CN"/>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幻灯片图像占位符 1"/>
          <p:cNvSpPr>
            <a:spLocks noGrp="1" noRot="1" noChangeAspect="1" noTextEdit="1"/>
          </p:cNvSpPr>
          <p:nvPr>
            <p:ph type="sldImg"/>
          </p:nvPr>
        </p:nvSpPr>
        <p:spPr bwMode="auto">
          <a:noFill/>
          <a:ln>
            <a:solidFill>
              <a:srgbClr val="000000"/>
            </a:solidFill>
            <a:miter lim="800000"/>
            <a:headEnd/>
            <a:tailEnd/>
          </a:ln>
        </p:spPr>
      </p:sp>
      <p:sp>
        <p:nvSpPr>
          <p:cNvPr id="7065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7066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06E720A1-28CD-45F3-9957-2D979F6A73B1}" type="slidenum">
              <a:rPr lang="zh-CN" altLang="en-US" smtClean="0"/>
              <a:pPr defTabSz="966788" fontAlgn="base">
                <a:spcBef>
                  <a:spcPct val="0"/>
                </a:spcBef>
                <a:spcAft>
                  <a:spcPct val="0"/>
                </a:spcAft>
              </a:pPr>
              <a:t>31</a:t>
            </a:fld>
            <a:endParaRPr lang="en-US" altLang="zh-CN"/>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幻灯片图像占位符 1"/>
          <p:cNvSpPr>
            <a:spLocks noGrp="1" noRot="1" noChangeAspect="1" noTextEdit="1"/>
          </p:cNvSpPr>
          <p:nvPr>
            <p:ph type="sldImg"/>
          </p:nvPr>
        </p:nvSpPr>
        <p:spPr bwMode="auto">
          <a:noFill/>
          <a:ln>
            <a:solidFill>
              <a:srgbClr val="000000"/>
            </a:solidFill>
            <a:miter lim="800000"/>
            <a:headEnd/>
            <a:tailEnd/>
          </a:ln>
        </p:spPr>
      </p:sp>
      <p:sp>
        <p:nvSpPr>
          <p:cNvPr id="7168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7168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E2A41E32-EE8A-473D-A1A0-995184B0453D}" type="slidenum">
              <a:rPr lang="zh-CN" altLang="en-US" smtClean="0"/>
              <a:pPr defTabSz="966788" fontAlgn="base">
                <a:spcBef>
                  <a:spcPct val="0"/>
                </a:spcBef>
                <a:spcAft>
                  <a:spcPct val="0"/>
                </a:spcAft>
              </a:pPr>
              <a:t>32</a:t>
            </a:fld>
            <a:endParaRPr lang="en-US" altLang="zh-CN"/>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幻灯片图像占位符 1"/>
          <p:cNvSpPr>
            <a:spLocks noGrp="1" noRot="1" noChangeAspect="1" noTextEdit="1"/>
          </p:cNvSpPr>
          <p:nvPr>
            <p:ph type="sldImg"/>
          </p:nvPr>
        </p:nvSpPr>
        <p:spPr bwMode="auto">
          <a:noFill/>
          <a:ln>
            <a:solidFill>
              <a:srgbClr val="000000"/>
            </a:solidFill>
            <a:miter lim="800000"/>
            <a:headEnd/>
            <a:tailEnd/>
          </a:ln>
        </p:spPr>
      </p:sp>
      <p:sp>
        <p:nvSpPr>
          <p:cNvPr id="7270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7270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85B9AF03-1ACB-4F4A-87BA-D9468331DF34}" type="slidenum">
              <a:rPr lang="zh-CN" altLang="en-US" smtClean="0"/>
              <a:pPr defTabSz="966788" fontAlgn="base">
                <a:spcBef>
                  <a:spcPct val="0"/>
                </a:spcBef>
                <a:spcAft>
                  <a:spcPct val="0"/>
                </a:spcAft>
              </a:pPr>
              <a:t>33</a:t>
            </a:fld>
            <a:endParaRPr lang="en-US" altLang="zh-CN"/>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幻灯片图像占位符 1"/>
          <p:cNvSpPr>
            <a:spLocks noGrp="1" noRot="1" noChangeAspect="1" noTextEdit="1"/>
          </p:cNvSpPr>
          <p:nvPr>
            <p:ph type="sldImg"/>
          </p:nvPr>
        </p:nvSpPr>
        <p:spPr bwMode="auto">
          <a:noFill/>
          <a:ln>
            <a:solidFill>
              <a:srgbClr val="000000"/>
            </a:solidFill>
            <a:miter lim="800000"/>
            <a:headEnd/>
            <a:tailEnd/>
          </a:ln>
        </p:spPr>
      </p:sp>
      <p:sp>
        <p:nvSpPr>
          <p:cNvPr id="7373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7373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9857A5F6-1791-434D-8BF5-7F7D65B919A8}" type="slidenum">
              <a:rPr lang="zh-CN" altLang="en-US" smtClean="0"/>
              <a:pPr defTabSz="966788" fontAlgn="base">
                <a:spcBef>
                  <a:spcPct val="0"/>
                </a:spcBef>
                <a:spcAft>
                  <a:spcPct val="0"/>
                </a:spcAft>
              </a:pPr>
              <a:t>34</a:t>
            </a:fld>
            <a:endParaRPr lang="en-US" altLang="zh-CN"/>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幻灯片图像占位符 1"/>
          <p:cNvSpPr>
            <a:spLocks noGrp="1" noRot="1" noChangeAspect="1" noTextEdit="1"/>
          </p:cNvSpPr>
          <p:nvPr>
            <p:ph type="sldImg"/>
          </p:nvPr>
        </p:nvSpPr>
        <p:spPr bwMode="auto">
          <a:noFill/>
          <a:ln>
            <a:solidFill>
              <a:srgbClr val="000000"/>
            </a:solidFill>
            <a:miter lim="800000"/>
            <a:headEnd/>
            <a:tailEnd/>
          </a:ln>
        </p:spPr>
      </p:sp>
      <p:sp>
        <p:nvSpPr>
          <p:cNvPr id="7475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7475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3BB6B1C4-8ECF-4D5F-A8AF-74F4A7C380F3}" type="slidenum">
              <a:rPr lang="zh-CN" altLang="en-US" smtClean="0"/>
              <a:pPr defTabSz="966788" fontAlgn="base">
                <a:spcBef>
                  <a:spcPct val="0"/>
                </a:spcBef>
                <a:spcAft>
                  <a:spcPct val="0"/>
                </a:spcAft>
              </a:pPr>
              <a:t>35</a:t>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headEnd/>
            <a:tailEnd/>
          </a:ln>
        </p:spPr>
      </p:sp>
      <p:sp>
        <p:nvSpPr>
          <p:cNvPr id="4301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301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35F38280-B75D-41DE-B0A9-EFD1DC0A9521}" type="slidenum">
              <a:rPr lang="zh-CN" altLang="en-US" smtClean="0"/>
              <a:pPr defTabSz="966788" fontAlgn="base">
                <a:spcBef>
                  <a:spcPct val="0"/>
                </a:spcBef>
                <a:spcAft>
                  <a:spcPct val="0"/>
                </a:spcAft>
              </a:pPr>
              <a:t>4</a:t>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bwMode="auto">
          <a:noFill/>
          <a:ln>
            <a:solidFill>
              <a:srgbClr val="000000"/>
            </a:solidFill>
            <a:miter lim="800000"/>
            <a:headEnd/>
            <a:tailEnd/>
          </a:ln>
        </p:spPr>
      </p:sp>
      <p:sp>
        <p:nvSpPr>
          <p:cNvPr id="4403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403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586404A8-0A36-4D80-B2E0-339849A62A84}" type="slidenum">
              <a:rPr lang="zh-CN" altLang="en-US" smtClean="0"/>
              <a:pPr defTabSz="966788" fontAlgn="base">
                <a:spcBef>
                  <a:spcPct val="0"/>
                </a:spcBef>
                <a:spcAft>
                  <a:spcPct val="0"/>
                </a:spcAft>
              </a:pPr>
              <a:t>5</a:t>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幻灯片图像占位符 1"/>
          <p:cNvSpPr>
            <a:spLocks noGrp="1" noRot="1" noChangeAspect="1" noTextEdit="1"/>
          </p:cNvSpPr>
          <p:nvPr>
            <p:ph type="sldImg"/>
          </p:nvPr>
        </p:nvSpPr>
        <p:spPr bwMode="auto">
          <a:noFill/>
          <a:ln>
            <a:solidFill>
              <a:srgbClr val="000000"/>
            </a:solidFill>
            <a:miter lim="800000"/>
            <a:headEnd/>
            <a:tailEnd/>
          </a:ln>
        </p:spPr>
      </p:sp>
      <p:sp>
        <p:nvSpPr>
          <p:cNvPr id="4505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506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83134063-5F14-491D-834C-A6802AA09425}" type="slidenum">
              <a:rPr lang="zh-CN" altLang="en-US" smtClean="0"/>
              <a:pPr defTabSz="966788" fontAlgn="base">
                <a:spcBef>
                  <a:spcPct val="0"/>
                </a:spcBef>
                <a:spcAft>
                  <a:spcPct val="0"/>
                </a:spcAft>
              </a:pPr>
              <a:t>6</a:t>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bwMode="auto">
          <a:noFill/>
          <a:ln>
            <a:solidFill>
              <a:srgbClr val="000000"/>
            </a:solidFill>
            <a:miter lim="800000"/>
            <a:headEnd/>
            <a:tailEnd/>
          </a:ln>
        </p:spPr>
      </p:sp>
      <p:sp>
        <p:nvSpPr>
          <p:cNvPr id="4608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608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952193D4-6755-4549-91DA-4D0EBAA8FD4F}" type="slidenum">
              <a:rPr lang="zh-CN" altLang="en-US" smtClean="0"/>
              <a:pPr defTabSz="966788" fontAlgn="base">
                <a:spcBef>
                  <a:spcPct val="0"/>
                </a:spcBef>
                <a:spcAft>
                  <a:spcPct val="0"/>
                </a:spcAft>
              </a:pPr>
              <a:t>7</a:t>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p:nvPr>
        </p:nvSpPr>
        <p:spPr bwMode="auto">
          <a:noFill/>
          <a:ln>
            <a:solidFill>
              <a:srgbClr val="000000"/>
            </a:solidFill>
            <a:miter lim="800000"/>
            <a:headEnd/>
            <a:tailEnd/>
          </a:ln>
        </p:spPr>
      </p:sp>
      <p:sp>
        <p:nvSpPr>
          <p:cNvPr id="4710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710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308A89CA-AB20-4339-829E-924C0894BF16}" type="slidenum">
              <a:rPr lang="zh-CN" altLang="en-US" smtClean="0"/>
              <a:pPr defTabSz="966788" fontAlgn="base">
                <a:spcBef>
                  <a:spcPct val="0"/>
                </a:spcBef>
                <a:spcAft>
                  <a:spcPct val="0"/>
                </a:spcAft>
              </a:pPr>
              <a:t>8</a:t>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bwMode="auto">
          <a:noFill/>
          <a:ln>
            <a:solidFill>
              <a:srgbClr val="000000"/>
            </a:solidFill>
            <a:miter lim="800000"/>
            <a:headEnd/>
            <a:tailEnd/>
          </a:ln>
        </p:spPr>
      </p:sp>
      <p:sp>
        <p:nvSpPr>
          <p:cNvPr id="4813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813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0D39D157-0141-4E18-9071-E85D9C5AB14C}" type="slidenum">
              <a:rPr lang="zh-CN" altLang="en-US" smtClean="0"/>
              <a:pPr defTabSz="966788" fontAlgn="base">
                <a:spcBef>
                  <a:spcPct val="0"/>
                </a:spcBef>
                <a:spcAft>
                  <a:spcPct val="0"/>
                </a:spcAft>
              </a:pPr>
              <a:t>9</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grpSp>
        <p:nvGrpSpPr>
          <p:cNvPr id="2" name="组合 58"/>
          <p:cNvGrpSpPr>
            <a:grpSpLocks/>
          </p:cNvGrpSpPr>
          <p:nvPr userDrawn="1"/>
        </p:nvGrpSpPr>
        <p:grpSpPr bwMode="auto">
          <a:xfrm>
            <a:off x="0" y="163513"/>
            <a:ext cx="341313" cy="392112"/>
            <a:chOff x="0" y="0"/>
            <a:chExt cx="454152" cy="521208"/>
          </a:xfrm>
        </p:grpSpPr>
        <p:sp>
          <p:nvSpPr>
            <p:cNvPr id="3" name="矩形 59"/>
            <p:cNvSpPr>
              <a:spLocks noChangeArrowheads="1"/>
            </p:cNvSpPr>
            <p:nvPr/>
          </p:nvSpPr>
          <p:spPr bwMode="auto">
            <a:xfrm>
              <a:off x="0" y="0"/>
              <a:ext cx="302064" cy="521208"/>
            </a:xfrm>
            <a:prstGeom prst="rect">
              <a:avLst/>
            </a:prstGeom>
            <a:solidFill>
              <a:srgbClr val="FF759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4" name="矩形 60"/>
            <p:cNvSpPr>
              <a:spLocks noChangeArrowheads="1"/>
            </p:cNvSpPr>
            <p:nvPr/>
          </p:nvSpPr>
          <p:spPr bwMode="auto">
            <a:xfrm>
              <a:off x="302064" y="0"/>
              <a:ext cx="152088" cy="521208"/>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grpSp>
      <p:sp>
        <p:nvSpPr>
          <p:cNvPr id="5" name="文本框 6"/>
          <p:cNvSpPr>
            <a:spLocks noChangeArrowheads="1"/>
          </p:cNvSpPr>
          <p:nvPr userDrawn="1"/>
        </p:nvSpPr>
        <p:spPr bwMode="auto">
          <a:xfrm>
            <a:off x="393700" y="209550"/>
            <a:ext cx="329565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defRPr/>
            </a:pPr>
            <a:r>
              <a:rPr lang="zh-CN" altLang="en-US" sz="1500" b="1">
                <a:latin typeface="微软雅黑" pitchFamily="34" charset="-122"/>
                <a:sym typeface="微软雅黑" pitchFamily="34" charset="-122"/>
              </a:rPr>
              <a:t>单击此处添加您要的标题</a:t>
            </a: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advClick="0" advTm="400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spd="med" advClick="0" advTm="400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29139" y="1677710"/>
            <a:ext cx="8263573" cy="1157645"/>
          </a:xfrm>
          <a:prstGeom prst="rect">
            <a:avLst/>
          </a:prstGeom>
        </p:spPr>
        <p:txBody>
          <a:bodyPr lIns="96780" tIns="48390" rIns="96780" bIns="48390"/>
          <a:lstStyle/>
          <a:p>
            <a:r>
              <a:rPr lang="zh-CN" altLang="en-US" smtClean="0"/>
              <a:t>单击此处编辑母版标题样式</a:t>
            </a:r>
            <a:endParaRPr lang="zh-CN" altLang="en-US"/>
          </a:p>
        </p:txBody>
      </p:sp>
      <p:sp>
        <p:nvSpPr>
          <p:cNvPr id="3" name="副标题 2"/>
          <p:cNvSpPr>
            <a:spLocks noGrp="1"/>
          </p:cNvSpPr>
          <p:nvPr>
            <p:ph type="subTitle" idx="1"/>
          </p:nvPr>
        </p:nvSpPr>
        <p:spPr>
          <a:xfrm>
            <a:off x="1458278" y="3060382"/>
            <a:ext cx="6805295" cy="1380173"/>
          </a:xfrm>
          <a:prstGeom prst="rect">
            <a:avLst/>
          </a:prstGeom>
        </p:spPr>
        <p:txBody>
          <a:bodyPr lIns="96780" tIns="48390" rIns="96780" bIns="48390"/>
          <a:lstStyle>
            <a:lvl1pPr marL="0" indent="0" algn="ctr">
              <a:buNone/>
              <a:defRPr>
                <a:solidFill>
                  <a:schemeClr val="tx1">
                    <a:tint val="75000"/>
                  </a:schemeClr>
                </a:solidFill>
              </a:defRPr>
            </a:lvl1pPr>
            <a:lvl2pPr marL="483900" indent="0" algn="ctr">
              <a:buNone/>
              <a:defRPr>
                <a:solidFill>
                  <a:schemeClr val="tx1">
                    <a:tint val="75000"/>
                  </a:schemeClr>
                </a:solidFill>
              </a:defRPr>
            </a:lvl2pPr>
            <a:lvl3pPr marL="967801" indent="0" algn="ctr">
              <a:buNone/>
              <a:defRPr>
                <a:solidFill>
                  <a:schemeClr val="tx1">
                    <a:tint val="75000"/>
                  </a:schemeClr>
                </a:solidFill>
              </a:defRPr>
            </a:lvl3pPr>
            <a:lvl4pPr marL="1451701" indent="0" algn="ctr">
              <a:buNone/>
              <a:defRPr>
                <a:solidFill>
                  <a:schemeClr val="tx1">
                    <a:tint val="75000"/>
                  </a:schemeClr>
                </a:solidFill>
              </a:defRPr>
            </a:lvl4pPr>
            <a:lvl5pPr marL="1935602" indent="0" algn="ctr">
              <a:buNone/>
              <a:defRPr>
                <a:solidFill>
                  <a:schemeClr val="tx1">
                    <a:tint val="75000"/>
                  </a:schemeClr>
                </a:solidFill>
              </a:defRPr>
            </a:lvl5pPr>
            <a:lvl6pPr marL="2419502" indent="0" algn="ctr">
              <a:buNone/>
              <a:defRPr>
                <a:solidFill>
                  <a:schemeClr val="tx1">
                    <a:tint val="75000"/>
                  </a:schemeClr>
                </a:solidFill>
              </a:defRPr>
            </a:lvl6pPr>
            <a:lvl7pPr marL="2903403" indent="0" algn="ctr">
              <a:buNone/>
              <a:defRPr>
                <a:solidFill>
                  <a:schemeClr val="tx1">
                    <a:tint val="75000"/>
                  </a:schemeClr>
                </a:solidFill>
              </a:defRPr>
            </a:lvl7pPr>
            <a:lvl8pPr marL="3387303" indent="0" algn="ctr">
              <a:buNone/>
              <a:defRPr>
                <a:solidFill>
                  <a:schemeClr val="tx1">
                    <a:tint val="75000"/>
                  </a:schemeClr>
                </a:solidFill>
              </a:defRPr>
            </a:lvl8pPr>
            <a:lvl9pPr marL="3871204"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86092" y="5005626"/>
            <a:ext cx="2268432" cy="287536"/>
          </a:xfrm>
          <a:prstGeom prst="rect">
            <a:avLst/>
          </a:prstGeom>
        </p:spPr>
        <p:txBody>
          <a:bodyPr lIns="96780" tIns="48390" rIns="96780" bIns="48390"/>
          <a:lstStyle/>
          <a:p>
            <a:fld id="{530820CF-B880-4189-942D-D702A7CBA730}" type="datetimeFigureOut">
              <a:rPr lang="zh-CN" altLang="en-US" smtClean="0"/>
              <a:t>2016/9/25 Sunday</a:t>
            </a:fld>
            <a:endParaRPr lang="zh-CN" altLang="en-US"/>
          </a:p>
        </p:txBody>
      </p:sp>
      <p:sp>
        <p:nvSpPr>
          <p:cNvPr id="5" name="页脚占位符 4"/>
          <p:cNvSpPr>
            <a:spLocks noGrp="1"/>
          </p:cNvSpPr>
          <p:nvPr>
            <p:ph type="ftr" sz="quarter" idx="11"/>
          </p:nvPr>
        </p:nvSpPr>
        <p:spPr>
          <a:xfrm>
            <a:off x="3321632" y="5005626"/>
            <a:ext cx="3078586" cy="287536"/>
          </a:xfrm>
          <a:prstGeom prst="rect">
            <a:avLst/>
          </a:prstGeom>
        </p:spPr>
        <p:txBody>
          <a:bodyPr lIns="96780" tIns="48390" rIns="96780" bIns="48390"/>
          <a:lstStyle/>
          <a:p>
            <a:endParaRPr lang="zh-CN" altLang="en-US"/>
          </a:p>
        </p:txBody>
      </p:sp>
      <p:sp>
        <p:nvSpPr>
          <p:cNvPr id="6" name="灯片编号占位符 5"/>
          <p:cNvSpPr>
            <a:spLocks noGrp="1"/>
          </p:cNvSpPr>
          <p:nvPr>
            <p:ph type="sldNum" sz="quarter" idx="12"/>
          </p:nvPr>
        </p:nvSpPr>
        <p:spPr>
          <a:xfrm>
            <a:off x="6967326" y="5005626"/>
            <a:ext cx="2268432" cy="287536"/>
          </a:xfrm>
          <a:prstGeom prst="rect">
            <a:avLst/>
          </a:prstGeom>
        </p:spPr>
        <p:txBody>
          <a:bodyPr lIns="96780" tIns="48390" rIns="96780" bIns="48390"/>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图片 1"/>
          <p:cNvPicPr>
            <a:picLocks noChangeAspect="1"/>
          </p:cNvPicPr>
          <p:nvPr userDrawn="1"/>
        </p:nvPicPr>
        <p:blipFill>
          <a:blip r:embed="rId6"/>
          <a:srcRect t="23396"/>
          <a:stretch>
            <a:fillRect/>
          </a:stretch>
        </p:blipFill>
        <p:spPr bwMode="auto">
          <a:xfrm>
            <a:off x="0" y="0"/>
            <a:ext cx="9721850" cy="54006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4" r:id="rId1"/>
    <p:sldLayoutId id="2147483663" r:id="rId2"/>
    <p:sldLayoutId id="2147483662" r:id="rId3"/>
    <p:sldLayoutId id="2147483665" r:id="rId4"/>
  </p:sldLayoutIdLst>
  <p:transition spd="med" advClick="0" advTm="4000">
    <p:pull/>
  </p:transition>
  <p:txStyles>
    <p:titleStyle>
      <a:lvl1pPr algn="ctr" defTabSz="966788" rtl="0" eaLnBrk="0" fontAlgn="base" hangingPunct="0">
        <a:spcBef>
          <a:spcPct val="0"/>
        </a:spcBef>
        <a:spcAft>
          <a:spcPct val="0"/>
        </a:spcAft>
        <a:defRPr sz="4700" kern="1200">
          <a:solidFill>
            <a:schemeClr val="tx1"/>
          </a:solidFill>
          <a:latin typeface="+mj-lt"/>
          <a:ea typeface="+mj-ea"/>
          <a:cs typeface="+mj-cs"/>
        </a:defRPr>
      </a:lvl1pPr>
      <a:lvl2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2pPr>
      <a:lvl3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3pPr>
      <a:lvl4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4pPr>
      <a:lvl5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5pPr>
      <a:lvl6pPr marL="457200" algn="ctr" defTabSz="966788" rtl="0" fontAlgn="base">
        <a:spcBef>
          <a:spcPct val="0"/>
        </a:spcBef>
        <a:spcAft>
          <a:spcPct val="0"/>
        </a:spcAft>
        <a:defRPr sz="4700">
          <a:solidFill>
            <a:schemeClr val="tx1"/>
          </a:solidFill>
          <a:latin typeface="Arial" pitchFamily="34" charset="0"/>
          <a:ea typeface="微软雅黑" pitchFamily="34" charset="-122"/>
        </a:defRPr>
      </a:lvl6pPr>
      <a:lvl7pPr marL="914400" algn="ctr" defTabSz="966788" rtl="0" fontAlgn="base">
        <a:spcBef>
          <a:spcPct val="0"/>
        </a:spcBef>
        <a:spcAft>
          <a:spcPct val="0"/>
        </a:spcAft>
        <a:defRPr sz="4700">
          <a:solidFill>
            <a:schemeClr val="tx1"/>
          </a:solidFill>
          <a:latin typeface="Arial" pitchFamily="34" charset="0"/>
          <a:ea typeface="微软雅黑" pitchFamily="34" charset="-122"/>
        </a:defRPr>
      </a:lvl7pPr>
      <a:lvl8pPr marL="1371600" algn="ctr" defTabSz="966788" rtl="0" fontAlgn="base">
        <a:spcBef>
          <a:spcPct val="0"/>
        </a:spcBef>
        <a:spcAft>
          <a:spcPct val="0"/>
        </a:spcAft>
        <a:defRPr sz="4700">
          <a:solidFill>
            <a:schemeClr val="tx1"/>
          </a:solidFill>
          <a:latin typeface="Arial" pitchFamily="34" charset="0"/>
          <a:ea typeface="微软雅黑" pitchFamily="34" charset="-122"/>
        </a:defRPr>
      </a:lvl8pPr>
      <a:lvl9pPr marL="1828800" algn="ctr" defTabSz="966788" rtl="0" fontAlgn="base">
        <a:spcBef>
          <a:spcPct val="0"/>
        </a:spcBef>
        <a:spcAft>
          <a:spcPct val="0"/>
        </a:spcAft>
        <a:defRPr sz="4700">
          <a:solidFill>
            <a:schemeClr val="tx1"/>
          </a:solidFill>
          <a:latin typeface="Arial" pitchFamily="34" charset="0"/>
          <a:ea typeface="微软雅黑" pitchFamily="34" charset="-122"/>
        </a:defRPr>
      </a:lvl9pPr>
    </p:titleStyle>
    <p:bodyStyle>
      <a:lvl1pPr marL="361950" indent="-361950" algn="l" defTabSz="966788" rtl="0" eaLnBrk="0" fontAlgn="base" hangingPunct="0">
        <a:spcBef>
          <a:spcPct val="20000"/>
        </a:spcBef>
        <a:spcAft>
          <a:spcPct val="0"/>
        </a:spcAft>
        <a:buFont typeface="Arial" charset="0"/>
        <a:buChar char="•"/>
        <a:defRPr sz="3400" kern="1200">
          <a:solidFill>
            <a:schemeClr val="tx1"/>
          </a:solidFill>
          <a:latin typeface="+mn-lt"/>
          <a:ea typeface="+mn-ea"/>
          <a:cs typeface="+mn-cs"/>
        </a:defRPr>
      </a:lvl1pPr>
      <a:lvl2pPr marL="785813" indent="-301625" algn="l" defTabSz="966788" rtl="0" eaLnBrk="0" fontAlgn="base" hangingPunct="0">
        <a:spcBef>
          <a:spcPct val="20000"/>
        </a:spcBef>
        <a:spcAft>
          <a:spcPct val="0"/>
        </a:spcAft>
        <a:buFont typeface="Arial" charset="0"/>
        <a:buChar char="–"/>
        <a:defRPr sz="3000" kern="1200">
          <a:solidFill>
            <a:schemeClr val="tx1"/>
          </a:solidFill>
          <a:latin typeface="+mn-lt"/>
          <a:ea typeface="+mn-ea"/>
          <a:cs typeface="+mn-cs"/>
        </a:defRPr>
      </a:lvl2pPr>
      <a:lvl3pPr marL="1209675" indent="-241300" algn="l" defTabSz="966788" rtl="0" eaLnBrk="0" fontAlgn="base" hangingPunct="0">
        <a:spcBef>
          <a:spcPct val="20000"/>
        </a:spcBef>
        <a:spcAft>
          <a:spcPct val="0"/>
        </a:spcAft>
        <a:buFont typeface="Arial" charset="0"/>
        <a:buChar char="•"/>
        <a:defRPr sz="2500" kern="1200">
          <a:solidFill>
            <a:schemeClr val="tx1"/>
          </a:solidFill>
          <a:latin typeface="+mn-lt"/>
          <a:ea typeface="+mn-ea"/>
          <a:cs typeface="+mn-cs"/>
        </a:defRPr>
      </a:lvl3pPr>
      <a:lvl4pPr marL="1692275" indent="-241300" algn="l" defTabSz="966788" rtl="0" eaLnBrk="0" fontAlgn="base" hangingPunct="0">
        <a:spcBef>
          <a:spcPct val="20000"/>
        </a:spcBef>
        <a:spcAft>
          <a:spcPct val="0"/>
        </a:spcAft>
        <a:buFont typeface="Arial" charset="0"/>
        <a:buChar char="–"/>
        <a:defRPr sz="2100" kern="1200">
          <a:solidFill>
            <a:schemeClr val="tx1"/>
          </a:solidFill>
          <a:latin typeface="+mn-lt"/>
          <a:ea typeface="+mn-ea"/>
          <a:cs typeface="+mn-cs"/>
        </a:defRPr>
      </a:lvl4pPr>
      <a:lvl5pPr marL="2176463" indent="-241300" algn="l" defTabSz="966788" rtl="0" eaLnBrk="0" fontAlgn="base" hangingPunct="0">
        <a:spcBef>
          <a:spcPct val="20000"/>
        </a:spcBef>
        <a:spcAft>
          <a:spcPct val="0"/>
        </a:spcAft>
        <a:buFont typeface="Arial" charset="0"/>
        <a:buChar char="»"/>
        <a:defRPr sz="2100" kern="1200">
          <a:solidFill>
            <a:schemeClr val="tx1"/>
          </a:solidFill>
          <a:latin typeface="+mn-lt"/>
          <a:ea typeface="+mn-ea"/>
          <a:cs typeface="+mn-cs"/>
        </a:defRPr>
      </a:lvl5pPr>
      <a:lvl6pPr marL="26614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453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6292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1131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zh-CN"/>
      </a:defPPr>
      <a:lvl1pPr marL="0" algn="l" defTabSz="967801" rtl="0" eaLnBrk="1" latinLnBrk="0" hangingPunct="1">
        <a:defRPr sz="1900" kern="1200">
          <a:solidFill>
            <a:schemeClr val="tx1"/>
          </a:solidFill>
          <a:latin typeface="+mn-lt"/>
          <a:ea typeface="+mn-ea"/>
          <a:cs typeface="+mn-cs"/>
        </a:defRPr>
      </a:lvl1pPr>
      <a:lvl2pPr marL="483900" algn="l" defTabSz="967801" rtl="0" eaLnBrk="1" latinLnBrk="0" hangingPunct="1">
        <a:defRPr sz="1900" kern="1200">
          <a:solidFill>
            <a:schemeClr val="tx1"/>
          </a:solidFill>
          <a:latin typeface="+mn-lt"/>
          <a:ea typeface="+mn-ea"/>
          <a:cs typeface="+mn-cs"/>
        </a:defRPr>
      </a:lvl2pPr>
      <a:lvl3pPr marL="967801" algn="l" defTabSz="967801" rtl="0" eaLnBrk="1" latinLnBrk="0" hangingPunct="1">
        <a:defRPr sz="1900" kern="1200">
          <a:solidFill>
            <a:schemeClr val="tx1"/>
          </a:solidFill>
          <a:latin typeface="+mn-lt"/>
          <a:ea typeface="+mn-ea"/>
          <a:cs typeface="+mn-cs"/>
        </a:defRPr>
      </a:lvl3pPr>
      <a:lvl4pPr marL="1451701" algn="l" defTabSz="967801" rtl="0" eaLnBrk="1" latinLnBrk="0" hangingPunct="1">
        <a:defRPr sz="1900" kern="1200">
          <a:solidFill>
            <a:schemeClr val="tx1"/>
          </a:solidFill>
          <a:latin typeface="+mn-lt"/>
          <a:ea typeface="+mn-ea"/>
          <a:cs typeface="+mn-cs"/>
        </a:defRPr>
      </a:lvl4pPr>
      <a:lvl5pPr marL="1935602" algn="l" defTabSz="967801" rtl="0" eaLnBrk="1" latinLnBrk="0" hangingPunct="1">
        <a:defRPr sz="1900" kern="1200">
          <a:solidFill>
            <a:schemeClr val="tx1"/>
          </a:solidFill>
          <a:latin typeface="+mn-lt"/>
          <a:ea typeface="+mn-ea"/>
          <a:cs typeface="+mn-cs"/>
        </a:defRPr>
      </a:lvl5pPr>
      <a:lvl6pPr marL="2419502" algn="l" defTabSz="967801" rtl="0" eaLnBrk="1" latinLnBrk="0" hangingPunct="1">
        <a:defRPr sz="1900" kern="1200">
          <a:solidFill>
            <a:schemeClr val="tx1"/>
          </a:solidFill>
          <a:latin typeface="+mn-lt"/>
          <a:ea typeface="+mn-ea"/>
          <a:cs typeface="+mn-cs"/>
        </a:defRPr>
      </a:lvl6pPr>
      <a:lvl7pPr marL="2903403" algn="l" defTabSz="967801" rtl="0" eaLnBrk="1" latinLnBrk="0" hangingPunct="1">
        <a:defRPr sz="1900" kern="1200">
          <a:solidFill>
            <a:schemeClr val="tx1"/>
          </a:solidFill>
          <a:latin typeface="+mn-lt"/>
          <a:ea typeface="+mn-ea"/>
          <a:cs typeface="+mn-cs"/>
        </a:defRPr>
      </a:lvl7pPr>
      <a:lvl8pPr marL="3387303" algn="l" defTabSz="967801" rtl="0" eaLnBrk="1" latinLnBrk="0" hangingPunct="1">
        <a:defRPr sz="1900" kern="1200">
          <a:solidFill>
            <a:schemeClr val="tx1"/>
          </a:solidFill>
          <a:latin typeface="+mn-lt"/>
          <a:ea typeface="+mn-ea"/>
          <a:cs typeface="+mn-cs"/>
        </a:defRPr>
      </a:lvl8pPr>
      <a:lvl9pPr marL="3871204" algn="l" defTabSz="967801"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背景音乐.mp3">
            <a:hlinkClick r:id="" action="ppaction://media"/>
          </p:cNvPr>
          <p:cNvPicPr>
            <a:picLocks noChangeAspect="1"/>
          </p:cNvPicPr>
          <p:nvPr/>
        </p:nvPicPr>
        <p:blipFill>
          <a:blip r:embed="rId3"/>
          <a:srcRect/>
          <a:stretch>
            <a:fillRect/>
          </a:stretch>
        </p:blipFill>
        <p:spPr bwMode="auto">
          <a:xfrm>
            <a:off x="-684213" y="114300"/>
            <a:ext cx="609600" cy="609600"/>
          </a:xfrm>
          <a:prstGeom prst="rect">
            <a:avLst/>
          </a:prstGeom>
          <a:noFill/>
          <a:ln w="9525">
            <a:noFill/>
            <a:miter lim="800000"/>
            <a:headEnd/>
            <a:tailEnd/>
          </a:ln>
        </p:spPr>
      </p:pic>
      <p:sp>
        <p:nvSpPr>
          <p:cNvPr id="73" name="文本框 2"/>
          <p:cNvSpPr txBox="1"/>
          <p:nvPr/>
        </p:nvSpPr>
        <p:spPr>
          <a:xfrm>
            <a:off x="676275" y="3714750"/>
            <a:ext cx="5480794" cy="713278"/>
          </a:xfrm>
          <a:prstGeom prst="rect">
            <a:avLst/>
          </a:prstGeom>
          <a:noFill/>
        </p:spPr>
        <p:txBody>
          <a:bodyPr wrap="square" lIns="96780" tIns="48390" rIns="96780" bIns="48390">
            <a:spAutoFit/>
          </a:bodyPr>
          <a:lstStyle/>
          <a:p>
            <a:pPr defTabSz="967801" fontAlgn="auto">
              <a:spcBef>
                <a:spcPts val="0"/>
              </a:spcBef>
              <a:spcAft>
                <a:spcPts val="0"/>
              </a:spcAft>
              <a:defRPr/>
            </a:pPr>
            <a:r>
              <a:rPr lang="zh-CN" altLang="en-US" sz="4000" b="1" dirty="0">
                <a:solidFill>
                  <a:schemeClr val="tx1">
                    <a:lumMod val="50000"/>
                    <a:lumOff val="50000"/>
                  </a:schemeClr>
                </a:solidFill>
                <a:latin typeface="+mn-lt"/>
                <a:ea typeface="+mn-ea"/>
              </a:rPr>
              <a:t>工作总结汇报</a:t>
            </a:r>
            <a:r>
              <a:rPr lang="en-US" altLang="zh-CN" sz="4000" b="1" dirty="0">
                <a:solidFill>
                  <a:schemeClr val="tx1">
                    <a:lumMod val="50000"/>
                    <a:lumOff val="50000"/>
                  </a:schemeClr>
                </a:solidFill>
                <a:latin typeface="+mn-lt"/>
                <a:ea typeface="+mn-ea"/>
              </a:rPr>
              <a:t>PPT</a:t>
            </a:r>
            <a:r>
              <a:rPr lang="zh-CN" altLang="en-US" sz="4000" b="1" dirty="0">
                <a:solidFill>
                  <a:schemeClr val="tx1">
                    <a:lumMod val="50000"/>
                    <a:lumOff val="50000"/>
                  </a:schemeClr>
                </a:solidFill>
                <a:latin typeface="+mn-lt"/>
                <a:ea typeface="+mn-ea"/>
              </a:rPr>
              <a:t>模板</a:t>
            </a:r>
          </a:p>
        </p:txBody>
      </p:sp>
      <p:sp>
        <p:nvSpPr>
          <p:cNvPr id="74" name="矩形 73"/>
          <p:cNvSpPr/>
          <p:nvPr/>
        </p:nvSpPr>
        <p:spPr>
          <a:xfrm>
            <a:off x="736600" y="4462463"/>
            <a:ext cx="4595813" cy="358775"/>
          </a:xfrm>
          <a:prstGeom prst="rect">
            <a:avLst/>
          </a:prstGeom>
        </p:spPr>
        <p:txBody>
          <a:bodyPr lIns="96780" tIns="48390" rIns="96780" bIns="48390">
            <a:spAutoFit/>
          </a:bodyPr>
          <a:lstStyle/>
          <a:p>
            <a:pPr defTabSz="967801" fontAlgn="auto">
              <a:spcBef>
                <a:spcPts val="0"/>
              </a:spcBef>
              <a:spcAft>
                <a:spcPts val="0"/>
              </a:spcAft>
              <a:defRPr/>
            </a:pPr>
            <a:r>
              <a:rPr lang="zh-CN" altLang="en-US" sz="1700" dirty="0">
                <a:solidFill>
                  <a:schemeClr val="tx1">
                    <a:lumMod val="50000"/>
                    <a:lumOff val="50000"/>
                  </a:schemeClr>
                </a:solidFill>
                <a:latin typeface="+mn-lt"/>
                <a:ea typeface="+mn-ea"/>
              </a:rPr>
              <a:t>适用于工作计划</a:t>
            </a:r>
            <a:r>
              <a:rPr lang="en-US" altLang="zh-CN" sz="1700" dirty="0">
                <a:solidFill>
                  <a:schemeClr val="tx1">
                    <a:lumMod val="50000"/>
                    <a:lumOff val="50000"/>
                  </a:schemeClr>
                </a:solidFill>
                <a:latin typeface="+mn-lt"/>
                <a:ea typeface="+mn-ea"/>
              </a:rPr>
              <a:t>/</a:t>
            </a:r>
            <a:r>
              <a:rPr lang="zh-CN" altLang="en-US" sz="1700" dirty="0">
                <a:solidFill>
                  <a:schemeClr val="tx1">
                    <a:lumMod val="50000"/>
                    <a:lumOff val="50000"/>
                  </a:schemeClr>
                </a:solidFill>
                <a:latin typeface="+mn-lt"/>
                <a:ea typeface="+mn-ea"/>
              </a:rPr>
              <a:t>年终总结</a:t>
            </a:r>
            <a:r>
              <a:rPr lang="en-US" altLang="zh-CN" sz="1700" dirty="0">
                <a:solidFill>
                  <a:schemeClr val="tx1">
                    <a:lumMod val="50000"/>
                    <a:lumOff val="50000"/>
                  </a:schemeClr>
                </a:solidFill>
                <a:latin typeface="+mn-lt"/>
                <a:ea typeface="+mn-ea"/>
              </a:rPr>
              <a:t>/</a:t>
            </a:r>
            <a:r>
              <a:rPr lang="zh-CN" altLang="en-US" sz="1700" dirty="0">
                <a:solidFill>
                  <a:schemeClr val="tx1">
                    <a:lumMod val="50000"/>
                    <a:lumOff val="50000"/>
                  </a:schemeClr>
                </a:solidFill>
                <a:latin typeface="+mn-lt"/>
                <a:ea typeface="+mn-ea"/>
              </a:rPr>
              <a:t>商务汇报类演示</a:t>
            </a:r>
          </a:p>
        </p:txBody>
      </p:sp>
      <p:grpSp>
        <p:nvGrpSpPr>
          <p:cNvPr id="126" name="组合 125"/>
          <p:cNvGrpSpPr>
            <a:grpSpLocks/>
          </p:cNvGrpSpPr>
          <p:nvPr/>
        </p:nvGrpSpPr>
        <p:grpSpPr bwMode="auto">
          <a:xfrm>
            <a:off x="6461125" y="3973513"/>
            <a:ext cx="381000" cy="376237"/>
            <a:chOff x="1897452" y="2325600"/>
            <a:chExt cx="535322" cy="535322"/>
          </a:xfrm>
        </p:grpSpPr>
        <p:sp>
          <p:nvSpPr>
            <p:cNvPr id="127" name="椭圆 126"/>
            <p:cNvSpPr/>
            <p:nvPr/>
          </p:nvSpPr>
          <p:spPr>
            <a:xfrm>
              <a:off x="1897452" y="2325600"/>
              <a:ext cx="535322" cy="535322"/>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100"/>
            </a:p>
          </p:txBody>
        </p:sp>
        <p:sp>
          <p:nvSpPr>
            <p:cNvPr id="128" name="Freeform 9"/>
            <p:cNvSpPr>
              <a:spLocks noEditPoints="1"/>
            </p:cNvSpPr>
            <p:nvPr/>
          </p:nvSpPr>
          <p:spPr bwMode="auto">
            <a:xfrm>
              <a:off x="2024592" y="2440795"/>
              <a:ext cx="276583" cy="286861"/>
            </a:xfrm>
            <a:custGeom>
              <a:avLst/>
              <a:gdLst>
                <a:gd name="T0" fmla="*/ 268 w 683"/>
                <a:gd name="T1" fmla="*/ 80 h 706"/>
                <a:gd name="T2" fmla="*/ 428 w 683"/>
                <a:gd name="T3" fmla="*/ 80 h 706"/>
                <a:gd name="T4" fmla="*/ 535 w 683"/>
                <a:gd name="T5" fmla="*/ 76 h 706"/>
                <a:gd name="T6" fmla="*/ 535 w 683"/>
                <a:gd name="T7" fmla="*/ 204 h 706"/>
                <a:gd name="T8" fmla="*/ 535 w 683"/>
                <a:gd name="T9" fmla="*/ 76 h 706"/>
                <a:gd name="T10" fmla="*/ 227 w 683"/>
                <a:gd name="T11" fmla="*/ 422 h 706"/>
                <a:gd name="T12" fmla="*/ 241 w 683"/>
                <a:gd name="T13" fmla="*/ 657 h 706"/>
                <a:gd name="T14" fmla="*/ 169 w 683"/>
                <a:gd name="T15" fmla="*/ 457 h 706"/>
                <a:gd name="T16" fmla="*/ 131 w 683"/>
                <a:gd name="T17" fmla="*/ 657 h 706"/>
                <a:gd name="T18" fmla="*/ 82 w 683"/>
                <a:gd name="T19" fmla="*/ 423 h 706"/>
                <a:gd name="T20" fmla="*/ 25 w 683"/>
                <a:gd name="T21" fmla="*/ 403 h 706"/>
                <a:gd name="T22" fmla="*/ 74 w 683"/>
                <a:gd name="T23" fmla="*/ 217 h 706"/>
                <a:gd name="T24" fmla="*/ 160 w 683"/>
                <a:gd name="T25" fmla="*/ 267 h 706"/>
                <a:gd name="T26" fmla="*/ 234 w 683"/>
                <a:gd name="T27" fmla="*/ 217 h 706"/>
                <a:gd name="T28" fmla="*/ 333 w 683"/>
                <a:gd name="T29" fmla="*/ 180 h 706"/>
                <a:gd name="T30" fmla="*/ 335 w 683"/>
                <a:gd name="T31" fmla="*/ 208 h 706"/>
                <a:gd name="T32" fmla="*/ 346 w 683"/>
                <a:gd name="T33" fmla="*/ 365 h 706"/>
                <a:gd name="T34" fmla="*/ 347 w 683"/>
                <a:gd name="T35" fmla="*/ 366 h 706"/>
                <a:gd name="T36" fmla="*/ 348 w 683"/>
                <a:gd name="T37" fmla="*/ 365 h 706"/>
                <a:gd name="T38" fmla="*/ 358 w 683"/>
                <a:gd name="T39" fmla="*/ 208 h 706"/>
                <a:gd name="T40" fmla="*/ 360 w 683"/>
                <a:gd name="T41" fmla="*/ 180 h 706"/>
                <a:gd name="T42" fmla="*/ 456 w 683"/>
                <a:gd name="T43" fmla="*/ 217 h 706"/>
                <a:gd name="T44" fmla="*/ 536 w 683"/>
                <a:gd name="T45" fmla="*/ 267 h 706"/>
                <a:gd name="T46" fmla="*/ 614 w 683"/>
                <a:gd name="T47" fmla="*/ 217 h 706"/>
                <a:gd name="T48" fmla="*/ 656 w 683"/>
                <a:gd name="T49" fmla="*/ 395 h 706"/>
                <a:gd name="T50" fmla="*/ 604 w 683"/>
                <a:gd name="T51" fmla="*/ 422 h 706"/>
                <a:gd name="T52" fmla="*/ 617 w 683"/>
                <a:gd name="T53" fmla="*/ 657 h 706"/>
                <a:gd name="T54" fmla="*/ 546 w 683"/>
                <a:gd name="T55" fmla="*/ 457 h 706"/>
                <a:gd name="T56" fmla="*/ 507 w 683"/>
                <a:gd name="T57" fmla="*/ 657 h 706"/>
                <a:gd name="T58" fmla="*/ 459 w 683"/>
                <a:gd name="T59" fmla="*/ 423 h 706"/>
                <a:gd name="T60" fmla="*/ 435 w 683"/>
                <a:gd name="T61" fmla="*/ 426 h 706"/>
                <a:gd name="T62" fmla="*/ 377 w 683"/>
                <a:gd name="T63" fmla="*/ 706 h 706"/>
                <a:gd name="T64" fmla="*/ 331 w 683"/>
                <a:gd name="T65" fmla="*/ 467 h 706"/>
                <a:gd name="T66" fmla="*/ 246 w 683"/>
                <a:gd name="T67" fmla="*/ 706 h 706"/>
                <a:gd name="T68" fmla="*/ 228 w 683"/>
                <a:gd name="T69" fmla="*/ 402 h 706"/>
                <a:gd name="T70" fmla="*/ 95 w 683"/>
                <a:gd name="T71" fmla="*/ 140 h 706"/>
                <a:gd name="T72" fmla="*/ 223 w 683"/>
                <a:gd name="T73" fmla="*/ 140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83" h="706">
                  <a:moveTo>
                    <a:pt x="348" y="0"/>
                  </a:moveTo>
                  <a:cubicBezTo>
                    <a:pt x="304" y="0"/>
                    <a:pt x="268" y="36"/>
                    <a:pt x="268" y="80"/>
                  </a:cubicBezTo>
                  <a:cubicBezTo>
                    <a:pt x="268" y="124"/>
                    <a:pt x="304" y="160"/>
                    <a:pt x="348" y="160"/>
                  </a:cubicBezTo>
                  <a:cubicBezTo>
                    <a:pt x="392" y="160"/>
                    <a:pt x="428" y="124"/>
                    <a:pt x="428" y="80"/>
                  </a:cubicBezTo>
                  <a:cubicBezTo>
                    <a:pt x="428" y="36"/>
                    <a:pt x="392" y="0"/>
                    <a:pt x="348" y="0"/>
                  </a:cubicBezTo>
                  <a:close/>
                  <a:moveTo>
                    <a:pt x="535" y="76"/>
                  </a:moveTo>
                  <a:cubicBezTo>
                    <a:pt x="500" y="76"/>
                    <a:pt x="471" y="105"/>
                    <a:pt x="471" y="140"/>
                  </a:cubicBezTo>
                  <a:cubicBezTo>
                    <a:pt x="471" y="175"/>
                    <a:pt x="500" y="204"/>
                    <a:pt x="535" y="204"/>
                  </a:cubicBezTo>
                  <a:cubicBezTo>
                    <a:pt x="571" y="204"/>
                    <a:pt x="599" y="175"/>
                    <a:pt x="599" y="140"/>
                  </a:cubicBezTo>
                  <a:cubicBezTo>
                    <a:pt x="599" y="105"/>
                    <a:pt x="571" y="76"/>
                    <a:pt x="535" y="76"/>
                  </a:cubicBezTo>
                  <a:close/>
                  <a:moveTo>
                    <a:pt x="228" y="402"/>
                  </a:moveTo>
                  <a:cubicBezTo>
                    <a:pt x="227" y="422"/>
                    <a:pt x="227" y="422"/>
                    <a:pt x="227" y="422"/>
                  </a:cubicBezTo>
                  <a:cubicBezTo>
                    <a:pt x="227" y="423"/>
                    <a:pt x="227" y="423"/>
                    <a:pt x="227" y="423"/>
                  </a:cubicBezTo>
                  <a:cubicBezTo>
                    <a:pt x="241" y="657"/>
                    <a:pt x="241" y="657"/>
                    <a:pt x="241" y="657"/>
                  </a:cubicBezTo>
                  <a:cubicBezTo>
                    <a:pt x="180" y="657"/>
                    <a:pt x="180" y="657"/>
                    <a:pt x="180" y="657"/>
                  </a:cubicBezTo>
                  <a:cubicBezTo>
                    <a:pt x="169" y="457"/>
                    <a:pt x="169" y="457"/>
                    <a:pt x="169" y="457"/>
                  </a:cubicBezTo>
                  <a:cubicBezTo>
                    <a:pt x="143" y="457"/>
                    <a:pt x="143" y="457"/>
                    <a:pt x="143" y="457"/>
                  </a:cubicBezTo>
                  <a:cubicBezTo>
                    <a:pt x="131" y="657"/>
                    <a:pt x="131" y="657"/>
                    <a:pt x="131" y="657"/>
                  </a:cubicBezTo>
                  <a:cubicBezTo>
                    <a:pt x="74" y="657"/>
                    <a:pt x="74" y="657"/>
                    <a:pt x="74" y="657"/>
                  </a:cubicBezTo>
                  <a:cubicBezTo>
                    <a:pt x="82" y="423"/>
                    <a:pt x="82" y="423"/>
                    <a:pt x="82" y="423"/>
                  </a:cubicBezTo>
                  <a:cubicBezTo>
                    <a:pt x="78" y="328"/>
                    <a:pt x="78" y="328"/>
                    <a:pt x="78" y="328"/>
                  </a:cubicBezTo>
                  <a:cubicBezTo>
                    <a:pt x="25" y="403"/>
                    <a:pt x="25" y="403"/>
                    <a:pt x="25" y="403"/>
                  </a:cubicBezTo>
                  <a:cubicBezTo>
                    <a:pt x="0" y="382"/>
                    <a:pt x="0" y="382"/>
                    <a:pt x="0" y="382"/>
                  </a:cubicBezTo>
                  <a:cubicBezTo>
                    <a:pt x="74" y="217"/>
                    <a:pt x="74" y="217"/>
                    <a:pt x="74" y="217"/>
                  </a:cubicBezTo>
                  <a:cubicBezTo>
                    <a:pt x="118" y="217"/>
                    <a:pt x="118" y="217"/>
                    <a:pt x="118" y="217"/>
                  </a:cubicBezTo>
                  <a:cubicBezTo>
                    <a:pt x="160" y="267"/>
                    <a:pt x="160" y="267"/>
                    <a:pt x="160" y="267"/>
                  </a:cubicBezTo>
                  <a:cubicBezTo>
                    <a:pt x="200" y="217"/>
                    <a:pt x="200" y="217"/>
                    <a:pt x="200" y="217"/>
                  </a:cubicBezTo>
                  <a:cubicBezTo>
                    <a:pt x="234" y="217"/>
                    <a:pt x="234" y="217"/>
                    <a:pt x="234" y="217"/>
                  </a:cubicBezTo>
                  <a:cubicBezTo>
                    <a:pt x="250" y="180"/>
                    <a:pt x="250" y="180"/>
                    <a:pt x="250" y="180"/>
                  </a:cubicBezTo>
                  <a:cubicBezTo>
                    <a:pt x="333" y="180"/>
                    <a:pt x="333" y="180"/>
                    <a:pt x="333" y="180"/>
                  </a:cubicBezTo>
                  <a:cubicBezTo>
                    <a:pt x="327" y="191"/>
                    <a:pt x="327" y="191"/>
                    <a:pt x="327" y="191"/>
                  </a:cubicBezTo>
                  <a:cubicBezTo>
                    <a:pt x="335" y="208"/>
                    <a:pt x="335" y="208"/>
                    <a:pt x="335" y="208"/>
                  </a:cubicBezTo>
                  <a:cubicBezTo>
                    <a:pt x="317" y="336"/>
                    <a:pt x="317" y="336"/>
                    <a:pt x="317" y="336"/>
                  </a:cubicBezTo>
                  <a:cubicBezTo>
                    <a:pt x="346" y="365"/>
                    <a:pt x="346" y="365"/>
                    <a:pt x="346" y="365"/>
                  </a:cubicBezTo>
                  <a:cubicBezTo>
                    <a:pt x="346" y="367"/>
                    <a:pt x="346" y="367"/>
                    <a:pt x="346" y="367"/>
                  </a:cubicBezTo>
                  <a:cubicBezTo>
                    <a:pt x="347" y="366"/>
                    <a:pt x="347" y="366"/>
                    <a:pt x="347" y="366"/>
                  </a:cubicBezTo>
                  <a:cubicBezTo>
                    <a:pt x="348" y="367"/>
                    <a:pt x="348" y="367"/>
                    <a:pt x="348" y="367"/>
                  </a:cubicBezTo>
                  <a:cubicBezTo>
                    <a:pt x="348" y="365"/>
                    <a:pt x="348" y="365"/>
                    <a:pt x="348" y="365"/>
                  </a:cubicBezTo>
                  <a:cubicBezTo>
                    <a:pt x="376" y="336"/>
                    <a:pt x="376" y="336"/>
                    <a:pt x="376" y="336"/>
                  </a:cubicBezTo>
                  <a:cubicBezTo>
                    <a:pt x="358" y="208"/>
                    <a:pt x="358" y="208"/>
                    <a:pt x="358" y="208"/>
                  </a:cubicBezTo>
                  <a:cubicBezTo>
                    <a:pt x="366" y="191"/>
                    <a:pt x="366" y="191"/>
                    <a:pt x="366" y="191"/>
                  </a:cubicBezTo>
                  <a:cubicBezTo>
                    <a:pt x="360" y="180"/>
                    <a:pt x="360" y="180"/>
                    <a:pt x="360" y="180"/>
                  </a:cubicBezTo>
                  <a:cubicBezTo>
                    <a:pt x="444" y="180"/>
                    <a:pt x="444" y="180"/>
                    <a:pt x="444" y="180"/>
                  </a:cubicBezTo>
                  <a:cubicBezTo>
                    <a:pt x="456" y="217"/>
                    <a:pt x="456" y="217"/>
                    <a:pt x="456" y="217"/>
                  </a:cubicBezTo>
                  <a:cubicBezTo>
                    <a:pt x="495" y="217"/>
                    <a:pt x="495" y="217"/>
                    <a:pt x="495" y="217"/>
                  </a:cubicBezTo>
                  <a:cubicBezTo>
                    <a:pt x="536" y="267"/>
                    <a:pt x="536" y="267"/>
                    <a:pt x="536" y="267"/>
                  </a:cubicBezTo>
                  <a:cubicBezTo>
                    <a:pt x="577" y="217"/>
                    <a:pt x="577" y="217"/>
                    <a:pt x="577" y="217"/>
                  </a:cubicBezTo>
                  <a:cubicBezTo>
                    <a:pt x="614" y="217"/>
                    <a:pt x="614" y="217"/>
                    <a:pt x="614" y="217"/>
                  </a:cubicBezTo>
                  <a:cubicBezTo>
                    <a:pt x="683" y="371"/>
                    <a:pt x="683" y="371"/>
                    <a:pt x="683" y="371"/>
                  </a:cubicBezTo>
                  <a:cubicBezTo>
                    <a:pt x="656" y="395"/>
                    <a:pt x="656" y="395"/>
                    <a:pt x="656" y="395"/>
                  </a:cubicBezTo>
                  <a:cubicBezTo>
                    <a:pt x="609" y="317"/>
                    <a:pt x="609" y="317"/>
                    <a:pt x="609" y="317"/>
                  </a:cubicBezTo>
                  <a:cubicBezTo>
                    <a:pt x="604" y="422"/>
                    <a:pt x="604" y="422"/>
                    <a:pt x="604" y="422"/>
                  </a:cubicBezTo>
                  <a:cubicBezTo>
                    <a:pt x="604" y="423"/>
                    <a:pt x="604" y="423"/>
                    <a:pt x="604" y="423"/>
                  </a:cubicBezTo>
                  <a:cubicBezTo>
                    <a:pt x="617" y="657"/>
                    <a:pt x="617" y="657"/>
                    <a:pt x="617" y="657"/>
                  </a:cubicBezTo>
                  <a:cubicBezTo>
                    <a:pt x="556" y="657"/>
                    <a:pt x="556" y="657"/>
                    <a:pt x="556" y="657"/>
                  </a:cubicBezTo>
                  <a:cubicBezTo>
                    <a:pt x="546" y="457"/>
                    <a:pt x="546" y="457"/>
                    <a:pt x="546" y="457"/>
                  </a:cubicBezTo>
                  <a:cubicBezTo>
                    <a:pt x="520" y="457"/>
                    <a:pt x="520" y="457"/>
                    <a:pt x="520" y="457"/>
                  </a:cubicBezTo>
                  <a:cubicBezTo>
                    <a:pt x="507" y="657"/>
                    <a:pt x="507" y="657"/>
                    <a:pt x="507" y="657"/>
                  </a:cubicBezTo>
                  <a:cubicBezTo>
                    <a:pt x="450" y="657"/>
                    <a:pt x="450" y="657"/>
                    <a:pt x="450" y="657"/>
                  </a:cubicBezTo>
                  <a:cubicBezTo>
                    <a:pt x="459" y="423"/>
                    <a:pt x="459" y="423"/>
                    <a:pt x="459" y="423"/>
                  </a:cubicBezTo>
                  <a:cubicBezTo>
                    <a:pt x="458" y="406"/>
                    <a:pt x="458" y="406"/>
                    <a:pt x="458" y="406"/>
                  </a:cubicBezTo>
                  <a:cubicBezTo>
                    <a:pt x="435" y="426"/>
                    <a:pt x="435" y="426"/>
                    <a:pt x="435" y="426"/>
                  </a:cubicBezTo>
                  <a:cubicBezTo>
                    <a:pt x="445" y="706"/>
                    <a:pt x="445" y="706"/>
                    <a:pt x="445" y="706"/>
                  </a:cubicBezTo>
                  <a:cubicBezTo>
                    <a:pt x="377" y="706"/>
                    <a:pt x="377" y="706"/>
                    <a:pt x="377" y="706"/>
                  </a:cubicBezTo>
                  <a:cubicBezTo>
                    <a:pt x="362" y="467"/>
                    <a:pt x="362" y="467"/>
                    <a:pt x="362" y="467"/>
                  </a:cubicBezTo>
                  <a:cubicBezTo>
                    <a:pt x="331" y="467"/>
                    <a:pt x="331" y="467"/>
                    <a:pt x="331" y="467"/>
                  </a:cubicBezTo>
                  <a:cubicBezTo>
                    <a:pt x="319" y="706"/>
                    <a:pt x="319" y="706"/>
                    <a:pt x="319" y="706"/>
                  </a:cubicBezTo>
                  <a:cubicBezTo>
                    <a:pt x="246" y="706"/>
                    <a:pt x="246" y="706"/>
                    <a:pt x="246" y="706"/>
                  </a:cubicBezTo>
                  <a:cubicBezTo>
                    <a:pt x="262" y="426"/>
                    <a:pt x="262" y="426"/>
                    <a:pt x="262" y="426"/>
                  </a:cubicBezTo>
                  <a:cubicBezTo>
                    <a:pt x="228" y="402"/>
                    <a:pt x="228" y="402"/>
                    <a:pt x="228" y="402"/>
                  </a:cubicBezTo>
                  <a:close/>
                  <a:moveTo>
                    <a:pt x="159" y="76"/>
                  </a:moveTo>
                  <a:cubicBezTo>
                    <a:pt x="123" y="76"/>
                    <a:pt x="95" y="105"/>
                    <a:pt x="95" y="140"/>
                  </a:cubicBezTo>
                  <a:cubicBezTo>
                    <a:pt x="95" y="175"/>
                    <a:pt x="123" y="204"/>
                    <a:pt x="159" y="204"/>
                  </a:cubicBezTo>
                  <a:cubicBezTo>
                    <a:pt x="194" y="204"/>
                    <a:pt x="223" y="175"/>
                    <a:pt x="223" y="140"/>
                  </a:cubicBezTo>
                  <a:cubicBezTo>
                    <a:pt x="223" y="105"/>
                    <a:pt x="194" y="76"/>
                    <a:pt x="159" y="76"/>
                  </a:cubicBezTo>
                  <a:close/>
                </a:path>
              </a:pathLst>
            </a:custGeom>
            <a:solidFill>
              <a:schemeClr val="tx1">
                <a:lumMod val="50000"/>
                <a:lumOff val="50000"/>
              </a:schemeClr>
            </a:solidFill>
            <a:ln>
              <a:noFill/>
            </a:ln>
          </p:spPr>
          <p:txBody>
            <a:bodyPr/>
            <a:lstStyle/>
            <a:p>
              <a:pPr defTabSz="967801" fontAlgn="auto">
                <a:spcBef>
                  <a:spcPts val="0"/>
                </a:spcBef>
                <a:spcAft>
                  <a:spcPts val="0"/>
                </a:spcAft>
                <a:defRPr/>
              </a:pPr>
              <a:endParaRPr lang="zh-CN" altLang="en-US">
                <a:latin typeface="+mn-lt"/>
                <a:ea typeface="+mn-ea"/>
              </a:endParaRPr>
            </a:p>
          </p:txBody>
        </p:sp>
      </p:grpSp>
      <p:grpSp>
        <p:nvGrpSpPr>
          <p:cNvPr id="129" name="组合 128"/>
          <p:cNvGrpSpPr>
            <a:grpSpLocks/>
          </p:cNvGrpSpPr>
          <p:nvPr/>
        </p:nvGrpSpPr>
        <p:grpSpPr bwMode="auto">
          <a:xfrm>
            <a:off x="8537575" y="3979863"/>
            <a:ext cx="381000" cy="374650"/>
            <a:chOff x="4625012" y="2325600"/>
            <a:chExt cx="535322" cy="535322"/>
          </a:xfrm>
        </p:grpSpPr>
        <p:sp>
          <p:nvSpPr>
            <p:cNvPr id="130" name="椭圆 129"/>
            <p:cNvSpPr/>
            <p:nvPr/>
          </p:nvSpPr>
          <p:spPr>
            <a:xfrm>
              <a:off x="4625012" y="2325600"/>
              <a:ext cx="535322" cy="535322"/>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100"/>
            </a:p>
          </p:txBody>
        </p:sp>
        <p:grpSp>
          <p:nvGrpSpPr>
            <p:cNvPr id="131" name="Group 12"/>
            <p:cNvGrpSpPr>
              <a:grpSpLocks noChangeAspect="1"/>
            </p:cNvGrpSpPr>
            <p:nvPr/>
          </p:nvGrpSpPr>
          <p:grpSpPr bwMode="auto">
            <a:xfrm rot="20400000">
              <a:off x="4754784" y="2430623"/>
              <a:ext cx="272476" cy="294719"/>
              <a:chOff x="2489" y="1197"/>
              <a:chExt cx="784" cy="848"/>
            </a:xfrm>
            <a:solidFill>
              <a:schemeClr val="bg1"/>
            </a:solidFill>
          </p:grpSpPr>
          <p:sp>
            <p:nvSpPr>
              <p:cNvPr id="132" name="Freeform 13"/>
              <p:cNvSpPr>
                <a:spLocks/>
              </p:cNvSpPr>
              <p:nvPr/>
            </p:nvSpPr>
            <p:spPr bwMode="auto">
              <a:xfrm>
                <a:off x="2489" y="1264"/>
                <a:ext cx="784" cy="781"/>
              </a:xfrm>
              <a:custGeom>
                <a:avLst/>
                <a:gdLst>
                  <a:gd name="T0" fmla="*/ 164 w 329"/>
                  <a:gd name="T1" fmla="*/ 163 h 328"/>
                  <a:gd name="T2" fmla="*/ 141 w 329"/>
                  <a:gd name="T3" fmla="*/ 0 h 328"/>
                  <a:gd name="T4" fmla="*/ 141 w 329"/>
                  <a:gd name="T5" fmla="*/ 0 h 328"/>
                  <a:gd name="T6" fmla="*/ 0 w 329"/>
                  <a:gd name="T7" fmla="*/ 163 h 328"/>
                  <a:gd name="T8" fmla="*/ 164 w 329"/>
                  <a:gd name="T9" fmla="*/ 328 h 328"/>
                  <a:gd name="T10" fmla="*/ 329 w 329"/>
                  <a:gd name="T11" fmla="*/ 163 h 328"/>
                  <a:gd name="T12" fmla="*/ 294 w 329"/>
                  <a:gd name="T13" fmla="*/ 63 h 328"/>
                  <a:gd name="T14" fmla="*/ 164 w 329"/>
                  <a:gd name="T15" fmla="*/ 163 h 3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 h="328">
                    <a:moveTo>
                      <a:pt x="164" y="163"/>
                    </a:moveTo>
                    <a:cubicBezTo>
                      <a:pt x="141" y="0"/>
                      <a:pt x="141" y="0"/>
                      <a:pt x="141" y="0"/>
                    </a:cubicBezTo>
                    <a:cubicBezTo>
                      <a:pt x="141" y="0"/>
                      <a:pt x="141" y="0"/>
                      <a:pt x="141" y="0"/>
                    </a:cubicBezTo>
                    <a:cubicBezTo>
                      <a:pt x="61" y="12"/>
                      <a:pt x="0" y="80"/>
                      <a:pt x="0" y="163"/>
                    </a:cubicBezTo>
                    <a:cubicBezTo>
                      <a:pt x="0" y="254"/>
                      <a:pt x="73" y="328"/>
                      <a:pt x="164" y="328"/>
                    </a:cubicBezTo>
                    <a:cubicBezTo>
                      <a:pt x="255" y="328"/>
                      <a:pt x="329" y="254"/>
                      <a:pt x="329" y="163"/>
                    </a:cubicBezTo>
                    <a:cubicBezTo>
                      <a:pt x="329" y="125"/>
                      <a:pt x="316" y="90"/>
                      <a:pt x="294" y="63"/>
                    </a:cubicBezTo>
                    <a:lnTo>
                      <a:pt x="164" y="163"/>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801" fontAlgn="auto">
                  <a:spcBef>
                    <a:spcPts val="0"/>
                  </a:spcBef>
                  <a:spcAft>
                    <a:spcPts val="0"/>
                  </a:spcAft>
                  <a:defRPr/>
                </a:pPr>
                <a:endParaRPr lang="zh-CN" altLang="en-US">
                  <a:latin typeface="+mn-lt"/>
                  <a:ea typeface="+mn-ea"/>
                </a:endParaRPr>
              </a:p>
            </p:txBody>
          </p:sp>
          <p:sp>
            <p:nvSpPr>
              <p:cNvPr id="133" name="Freeform 14"/>
              <p:cNvSpPr>
                <a:spLocks/>
              </p:cNvSpPr>
              <p:nvPr/>
            </p:nvSpPr>
            <p:spPr bwMode="auto">
              <a:xfrm>
                <a:off x="2851" y="1197"/>
                <a:ext cx="365" cy="391"/>
              </a:xfrm>
              <a:custGeom>
                <a:avLst/>
                <a:gdLst>
                  <a:gd name="T0" fmla="*/ 23 w 153"/>
                  <a:gd name="T1" fmla="*/ 164 h 164"/>
                  <a:gd name="T2" fmla="*/ 153 w 153"/>
                  <a:gd name="T3" fmla="*/ 64 h 164"/>
                  <a:gd name="T4" fmla="*/ 23 w 153"/>
                  <a:gd name="T5" fmla="*/ 0 h 164"/>
                  <a:gd name="T6" fmla="*/ 0 w 153"/>
                  <a:gd name="T7" fmla="*/ 1 h 164"/>
                  <a:gd name="T8" fmla="*/ 0 w 153"/>
                  <a:gd name="T9" fmla="*/ 1 h 164"/>
                  <a:gd name="T10" fmla="*/ 23 w 153"/>
                  <a:gd name="T11" fmla="*/ 164 h 164"/>
                </a:gdLst>
                <a:ahLst/>
                <a:cxnLst>
                  <a:cxn ang="0">
                    <a:pos x="T0" y="T1"/>
                  </a:cxn>
                  <a:cxn ang="0">
                    <a:pos x="T2" y="T3"/>
                  </a:cxn>
                  <a:cxn ang="0">
                    <a:pos x="T4" y="T5"/>
                  </a:cxn>
                  <a:cxn ang="0">
                    <a:pos x="T6" y="T7"/>
                  </a:cxn>
                  <a:cxn ang="0">
                    <a:pos x="T8" y="T9"/>
                  </a:cxn>
                  <a:cxn ang="0">
                    <a:pos x="T10" y="T11"/>
                  </a:cxn>
                </a:cxnLst>
                <a:rect l="0" t="0" r="r" b="b"/>
                <a:pathLst>
                  <a:path w="153" h="164">
                    <a:moveTo>
                      <a:pt x="23" y="164"/>
                    </a:moveTo>
                    <a:cubicBezTo>
                      <a:pt x="153" y="64"/>
                      <a:pt x="153" y="64"/>
                      <a:pt x="153" y="64"/>
                    </a:cubicBezTo>
                    <a:cubicBezTo>
                      <a:pt x="123" y="25"/>
                      <a:pt x="76" y="0"/>
                      <a:pt x="23" y="0"/>
                    </a:cubicBezTo>
                    <a:cubicBezTo>
                      <a:pt x="15" y="0"/>
                      <a:pt x="8" y="0"/>
                      <a:pt x="0" y="1"/>
                    </a:cubicBezTo>
                    <a:cubicBezTo>
                      <a:pt x="0" y="1"/>
                      <a:pt x="0" y="1"/>
                      <a:pt x="0" y="1"/>
                    </a:cubicBezTo>
                    <a:lnTo>
                      <a:pt x="23" y="164"/>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801" fontAlgn="auto">
                  <a:spcBef>
                    <a:spcPts val="0"/>
                  </a:spcBef>
                  <a:spcAft>
                    <a:spcPts val="0"/>
                  </a:spcAft>
                  <a:defRPr/>
                </a:pPr>
                <a:endParaRPr lang="zh-CN" altLang="en-US">
                  <a:latin typeface="+mn-lt"/>
                  <a:ea typeface="+mn-ea"/>
                </a:endParaRPr>
              </a:p>
            </p:txBody>
          </p:sp>
        </p:grpSp>
      </p:grpSp>
      <p:grpSp>
        <p:nvGrpSpPr>
          <p:cNvPr id="134" name="组合 133"/>
          <p:cNvGrpSpPr>
            <a:grpSpLocks/>
          </p:cNvGrpSpPr>
          <p:nvPr/>
        </p:nvGrpSpPr>
        <p:grpSpPr bwMode="auto">
          <a:xfrm>
            <a:off x="7845425" y="3983038"/>
            <a:ext cx="381000" cy="374650"/>
            <a:chOff x="3943122" y="2325600"/>
            <a:chExt cx="535322" cy="535322"/>
          </a:xfrm>
        </p:grpSpPr>
        <p:sp>
          <p:nvSpPr>
            <p:cNvPr id="135" name="椭圆 134"/>
            <p:cNvSpPr/>
            <p:nvPr/>
          </p:nvSpPr>
          <p:spPr>
            <a:xfrm>
              <a:off x="3943122" y="2325600"/>
              <a:ext cx="535322" cy="535322"/>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100"/>
            </a:p>
          </p:txBody>
        </p:sp>
        <p:sp>
          <p:nvSpPr>
            <p:cNvPr id="136" name="Freeform 34"/>
            <p:cNvSpPr>
              <a:spLocks noEditPoints="1"/>
            </p:cNvSpPr>
            <p:nvPr/>
          </p:nvSpPr>
          <p:spPr bwMode="auto">
            <a:xfrm>
              <a:off x="4081414" y="2436747"/>
              <a:ext cx="258739" cy="303954"/>
            </a:xfrm>
            <a:custGeom>
              <a:avLst/>
              <a:gdLst>
                <a:gd name="T0" fmla="*/ 379 w 498"/>
                <a:gd name="T1" fmla="*/ 0 h 586"/>
                <a:gd name="T2" fmla="*/ 444 w 498"/>
                <a:gd name="T3" fmla="*/ 65 h 586"/>
                <a:gd name="T4" fmla="*/ 416 w 498"/>
                <a:gd name="T5" fmla="*/ 231 h 586"/>
                <a:gd name="T6" fmla="*/ 405 w 498"/>
                <a:gd name="T7" fmla="*/ 38 h 586"/>
                <a:gd name="T8" fmla="*/ 125 w 498"/>
                <a:gd name="T9" fmla="*/ 27 h 586"/>
                <a:gd name="T10" fmla="*/ 167 w 498"/>
                <a:gd name="T11" fmla="*/ 81 h 586"/>
                <a:gd name="T12" fmla="*/ 27 w 498"/>
                <a:gd name="T13" fmla="*/ 249 h 586"/>
                <a:gd name="T14" fmla="*/ 39 w 498"/>
                <a:gd name="T15" fmla="*/ 531 h 586"/>
                <a:gd name="T16" fmla="*/ 148 w 498"/>
                <a:gd name="T17" fmla="*/ 542 h 586"/>
                <a:gd name="T18" fmla="*/ 65 w 498"/>
                <a:gd name="T19" fmla="*/ 570 h 586"/>
                <a:gd name="T20" fmla="*/ 0 w 498"/>
                <a:gd name="T21" fmla="*/ 505 h 586"/>
                <a:gd name="T22" fmla="*/ 1 w 498"/>
                <a:gd name="T23" fmla="*/ 238 h 586"/>
                <a:gd name="T24" fmla="*/ 76 w 498"/>
                <a:gd name="T25" fmla="*/ 7 h 586"/>
                <a:gd name="T26" fmla="*/ 76 w 498"/>
                <a:gd name="T27" fmla="*/ 7 h 586"/>
                <a:gd name="T28" fmla="*/ 76 w 498"/>
                <a:gd name="T29" fmla="*/ 6 h 586"/>
                <a:gd name="T30" fmla="*/ 79 w 498"/>
                <a:gd name="T31" fmla="*/ 3 h 586"/>
                <a:gd name="T32" fmla="*/ 79 w 498"/>
                <a:gd name="T33" fmla="*/ 3 h 586"/>
                <a:gd name="T34" fmla="*/ 79 w 498"/>
                <a:gd name="T35" fmla="*/ 3 h 586"/>
                <a:gd name="T36" fmla="*/ 80 w 498"/>
                <a:gd name="T37" fmla="*/ 3 h 586"/>
                <a:gd name="T38" fmla="*/ 84 w 498"/>
                <a:gd name="T39" fmla="*/ 0 h 586"/>
                <a:gd name="T40" fmla="*/ 84 w 498"/>
                <a:gd name="T41" fmla="*/ 0 h 586"/>
                <a:gd name="T42" fmla="*/ 85 w 498"/>
                <a:gd name="T43" fmla="*/ 0 h 586"/>
                <a:gd name="T44" fmla="*/ 85 w 498"/>
                <a:gd name="T45" fmla="*/ 0 h 586"/>
                <a:gd name="T46" fmla="*/ 85 w 498"/>
                <a:gd name="T47" fmla="*/ 0 h 586"/>
                <a:gd name="T48" fmla="*/ 86 w 498"/>
                <a:gd name="T49" fmla="*/ 0 h 586"/>
                <a:gd name="T50" fmla="*/ 88 w 498"/>
                <a:gd name="T51" fmla="*/ 0 h 586"/>
                <a:gd name="T52" fmla="*/ 82 w 498"/>
                <a:gd name="T53" fmla="*/ 398 h 586"/>
                <a:gd name="T54" fmla="*/ 225 w 498"/>
                <a:gd name="T55" fmla="*/ 376 h 586"/>
                <a:gd name="T56" fmla="*/ 82 w 498"/>
                <a:gd name="T57" fmla="*/ 316 h 586"/>
                <a:gd name="T58" fmla="*/ 225 w 498"/>
                <a:gd name="T59" fmla="*/ 338 h 586"/>
                <a:gd name="T60" fmla="*/ 82 w 498"/>
                <a:gd name="T61" fmla="*/ 316 h 586"/>
                <a:gd name="T62" fmla="*/ 82 w 498"/>
                <a:gd name="T63" fmla="*/ 282 h 586"/>
                <a:gd name="T64" fmla="*/ 369 w 498"/>
                <a:gd name="T65" fmla="*/ 260 h 586"/>
                <a:gd name="T66" fmla="*/ 230 w 498"/>
                <a:gd name="T67" fmla="*/ 191 h 586"/>
                <a:gd name="T68" fmla="*/ 369 w 498"/>
                <a:gd name="T69" fmla="*/ 213 h 586"/>
                <a:gd name="T70" fmla="*/ 230 w 498"/>
                <a:gd name="T71" fmla="*/ 191 h 586"/>
                <a:gd name="T72" fmla="*/ 230 w 498"/>
                <a:gd name="T73" fmla="*/ 152 h 586"/>
                <a:gd name="T74" fmla="*/ 369 w 498"/>
                <a:gd name="T75" fmla="*/ 130 h 586"/>
                <a:gd name="T76" fmla="*/ 230 w 498"/>
                <a:gd name="T77" fmla="*/ 75 h 586"/>
                <a:gd name="T78" fmla="*/ 369 w 498"/>
                <a:gd name="T79" fmla="*/ 97 h 586"/>
                <a:gd name="T80" fmla="*/ 230 w 498"/>
                <a:gd name="T81" fmla="*/ 75 h 586"/>
                <a:gd name="T82" fmla="*/ 208 w 498"/>
                <a:gd name="T83" fmla="*/ 482 h 586"/>
                <a:gd name="T84" fmla="*/ 498 w 498"/>
                <a:gd name="T85" fmla="*/ 326 h 586"/>
                <a:gd name="T86" fmla="*/ 200 w 498"/>
                <a:gd name="T87" fmla="*/ 492 h 586"/>
                <a:gd name="T88" fmla="*/ 196 w 498"/>
                <a:gd name="T89" fmla="*/ 586 h 586"/>
                <a:gd name="T90" fmla="*/ 200 w 498"/>
                <a:gd name="T91" fmla="*/ 492 h 586"/>
                <a:gd name="T92" fmla="*/ 416 w 498"/>
                <a:gd name="T93" fmla="*/ 453 h 586"/>
                <a:gd name="T94" fmla="*/ 405 w 498"/>
                <a:gd name="T95" fmla="*/ 531 h 586"/>
                <a:gd name="T96" fmla="*/ 326 w 498"/>
                <a:gd name="T97" fmla="*/ 542 h 586"/>
                <a:gd name="T98" fmla="*/ 322 w 498"/>
                <a:gd name="T99" fmla="*/ 570 h 586"/>
                <a:gd name="T100" fmla="*/ 425 w 498"/>
                <a:gd name="T101" fmla="*/ 551 h 586"/>
                <a:gd name="T102" fmla="*/ 444 w 498"/>
                <a:gd name="T103" fmla="*/ 426 h 586"/>
                <a:gd name="T104" fmla="*/ 137 w 498"/>
                <a:gd name="T105" fmla="*/ 74 h 586"/>
                <a:gd name="T106" fmla="*/ 49 w 498"/>
                <a:gd name="T107" fmla="*/ 180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8" h="586">
                  <a:moveTo>
                    <a:pt x="88" y="0"/>
                  </a:moveTo>
                  <a:cubicBezTo>
                    <a:pt x="379" y="0"/>
                    <a:pt x="379" y="0"/>
                    <a:pt x="379" y="0"/>
                  </a:cubicBezTo>
                  <a:cubicBezTo>
                    <a:pt x="397" y="0"/>
                    <a:pt x="413" y="7"/>
                    <a:pt x="425" y="19"/>
                  </a:cubicBezTo>
                  <a:cubicBezTo>
                    <a:pt x="437" y="31"/>
                    <a:pt x="444" y="47"/>
                    <a:pt x="444" y="65"/>
                  </a:cubicBezTo>
                  <a:cubicBezTo>
                    <a:pt x="444" y="204"/>
                    <a:pt x="444" y="204"/>
                    <a:pt x="444" y="204"/>
                  </a:cubicBezTo>
                  <a:cubicBezTo>
                    <a:pt x="416" y="231"/>
                    <a:pt x="416" y="231"/>
                    <a:pt x="416" y="231"/>
                  </a:cubicBezTo>
                  <a:cubicBezTo>
                    <a:pt x="416" y="65"/>
                    <a:pt x="416" y="65"/>
                    <a:pt x="416" y="65"/>
                  </a:cubicBezTo>
                  <a:cubicBezTo>
                    <a:pt x="416" y="55"/>
                    <a:pt x="412" y="45"/>
                    <a:pt x="405" y="38"/>
                  </a:cubicBezTo>
                  <a:cubicBezTo>
                    <a:pt x="398" y="31"/>
                    <a:pt x="389" y="27"/>
                    <a:pt x="379" y="27"/>
                  </a:cubicBezTo>
                  <a:cubicBezTo>
                    <a:pt x="125" y="27"/>
                    <a:pt x="125" y="27"/>
                    <a:pt x="125" y="27"/>
                  </a:cubicBezTo>
                  <a:cubicBezTo>
                    <a:pt x="166" y="62"/>
                    <a:pt x="166" y="62"/>
                    <a:pt x="166" y="62"/>
                  </a:cubicBezTo>
                  <a:cubicBezTo>
                    <a:pt x="171" y="67"/>
                    <a:pt x="172" y="75"/>
                    <a:pt x="167" y="81"/>
                  </a:cubicBezTo>
                  <a:cubicBezTo>
                    <a:pt x="167" y="81"/>
                    <a:pt x="167" y="81"/>
                    <a:pt x="167" y="81"/>
                  </a:cubicBezTo>
                  <a:cubicBezTo>
                    <a:pt x="27" y="249"/>
                    <a:pt x="27" y="249"/>
                    <a:pt x="27" y="249"/>
                  </a:cubicBezTo>
                  <a:cubicBezTo>
                    <a:pt x="27" y="505"/>
                    <a:pt x="27" y="505"/>
                    <a:pt x="27" y="505"/>
                  </a:cubicBezTo>
                  <a:cubicBezTo>
                    <a:pt x="27" y="515"/>
                    <a:pt x="32" y="524"/>
                    <a:pt x="39" y="531"/>
                  </a:cubicBezTo>
                  <a:cubicBezTo>
                    <a:pt x="45" y="538"/>
                    <a:pt x="55" y="542"/>
                    <a:pt x="65" y="542"/>
                  </a:cubicBezTo>
                  <a:cubicBezTo>
                    <a:pt x="148" y="542"/>
                    <a:pt x="148" y="542"/>
                    <a:pt x="148" y="542"/>
                  </a:cubicBezTo>
                  <a:cubicBezTo>
                    <a:pt x="139" y="570"/>
                    <a:pt x="139" y="570"/>
                    <a:pt x="139" y="570"/>
                  </a:cubicBezTo>
                  <a:cubicBezTo>
                    <a:pt x="65" y="570"/>
                    <a:pt x="65" y="570"/>
                    <a:pt x="65" y="570"/>
                  </a:cubicBezTo>
                  <a:cubicBezTo>
                    <a:pt x="47" y="570"/>
                    <a:pt x="31" y="563"/>
                    <a:pt x="19" y="551"/>
                  </a:cubicBezTo>
                  <a:cubicBezTo>
                    <a:pt x="7" y="539"/>
                    <a:pt x="0" y="522"/>
                    <a:pt x="0" y="505"/>
                  </a:cubicBezTo>
                  <a:cubicBezTo>
                    <a:pt x="0" y="244"/>
                    <a:pt x="0" y="244"/>
                    <a:pt x="0" y="244"/>
                  </a:cubicBezTo>
                  <a:cubicBezTo>
                    <a:pt x="0" y="242"/>
                    <a:pt x="0" y="240"/>
                    <a:pt x="1" y="238"/>
                  </a:cubicBezTo>
                  <a:cubicBezTo>
                    <a:pt x="75" y="9"/>
                    <a:pt x="75" y="9"/>
                    <a:pt x="75" y="9"/>
                  </a:cubicBezTo>
                  <a:cubicBezTo>
                    <a:pt x="75" y="8"/>
                    <a:pt x="76" y="8"/>
                    <a:pt x="76" y="7"/>
                  </a:cubicBezTo>
                  <a:cubicBezTo>
                    <a:pt x="76" y="7"/>
                    <a:pt x="76" y="7"/>
                    <a:pt x="76" y="7"/>
                  </a:cubicBezTo>
                  <a:cubicBezTo>
                    <a:pt x="76" y="7"/>
                    <a:pt x="76" y="7"/>
                    <a:pt x="76" y="7"/>
                  </a:cubicBezTo>
                  <a:cubicBezTo>
                    <a:pt x="76" y="7"/>
                    <a:pt x="76" y="7"/>
                    <a:pt x="76" y="7"/>
                  </a:cubicBezTo>
                  <a:cubicBezTo>
                    <a:pt x="76" y="6"/>
                    <a:pt x="76" y="6"/>
                    <a:pt x="76" y="6"/>
                  </a:cubicBezTo>
                  <a:cubicBezTo>
                    <a:pt x="76" y="6"/>
                    <a:pt x="76" y="6"/>
                    <a:pt x="76" y="6"/>
                  </a:cubicBezTo>
                  <a:cubicBezTo>
                    <a:pt x="77" y="5"/>
                    <a:pt x="78" y="4"/>
                    <a:pt x="79" y="3"/>
                  </a:cubicBezTo>
                  <a:cubicBezTo>
                    <a:pt x="79" y="3"/>
                    <a:pt x="79" y="3"/>
                    <a:pt x="79" y="3"/>
                  </a:cubicBezTo>
                  <a:cubicBezTo>
                    <a:pt x="79" y="3"/>
                    <a:pt x="79" y="3"/>
                    <a:pt x="79" y="3"/>
                  </a:cubicBezTo>
                  <a:cubicBezTo>
                    <a:pt x="79" y="3"/>
                    <a:pt x="79" y="3"/>
                    <a:pt x="79" y="3"/>
                  </a:cubicBezTo>
                  <a:cubicBezTo>
                    <a:pt x="79" y="3"/>
                    <a:pt x="79" y="3"/>
                    <a:pt x="79" y="3"/>
                  </a:cubicBezTo>
                  <a:cubicBezTo>
                    <a:pt x="80" y="3"/>
                    <a:pt x="80" y="3"/>
                    <a:pt x="80" y="3"/>
                  </a:cubicBezTo>
                  <a:cubicBezTo>
                    <a:pt x="80" y="3"/>
                    <a:pt x="80" y="3"/>
                    <a:pt x="80" y="3"/>
                  </a:cubicBezTo>
                  <a:cubicBezTo>
                    <a:pt x="80" y="2"/>
                    <a:pt x="80" y="2"/>
                    <a:pt x="80" y="2"/>
                  </a:cubicBezTo>
                  <a:cubicBezTo>
                    <a:pt x="81" y="2"/>
                    <a:pt x="82" y="1"/>
                    <a:pt x="84" y="0"/>
                  </a:cubicBezTo>
                  <a:cubicBezTo>
                    <a:pt x="84" y="0"/>
                    <a:pt x="84" y="0"/>
                    <a:pt x="84" y="0"/>
                  </a:cubicBezTo>
                  <a:cubicBezTo>
                    <a:pt x="84" y="0"/>
                    <a:pt x="84" y="0"/>
                    <a:pt x="84" y="0"/>
                  </a:cubicBezTo>
                  <a:cubicBezTo>
                    <a:pt x="84" y="0"/>
                    <a:pt x="84" y="0"/>
                    <a:pt x="84" y="0"/>
                  </a:cubicBezTo>
                  <a:cubicBezTo>
                    <a:pt x="85" y="0"/>
                    <a:pt x="85" y="0"/>
                    <a:pt x="85" y="0"/>
                  </a:cubicBezTo>
                  <a:cubicBezTo>
                    <a:pt x="85" y="0"/>
                    <a:pt x="85" y="0"/>
                    <a:pt x="85" y="0"/>
                  </a:cubicBezTo>
                  <a:cubicBezTo>
                    <a:pt x="85" y="0"/>
                    <a:pt x="85" y="0"/>
                    <a:pt x="85" y="0"/>
                  </a:cubicBezTo>
                  <a:cubicBezTo>
                    <a:pt x="85" y="0"/>
                    <a:pt x="85" y="0"/>
                    <a:pt x="85" y="0"/>
                  </a:cubicBezTo>
                  <a:cubicBezTo>
                    <a:pt x="85" y="0"/>
                    <a:pt x="85" y="0"/>
                    <a:pt x="85" y="0"/>
                  </a:cubicBezTo>
                  <a:cubicBezTo>
                    <a:pt x="86" y="0"/>
                    <a:pt x="86" y="0"/>
                    <a:pt x="86" y="0"/>
                  </a:cubicBezTo>
                  <a:cubicBezTo>
                    <a:pt x="86" y="0"/>
                    <a:pt x="86" y="0"/>
                    <a:pt x="86" y="0"/>
                  </a:cubicBezTo>
                  <a:cubicBezTo>
                    <a:pt x="87" y="0"/>
                    <a:pt x="87" y="0"/>
                    <a:pt x="88" y="0"/>
                  </a:cubicBezTo>
                  <a:cubicBezTo>
                    <a:pt x="88" y="0"/>
                    <a:pt x="88" y="0"/>
                    <a:pt x="88" y="0"/>
                  </a:cubicBezTo>
                  <a:close/>
                  <a:moveTo>
                    <a:pt x="82" y="376"/>
                  </a:moveTo>
                  <a:cubicBezTo>
                    <a:pt x="82" y="398"/>
                    <a:pt x="82" y="398"/>
                    <a:pt x="82" y="398"/>
                  </a:cubicBezTo>
                  <a:cubicBezTo>
                    <a:pt x="225" y="398"/>
                    <a:pt x="225" y="398"/>
                    <a:pt x="225" y="398"/>
                  </a:cubicBezTo>
                  <a:cubicBezTo>
                    <a:pt x="225" y="376"/>
                    <a:pt x="225" y="376"/>
                    <a:pt x="225" y="376"/>
                  </a:cubicBezTo>
                  <a:cubicBezTo>
                    <a:pt x="82" y="376"/>
                    <a:pt x="82" y="376"/>
                    <a:pt x="82" y="376"/>
                  </a:cubicBezTo>
                  <a:close/>
                  <a:moveTo>
                    <a:pt x="82" y="316"/>
                  </a:moveTo>
                  <a:cubicBezTo>
                    <a:pt x="82" y="338"/>
                    <a:pt x="82" y="338"/>
                    <a:pt x="82" y="338"/>
                  </a:cubicBezTo>
                  <a:cubicBezTo>
                    <a:pt x="225" y="338"/>
                    <a:pt x="225" y="338"/>
                    <a:pt x="225" y="338"/>
                  </a:cubicBezTo>
                  <a:cubicBezTo>
                    <a:pt x="225" y="316"/>
                    <a:pt x="225" y="316"/>
                    <a:pt x="225" y="316"/>
                  </a:cubicBezTo>
                  <a:cubicBezTo>
                    <a:pt x="82" y="316"/>
                    <a:pt x="82" y="316"/>
                    <a:pt x="82" y="316"/>
                  </a:cubicBezTo>
                  <a:close/>
                  <a:moveTo>
                    <a:pt x="82" y="260"/>
                  </a:moveTo>
                  <a:cubicBezTo>
                    <a:pt x="82" y="282"/>
                    <a:pt x="82" y="282"/>
                    <a:pt x="82" y="282"/>
                  </a:cubicBezTo>
                  <a:cubicBezTo>
                    <a:pt x="369" y="282"/>
                    <a:pt x="369" y="282"/>
                    <a:pt x="369" y="282"/>
                  </a:cubicBezTo>
                  <a:cubicBezTo>
                    <a:pt x="369" y="260"/>
                    <a:pt x="369" y="260"/>
                    <a:pt x="369" y="260"/>
                  </a:cubicBezTo>
                  <a:cubicBezTo>
                    <a:pt x="82" y="260"/>
                    <a:pt x="82" y="260"/>
                    <a:pt x="82" y="260"/>
                  </a:cubicBezTo>
                  <a:close/>
                  <a:moveTo>
                    <a:pt x="230" y="191"/>
                  </a:moveTo>
                  <a:cubicBezTo>
                    <a:pt x="230" y="213"/>
                    <a:pt x="230" y="213"/>
                    <a:pt x="230" y="213"/>
                  </a:cubicBezTo>
                  <a:cubicBezTo>
                    <a:pt x="369" y="213"/>
                    <a:pt x="369" y="213"/>
                    <a:pt x="369" y="213"/>
                  </a:cubicBezTo>
                  <a:cubicBezTo>
                    <a:pt x="369" y="191"/>
                    <a:pt x="369" y="191"/>
                    <a:pt x="369" y="191"/>
                  </a:cubicBezTo>
                  <a:cubicBezTo>
                    <a:pt x="230" y="191"/>
                    <a:pt x="230" y="191"/>
                    <a:pt x="230" y="191"/>
                  </a:cubicBezTo>
                  <a:close/>
                  <a:moveTo>
                    <a:pt x="230" y="130"/>
                  </a:moveTo>
                  <a:cubicBezTo>
                    <a:pt x="230" y="152"/>
                    <a:pt x="230" y="152"/>
                    <a:pt x="230" y="152"/>
                  </a:cubicBezTo>
                  <a:cubicBezTo>
                    <a:pt x="369" y="152"/>
                    <a:pt x="369" y="152"/>
                    <a:pt x="369" y="152"/>
                  </a:cubicBezTo>
                  <a:cubicBezTo>
                    <a:pt x="369" y="130"/>
                    <a:pt x="369" y="130"/>
                    <a:pt x="369" y="130"/>
                  </a:cubicBezTo>
                  <a:cubicBezTo>
                    <a:pt x="230" y="130"/>
                    <a:pt x="230" y="130"/>
                    <a:pt x="230" y="130"/>
                  </a:cubicBezTo>
                  <a:close/>
                  <a:moveTo>
                    <a:pt x="230" y="75"/>
                  </a:moveTo>
                  <a:cubicBezTo>
                    <a:pt x="230" y="97"/>
                    <a:pt x="230" y="97"/>
                    <a:pt x="230" y="97"/>
                  </a:cubicBezTo>
                  <a:cubicBezTo>
                    <a:pt x="369" y="97"/>
                    <a:pt x="369" y="97"/>
                    <a:pt x="369" y="97"/>
                  </a:cubicBezTo>
                  <a:cubicBezTo>
                    <a:pt x="369" y="75"/>
                    <a:pt x="369" y="75"/>
                    <a:pt x="369" y="75"/>
                  </a:cubicBezTo>
                  <a:cubicBezTo>
                    <a:pt x="230" y="75"/>
                    <a:pt x="230" y="75"/>
                    <a:pt x="230" y="75"/>
                  </a:cubicBezTo>
                  <a:close/>
                  <a:moveTo>
                    <a:pt x="431" y="259"/>
                  </a:moveTo>
                  <a:cubicBezTo>
                    <a:pt x="208" y="482"/>
                    <a:pt x="208" y="482"/>
                    <a:pt x="208" y="482"/>
                  </a:cubicBezTo>
                  <a:cubicBezTo>
                    <a:pt x="275" y="549"/>
                    <a:pt x="275" y="549"/>
                    <a:pt x="275" y="549"/>
                  </a:cubicBezTo>
                  <a:cubicBezTo>
                    <a:pt x="498" y="326"/>
                    <a:pt x="498" y="326"/>
                    <a:pt x="498" y="326"/>
                  </a:cubicBezTo>
                  <a:cubicBezTo>
                    <a:pt x="431" y="259"/>
                    <a:pt x="431" y="259"/>
                    <a:pt x="431" y="259"/>
                  </a:cubicBezTo>
                  <a:close/>
                  <a:moveTo>
                    <a:pt x="200" y="492"/>
                  </a:moveTo>
                  <a:cubicBezTo>
                    <a:pt x="174" y="565"/>
                    <a:pt x="174" y="565"/>
                    <a:pt x="174" y="565"/>
                  </a:cubicBezTo>
                  <a:cubicBezTo>
                    <a:pt x="196" y="586"/>
                    <a:pt x="196" y="586"/>
                    <a:pt x="196" y="586"/>
                  </a:cubicBezTo>
                  <a:cubicBezTo>
                    <a:pt x="266" y="558"/>
                    <a:pt x="266" y="558"/>
                    <a:pt x="266" y="558"/>
                  </a:cubicBezTo>
                  <a:cubicBezTo>
                    <a:pt x="200" y="492"/>
                    <a:pt x="200" y="492"/>
                    <a:pt x="200" y="492"/>
                  </a:cubicBezTo>
                  <a:close/>
                  <a:moveTo>
                    <a:pt x="444" y="426"/>
                  </a:moveTo>
                  <a:cubicBezTo>
                    <a:pt x="416" y="453"/>
                    <a:pt x="416" y="453"/>
                    <a:pt x="416" y="453"/>
                  </a:cubicBezTo>
                  <a:cubicBezTo>
                    <a:pt x="416" y="505"/>
                    <a:pt x="416" y="505"/>
                    <a:pt x="416" y="505"/>
                  </a:cubicBezTo>
                  <a:cubicBezTo>
                    <a:pt x="416" y="515"/>
                    <a:pt x="412" y="524"/>
                    <a:pt x="405" y="531"/>
                  </a:cubicBezTo>
                  <a:cubicBezTo>
                    <a:pt x="398" y="538"/>
                    <a:pt x="389" y="542"/>
                    <a:pt x="379" y="542"/>
                  </a:cubicBezTo>
                  <a:cubicBezTo>
                    <a:pt x="326" y="542"/>
                    <a:pt x="326" y="542"/>
                    <a:pt x="326" y="542"/>
                  </a:cubicBezTo>
                  <a:cubicBezTo>
                    <a:pt x="310" y="558"/>
                    <a:pt x="310" y="558"/>
                    <a:pt x="310" y="558"/>
                  </a:cubicBezTo>
                  <a:cubicBezTo>
                    <a:pt x="322" y="570"/>
                    <a:pt x="322" y="570"/>
                    <a:pt x="322" y="570"/>
                  </a:cubicBezTo>
                  <a:cubicBezTo>
                    <a:pt x="379" y="570"/>
                    <a:pt x="379" y="570"/>
                    <a:pt x="379" y="570"/>
                  </a:cubicBezTo>
                  <a:cubicBezTo>
                    <a:pt x="397" y="570"/>
                    <a:pt x="413" y="563"/>
                    <a:pt x="425" y="551"/>
                  </a:cubicBezTo>
                  <a:cubicBezTo>
                    <a:pt x="437" y="539"/>
                    <a:pt x="444" y="522"/>
                    <a:pt x="444" y="505"/>
                  </a:cubicBezTo>
                  <a:cubicBezTo>
                    <a:pt x="444" y="426"/>
                    <a:pt x="444" y="426"/>
                    <a:pt x="444" y="426"/>
                  </a:cubicBezTo>
                  <a:close/>
                  <a:moveTo>
                    <a:pt x="49" y="180"/>
                  </a:moveTo>
                  <a:cubicBezTo>
                    <a:pt x="137" y="74"/>
                    <a:pt x="137" y="74"/>
                    <a:pt x="137" y="74"/>
                  </a:cubicBezTo>
                  <a:cubicBezTo>
                    <a:pt x="95" y="37"/>
                    <a:pt x="95" y="37"/>
                    <a:pt x="95" y="37"/>
                  </a:cubicBezTo>
                  <a:lnTo>
                    <a:pt x="49" y="180"/>
                  </a:lnTo>
                  <a:close/>
                </a:path>
              </a:pathLst>
            </a:custGeom>
            <a:solidFill>
              <a:schemeClr val="tx1">
                <a:lumMod val="50000"/>
                <a:lumOff val="50000"/>
              </a:schemeClr>
            </a:solidFill>
            <a:ln>
              <a:noFill/>
            </a:ln>
          </p:spPr>
          <p:txBody>
            <a:bodyPr/>
            <a:lstStyle/>
            <a:p>
              <a:pPr defTabSz="967801" fontAlgn="auto">
                <a:spcBef>
                  <a:spcPts val="0"/>
                </a:spcBef>
                <a:spcAft>
                  <a:spcPts val="0"/>
                </a:spcAft>
                <a:defRPr/>
              </a:pPr>
              <a:endParaRPr lang="zh-CN" altLang="en-US">
                <a:latin typeface="+mn-lt"/>
                <a:ea typeface="+mn-ea"/>
              </a:endParaRPr>
            </a:p>
          </p:txBody>
        </p:sp>
      </p:grpSp>
      <p:grpSp>
        <p:nvGrpSpPr>
          <p:cNvPr id="137" name="组合 136"/>
          <p:cNvGrpSpPr>
            <a:grpSpLocks/>
          </p:cNvGrpSpPr>
          <p:nvPr/>
        </p:nvGrpSpPr>
        <p:grpSpPr bwMode="auto">
          <a:xfrm>
            <a:off x="7153275" y="3979863"/>
            <a:ext cx="381000" cy="374650"/>
            <a:chOff x="1682539" y="4449543"/>
            <a:chExt cx="414832" cy="414832"/>
          </a:xfrm>
        </p:grpSpPr>
        <p:sp>
          <p:nvSpPr>
            <p:cNvPr id="138" name="椭圆 137"/>
            <p:cNvSpPr/>
            <p:nvPr/>
          </p:nvSpPr>
          <p:spPr>
            <a:xfrm>
              <a:off x="1682539" y="4449543"/>
              <a:ext cx="414832" cy="414832"/>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100"/>
            </a:p>
          </p:txBody>
        </p:sp>
        <p:sp>
          <p:nvSpPr>
            <p:cNvPr id="139" name="Freeform 18"/>
            <p:cNvSpPr>
              <a:spLocks noEditPoints="1"/>
            </p:cNvSpPr>
            <p:nvPr/>
          </p:nvSpPr>
          <p:spPr bwMode="black">
            <a:xfrm>
              <a:off x="1782790" y="4537431"/>
              <a:ext cx="228158" cy="221478"/>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chemeClr val="tx1">
                <a:lumMod val="50000"/>
                <a:lumOff val="50000"/>
              </a:schemeClr>
            </a:solidFill>
            <a:ln>
              <a:noFill/>
            </a:ln>
          </p:spPr>
          <p:txBody>
            <a:bodyPr lIns="61735" tIns="30867" rIns="61735" bIns="30867"/>
            <a:lstStyle/>
            <a:p>
              <a:pPr defTabSz="967801" fontAlgn="auto">
                <a:spcBef>
                  <a:spcPts val="0"/>
                </a:spcBef>
                <a:spcAft>
                  <a:spcPts val="0"/>
                </a:spcAft>
                <a:defRPr/>
              </a:pPr>
              <a:endParaRPr lang="en-US" sz="1300">
                <a:latin typeface="+mn-lt"/>
                <a:ea typeface="+mn-ea"/>
              </a:endParaRPr>
            </a:p>
          </p:txBody>
        </p:sp>
      </p:grpSp>
      <p:cxnSp>
        <p:nvCxnSpPr>
          <p:cNvPr id="140" name="直接连接符 139"/>
          <p:cNvCxnSpPr/>
          <p:nvPr/>
        </p:nvCxnSpPr>
        <p:spPr>
          <a:xfrm>
            <a:off x="679450" y="4427538"/>
            <a:ext cx="848836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1719207" y="972145"/>
            <a:ext cx="6274581" cy="2520280"/>
            <a:chOff x="1719207" y="972145"/>
            <a:chExt cx="6274581" cy="2520280"/>
          </a:xfrm>
        </p:grpSpPr>
        <p:sp>
          <p:nvSpPr>
            <p:cNvPr id="2" name="圆角矩形 1"/>
            <p:cNvSpPr/>
            <p:nvPr/>
          </p:nvSpPr>
          <p:spPr>
            <a:xfrm>
              <a:off x="1719207" y="972145"/>
              <a:ext cx="1467381" cy="2520280"/>
            </a:xfrm>
            <a:prstGeom prst="roundRect">
              <a:avLst>
                <a:gd name="adj" fmla="val 68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800" b="1" dirty="0">
                  <a:latin typeface="+mj-ea"/>
                  <a:ea typeface="+mj-ea"/>
                </a:rPr>
                <a:t>2</a:t>
              </a:r>
              <a:endParaRPr lang="zh-CN" altLang="en-US" sz="13800" b="1" dirty="0">
                <a:latin typeface="+mj-ea"/>
                <a:ea typeface="+mj-ea"/>
              </a:endParaRPr>
            </a:p>
          </p:txBody>
        </p:sp>
        <p:sp>
          <p:nvSpPr>
            <p:cNvPr id="22" name="圆角矩形 21"/>
            <p:cNvSpPr/>
            <p:nvPr/>
          </p:nvSpPr>
          <p:spPr>
            <a:xfrm>
              <a:off x="3321607" y="972145"/>
              <a:ext cx="1467381" cy="2520280"/>
            </a:xfrm>
            <a:prstGeom prst="roundRect">
              <a:avLst>
                <a:gd name="adj" fmla="val 68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800" b="1" dirty="0">
                  <a:latin typeface="+mj-ea"/>
                  <a:ea typeface="+mj-ea"/>
                </a:rPr>
                <a:t>0</a:t>
              </a:r>
              <a:endParaRPr lang="zh-CN" altLang="en-US" sz="13800" b="1" dirty="0">
                <a:latin typeface="+mj-ea"/>
                <a:ea typeface="+mj-ea"/>
              </a:endParaRPr>
            </a:p>
          </p:txBody>
        </p:sp>
        <p:sp>
          <p:nvSpPr>
            <p:cNvPr id="23" name="圆角矩形 22"/>
            <p:cNvSpPr/>
            <p:nvPr/>
          </p:nvSpPr>
          <p:spPr>
            <a:xfrm>
              <a:off x="4924007" y="972145"/>
              <a:ext cx="1467381" cy="2520280"/>
            </a:xfrm>
            <a:prstGeom prst="roundRect">
              <a:avLst>
                <a:gd name="adj" fmla="val 68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800" b="1" dirty="0">
                  <a:latin typeface="+mj-ea"/>
                  <a:ea typeface="+mj-ea"/>
                </a:rPr>
                <a:t>1</a:t>
              </a:r>
              <a:endParaRPr lang="zh-CN" altLang="en-US" sz="13800" b="1" dirty="0">
                <a:latin typeface="+mj-ea"/>
                <a:ea typeface="+mj-ea"/>
              </a:endParaRPr>
            </a:p>
          </p:txBody>
        </p:sp>
        <p:sp>
          <p:nvSpPr>
            <p:cNvPr id="24" name="圆角矩形 23"/>
            <p:cNvSpPr/>
            <p:nvPr/>
          </p:nvSpPr>
          <p:spPr>
            <a:xfrm>
              <a:off x="6526407" y="972145"/>
              <a:ext cx="1467381" cy="2520280"/>
            </a:xfrm>
            <a:prstGeom prst="roundRect">
              <a:avLst>
                <a:gd name="adj" fmla="val 68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800" b="1" dirty="0" smtClean="0">
                  <a:latin typeface="+mj-ea"/>
                  <a:ea typeface="+mj-ea"/>
                </a:rPr>
                <a:t>8</a:t>
              </a:r>
              <a:endParaRPr lang="zh-CN" altLang="en-US" sz="13800" b="1" dirty="0">
                <a:latin typeface="+mj-ea"/>
                <a:ea typeface="+mj-ea"/>
              </a:endParaRPr>
            </a:p>
          </p:txBody>
        </p:sp>
      </p:gr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stCondLst>
                                    <p:cond delay="0"/>
                                  </p:stCondLst>
                                  <p:iterate type="lt">
                                    <p:tmPct val="10000"/>
                                  </p:iterate>
                                  <p:childTnLst>
                                    <p:set>
                                      <p:cBhvr>
                                        <p:cTn id="12" dur="1" fill="hold">
                                          <p:stCondLst>
                                            <p:cond delay="0"/>
                                          </p:stCondLst>
                                        </p:cTn>
                                        <p:tgtEl>
                                          <p:spTgt spid="73"/>
                                        </p:tgtEl>
                                        <p:attrNameLst>
                                          <p:attrName>style.visibility</p:attrName>
                                        </p:attrNameLst>
                                      </p:cBhvr>
                                      <p:to>
                                        <p:strVal val="visible"/>
                                      </p:to>
                                    </p:set>
                                    <p:anim calcmode="lin" valueType="num">
                                      <p:cBhvr additive="base">
                                        <p:cTn id="13" dur="400" fill="hold"/>
                                        <p:tgtEl>
                                          <p:spTgt spid="73"/>
                                        </p:tgtEl>
                                        <p:attrNameLst>
                                          <p:attrName>ppt_x</p:attrName>
                                        </p:attrNameLst>
                                      </p:cBhvr>
                                      <p:tavLst>
                                        <p:tav tm="0">
                                          <p:val>
                                            <p:strVal val="1+#ppt_w/2"/>
                                          </p:val>
                                        </p:tav>
                                        <p:tav tm="100000">
                                          <p:val>
                                            <p:strVal val="#ppt_x"/>
                                          </p:val>
                                        </p:tav>
                                      </p:tavLst>
                                    </p:anim>
                                    <p:anim calcmode="lin" valueType="num">
                                      <p:cBhvr additive="base">
                                        <p:cTn id="14" dur="400" fill="hold"/>
                                        <p:tgtEl>
                                          <p:spTgt spid="73"/>
                                        </p:tgtEl>
                                        <p:attrNameLst>
                                          <p:attrName>ppt_y</p:attrName>
                                        </p:attrNameLst>
                                      </p:cBhvr>
                                      <p:tavLst>
                                        <p:tav tm="0">
                                          <p:val>
                                            <p:strVal val="#ppt_y"/>
                                          </p:val>
                                        </p:tav>
                                        <p:tav tm="100000">
                                          <p:val>
                                            <p:strVal val="#ppt_y"/>
                                          </p:val>
                                        </p:tav>
                                      </p:tavLst>
                                    </p:anim>
                                  </p:childTnLst>
                                </p:cTn>
                              </p:par>
                            </p:childTnLst>
                          </p:cTn>
                        </p:par>
                        <p:par>
                          <p:cTn id="15" fill="hold" nodeType="afterGroup">
                            <p:stCondLst>
                              <p:cond delay="1800"/>
                            </p:stCondLst>
                            <p:childTnLst>
                              <p:par>
                                <p:cTn id="16" presetID="2" presetClass="entr" presetSubtype="4" fill="hold" grpId="0" nodeType="afterEffect">
                                  <p:stCondLst>
                                    <p:cond delay="0"/>
                                  </p:stCondLst>
                                  <p:iterate type="lt">
                                    <p:tmPct val="10000"/>
                                  </p:iterate>
                                  <p:childTnLst>
                                    <p:set>
                                      <p:cBhvr>
                                        <p:cTn id="17" dur="1" fill="hold">
                                          <p:stCondLst>
                                            <p:cond delay="0"/>
                                          </p:stCondLst>
                                        </p:cTn>
                                        <p:tgtEl>
                                          <p:spTgt spid="74"/>
                                        </p:tgtEl>
                                        <p:attrNameLst>
                                          <p:attrName>style.visibility</p:attrName>
                                        </p:attrNameLst>
                                      </p:cBhvr>
                                      <p:to>
                                        <p:strVal val="visible"/>
                                      </p:to>
                                    </p:set>
                                    <p:anim calcmode="lin" valueType="num">
                                      <p:cBhvr additive="base">
                                        <p:cTn id="18" dur="400" fill="hold"/>
                                        <p:tgtEl>
                                          <p:spTgt spid="74"/>
                                        </p:tgtEl>
                                        <p:attrNameLst>
                                          <p:attrName>ppt_x</p:attrName>
                                        </p:attrNameLst>
                                      </p:cBhvr>
                                      <p:tavLst>
                                        <p:tav tm="0">
                                          <p:val>
                                            <p:strVal val="#ppt_x"/>
                                          </p:val>
                                        </p:tav>
                                        <p:tav tm="100000">
                                          <p:val>
                                            <p:strVal val="#ppt_x"/>
                                          </p:val>
                                        </p:tav>
                                      </p:tavLst>
                                    </p:anim>
                                    <p:anim calcmode="lin" valueType="num">
                                      <p:cBhvr additive="base">
                                        <p:cTn id="19" dur="400" fill="hold"/>
                                        <p:tgtEl>
                                          <p:spTgt spid="74"/>
                                        </p:tgtEl>
                                        <p:attrNameLst>
                                          <p:attrName>ppt_y</p:attrName>
                                        </p:attrNameLst>
                                      </p:cBhvr>
                                      <p:tavLst>
                                        <p:tav tm="0">
                                          <p:val>
                                            <p:strVal val="1+#ppt_h/2"/>
                                          </p:val>
                                        </p:tav>
                                        <p:tav tm="100000">
                                          <p:val>
                                            <p:strVal val="#ppt_y"/>
                                          </p:val>
                                        </p:tav>
                                      </p:tavLst>
                                    </p:anim>
                                  </p:childTnLst>
                                </p:cTn>
                              </p:par>
                            </p:childTnLst>
                          </p:cTn>
                        </p:par>
                        <p:par>
                          <p:cTn id="20" fill="hold" nodeType="afterGroup">
                            <p:stCondLst>
                              <p:cond delay="2960"/>
                            </p:stCondLst>
                            <p:childTnLst>
                              <p:par>
                                <p:cTn id="21" presetID="22" presetClass="entr" presetSubtype="8" fill="hold" nodeType="afterEffect">
                                  <p:stCondLst>
                                    <p:cond delay="0"/>
                                  </p:stCondLst>
                                  <p:childTnLst>
                                    <p:set>
                                      <p:cBhvr>
                                        <p:cTn id="22" dur="1" fill="hold">
                                          <p:stCondLst>
                                            <p:cond delay="0"/>
                                          </p:stCondLst>
                                        </p:cTn>
                                        <p:tgtEl>
                                          <p:spTgt spid="140"/>
                                        </p:tgtEl>
                                        <p:attrNameLst>
                                          <p:attrName>style.visibility</p:attrName>
                                        </p:attrNameLst>
                                      </p:cBhvr>
                                      <p:to>
                                        <p:strVal val="visible"/>
                                      </p:to>
                                    </p:set>
                                    <p:animEffect transition="in" filter="wipe(left)">
                                      <p:cBhvr>
                                        <p:cTn id="23" dur="500"/>
                                        <p:tgtEl>
                                          <p:spTgt spid="140"/>
                                        </p:tgtEl>
                                      </p:cBhvr>
                                    </p:animEffect>
                                  </p:childTnLst>
                                </p:cTn>
                              </p:par>
                            </p:childTnLst>
                          </p:cTn>
                        </p:par>
                        <p:par>
                          <p:cTn id="24" fill="hold" nodeType="afterGroup">
                            <p:stCondLst>
                              <p:cond delay="3460"/>
                            </p:stCondLst>
                            <p:childTnLst>
                              <p:par>
                                <p:cTn id="25" presetID="10" presetClass="entr" presetSubtype="0" fill="hold" nodeType="afterEffect">
                                  <p:stCondLst>
                                    <p:cond delay="0"/>
                                  </p:stCondLst>
                                  <p:childTnLst>
                                    <p:set>
                                      <p:cBhvr>
                                        <p:cTn id="26" dur="1" fill="hold">
                                          <p:stCondLst>
                                            <p:cond delay="0"/>
                                          </p:stCondLst>
                                        </p:cTn>
                                        <p:tgtEl>
                                          <p:spTgt spid="126"/>
                                        </p:tgtEl>
                                        <p:attrNameLst>
                                          <p:attrName>style.visibility</p:attrName>
                                        </p:attrNameLst>
                                      </p:cBhvr>
                                      <p:to>
                                        <p:strVal val="visible"/>
                                      </p:to>
                                    </p:set>
                                    <p:animEffect transition="in" filter="fade">
                                      <p:cBhvr>
                                        <p:cTn id="27" dur="500"/>
                                        <p:tgtEl>
                                          <p:spTgt spid="126"/>
                                        </p:tgtEl>
                                      </p:cBhvr>
                                    </p:animEffect>
                                  </p:childTnLst>
                                </p:cTn>
                              </p:par>
                              <p:par>
                                <p:cTn id="28" presetID="10" presetClass="entr" presetSubtype="0" fill="hold" nodeType="withEffect">
                                  <p:stCondLst>
                                    <p:cond delay="300"/>
                                  </p:stCondLst>
                                  <p:childTnLst>
                                    <p:set>
                                      <p:cBhvr>
                                        <p:cTn id="29" dur="1" fill="hold">
                                          <p:stCondLst>
                                            <p:cond delay="0"/>
                                          </p:stCondLst>
                                        </p:cTn>
                                        <p:tgtEl>
                                          <p:spTgt spid="137"/>
                                        </p:tgtEl>
                                        <p:attrNameLst>
                                          <p:attrName>style.visibility</p:attrName>
                                        </p:attrNameLst>
                                      </p:cBhvr>
                                      <p:to>
                                        <p:strVal val="visible"/>
                                      </p:to>
                                    </p:set>
                                    <p:animEffect transition="in" filter="fade">
                                      <p:cBhvr>
                                        <p:cTn id="30" dur="500"/>
                                        <p:tgtEl>
                                          <p:spTgt spid="137"/>
                                        </p:tgtEl>
                                      </p:cBhvr>
                                    </p:animEffect>
                                  </p:childTnLst>
                                </p:cTn>
                              </p:par>
                              <p:par>
                                <p:cTn id="31" presetID="10" presetClass="entr" presetSubtype="0" fill="hold" nodeType="withEffect">
                                  <p:stCondLst>
                                    <p:cond delay="500"/>
                                  </p:stCondLst>
                                  <p:childTnLst>
                                    <p:set>
                                      <p:cBhvr>
                                        <p:cTn id="32" dur="1" fill="hold">
                                          <p:stCondLst>
                                            <p:cond delay="0"/>
                                          </p:stCondLst>
                                        </p:cTn>
                                        <p:tgtEl>
                                          <p:spTgt spid="134"/>
                                        </p:tgtEl>
                                        <p:attrNameLst>
                                          <p:attrName>style.visibility</p:attrName>
                                        </p:attrNameLst>
                                      </p:cBhvr>
                                      <p:to>
                                        <p:strVal val="visible"/>
                                      </p:to>
                                    </p:set>
                                    <p:animEffect transition="in" filter="fade">
                                      <p:cBhvr>
                                        <p:cTn id="33" dur="500"/>
                                        <p:tgtEl>
                                          <p:spTgt spid="134"/>
                                        </p:tgtEl>
                                      </p:cBhvr>
                                    </p:animEffect>
                                  </p:childTnLst>
                                </p:cTn>
                              </p:par>
                              <p:par>
                                <p:cTn id="34" presetID="10" presetClass="entr" presetSubtype="0" fill="hold" nodeType="withEffect">
                                  <p:stCondLst>
                                    <p:cond delay="700"/>
                                  </p:stCondLst>
                                  <p:childTnLst>
                                    <p:set>
                                      <p:cBhvr>
                                        <p:cTn id="35" dur="1" fill="hold">
                                          <p:stCondLst>
                                            <p:cond delay="0"/>
                                          </p:stCondLst>
                                        </p:cTn>
                                        <p:tgtEl>
                                          <p:spTgt spid="129"/>
                                        </p:tgtEl>
                                        <p:attrNameLst>
                                          <p:attrName>style.visibility</p:attrName>
                                        </p:attrNameLst>
                                      </p:cBhvr>
                                      <p:to>
                                        <p:strVal val="visible"/>
                                      </p:to>
                                    </p:set>
                                    <p:animEffect transition="in" filter="fade">
                                      <p:cBhvr>
                                        <p:cTn id="36" dur="5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a:srcRect/>
          <a:stretch>
            <a:fillRect/>
          </a:stretch>
        </p:blipFill>
        <p:spPr bwMode="auto">
          <a:xfrm>
            <a:off x="4694238" y="746125"/>
            <a:ext cx="1966912" cy="1268413"/>
          </a:xfrm>
          <a:prstGeom prst="rect">
            <a:avLst/>
          </a:prstGeom>
          <a:noFill/>
          <a:ln w="9525">
            <a:noFill/>
            <a:miter lim="800000"/>
            <a:headEnd/>
            <a:tailEnd/>
          </a:ln>
        </p:spPr>
      </p:pic>
      <p:pic>
        <p:nvPicPr>
          <p:cNvPr id="14" name="Picture 2"/>
          <p:cNvPicPr>
            <a:picLocks noChangeAspect="1" noChangeArrowheads="1"/>
          </p:cNvPicPr>
          <p:nvPr/>
        </p:nvPicPr>
        <p:blipFill>
          <a:blip r:embed="rId4"/>
          <a:srcRect l="362" t="-104" r="388" b="4996"/>
          <a:stretch>
            <a:fillRect/>
          </a:stretch>
        </p:blipFill>
        <p:spPr bwMode="auto">
          <a:xfrm>
            <a:off x="482600" y="746125"/>
            <a:ext cx="1979613" cy="1268413"/>
          </a:xfrm>
          <a:prstGeom prst="rect">
            <a:avLst/>
          </a:prstGeom>
          <a:noFill/>
          <a:ln w="9525">
            <a:noFill/>
            <a:miter lim="800000"/>
            <a:headEnd/>
            <a:tailEnd/>
          </a:ln>
          <a:effectLst/>
        </p:spPr>
      </p:pic>
      <p:pic>
        <p:nvPicPr>
          <p:cNvPr id="15" name="Picture 2" descr="C:\Users\Administrator\Desktop\218.png"/>
          <p:cNvPicPr>
            <a:picLocks noChangeAspect="1" noChangeArrowheads="1"/>
          </p:cNvPicPr>
          <p:nvPr/>
        </p:nvPicPr>
        <p:blipFill>
          <a:blip r:embed="rId5"/>
          <a:srcRect l="45448" r="8641"/>
          <a:stretch>
            <a:fillRect/>
          </a:stretch>
        </p:blipFill>
        <p:spPr bwMode="auto">
          <a:xfrm>
            <a:off x="6661150" y="0"/>
            <a:ext cx="3060700" cy="5437188"/>
          </a:xfrm>
          <a:prstGeom prst="rect">
            <a:avLst/>
          </a:prstGeom>
          <a:noFill/>
          <a:ln w="9525">
            <a:noFill/>
            <a:miter lim="800000"/>
            <a:headEnd/>
            <a:tailEnd/>
          </a:ln>
        </p:spPr>
      </p:pic>
      <p:pic>
        <p:nvPicPr>
          <p:cNvPr id="16" name="Picture 7" descr="E:\图片素材库\jpg\商务\图片包\631.jpg"/>
          <p:cNvPicPr>
            <a:picLocks noChangeArrowheads="1"/>
          </p:cNvPicPr>
          <p:nvPr/>
        </p:nvPicPr>
        <p:blipFill>
          <a:blip r:embed="rId6"/>
          <a:srcRect/>
          <a:stretch>
            <a:fillRect/>
          </a:stretch>
        </p:blipFill>
        <p:spPr bwMode="auto">
          <a:xfrm>
            <a:off x="2554288" y="2136775"/>
            <a:ext cx="2009775" cy="1284288"/>
          </a:xfrm>
          <a:prstGeom prst="rect">
            <a:avLst/>
          </a:prstGeom>
          <a:noFill/>
          <a:ln w="28575">
            <a:noFill/>
            <a:miter lim="800000"/>
            <a:headEnd/>
            <a:tailEnd/>
          </a:ln>
        </p:spPr>
      </p:pic>
      <p:grpSp>
        <p:nvGrpSpPr>
          <p:cNvPr id="17" name="组合 16"/>
          <p:cNvGrpSpPr>
            <a:grpSpLocks/>
          </p:cNvGrpSpPr>
          <p:nvPr/>
        </p:nvGrpSpPr>
        <p:grpSpPr bwMode="auto">
          <a:xfrm>
            <a:off x="4694238" y="2136775"/>
            <a:ext cx="1957387" cy="1284288"/>
            <a:chOff x="3946913" y="1827911"/>
            <a:chExt cx="1958168" cy="1283142"/>
          </a:xfrm>
        </p:grpSpPr>
        <p:sp>
          <p:nvSpPr>
            <p:cNvPr id="18" name="矩形 17"/>
            <p:cNvSpPr/>
            <p:nvPr/>
          </p:nvSpPr>
          <p:spPr>
            <a:xfrm>
              <a:off x="3946913" y="1827911"/>
              <a:ext cx="1958168" cy="1283142"/>
            </a:xfrm>
            <a:prstGeom prst="rect">
              <a:avLst/>
            </a:prstGeom>
            <a:solidFill>
              <a:schemeClr val="accent3"/>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sz="1400">
                <a:solidFill>
                  <a:sysClr val="window" lastClr="FFFFFF"/>
                </a:solidFill>
                <a:latin typeface="+mj-ea"/>
                <a:ea typeface="+mj-ea"/>
              </a:endParaRPr>
            </a:p>
          </p:txBody>
        </p:sp>
        <p:sp>
          <p:nvSpPr>
            <p:cNvPr id="19" name="TextBox 17"/>
            <p:cNvSpPr txBox="1">
              <a:spLocks noChangeArrowheads="1"/>
            </p:cNvSpPr>
            <p:nvPr/>
          </p:nvSpPr>
          <p:spPr bwMode="auto">
            <a:xfrm flipH="1">
              <a:off x="4286774" y="2206985"/>
              <a:ext cx="1335620" cy="523408"/>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400" kern="0" dirty="0">
                  <a:solidFill>
                    <a:sysClr val="window" lastClr="FFFFFF">
                      <a:lumMod val="95000"/>
                    </a:sysClr>
                  </a:solidFill>
                  <a:latin typeface="+mj-ea"/>
                  <a:ea typeface="+mj-ea"/>
                </a:rPr>
                <a:t>点击添加文本    </a:t>
              </a:r>
              <a:endParaRPr lang="en-US" altLang="zh-CN" sz="1400" kern="0" dirty="0">
                <a:solidFill>
                  <a:sysClr val="window" lastClr="FFFFFF">
                    <a:lumMod val="95000"/>
                  </a:sysClr>
                </a:solidFill>
                <a:latin typeface="+mj-ea"/>
                <a:ea typeface="+mj-ea"/>
              </a:endParaRPr>
            </a:p>
            <a:p>
              <a:pPr fontAlgn="auto">
                <a:spcBef>
                  <a:spcPts val="0"/>
                </a:spcBef>
                <a:spcAft>
                  <a:spcPts val="0"/>
                </a:spcAft>
                <a:defRPr/>
              </a:pPr>
              <a:r>
                <a:rPr lang="zh-CN" altLang="en-US" sz="1400" kern="0" dirty="0">
                  <a:solidFill>
                    <a:sysClr val="window" lastClr="FFFFFF">
                      <a:lumMod val="95000"/>
                    </a:sysClr>
                  </a:solidFill>
                  <a:latin typeface="+mj-ea"/>
                  <a:ea typeface="+mj-ea"/>
                </a:rPr>
                <a:t>点击添加文本</a:t>
              </a:r>
              <a:endParaRPr lang="en-US" altLang="zh-CN" sz="1400" kern="0" dirty="0">
                <a:solidFill>
                  <a:sysClr val="window" lastClr="FFFFFF">
                    <a:lumMod val="95000"/>
                  </a:sysClr>
                </a:solidFill>
                <a:latin typeface="+mj-ea"/>
                <a:ea typeface="+mj-ea"/>
              </a:endParaRPr>
            </a:p>
          </p:txBody>
        </p:sp>
      </p:grpSp>
      <p:grpSp>
        <p:nvGrpSpPr>
          <p:cNvPr id="20" name="组合 19"/>
          <p:cNvGrpSpPr>
            <a:grpSpLocks/>
          </p:cNvGrpSpPr>
          <p:nvPr/>
        </p:nvGrpSpPr>
        <p:grpSpPr bwMode="auto">
          <a:xfrm>
            <a:off x="482600" y="2136775"/>
            <a:ext cx="1979613" cy="1284288"/>
            <a:chOff x="0" y="2095862"/>
            <a:chExt cx="1979711" cy="1283142"/>
          </a:xfrm>
        </p:grpSpPr>
        <p:sp>
          <p:nvSpPr>
            <p:cNvPr id="21" name="矩形 20"/>
            <p:cNvSpPr/>
            <p:nvPr/>
          </p:nvSpPr>
          <p:spPr>
            <a:xfrm>
              <a:off x="0" y="2095862"/>
              <a:ext cx="1979711" cy="12831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latin typeface="+mj-ea"/>
                <a:ea typeface="+mj-ea"/>
              </a:endParaRPr>
            </a:p>
          </p:txBody>
        </p:sp>
        <p:sp>
          <p:nvSpPr>
            <p:cNvPr id="22" name="TextBox 18"/>
            <p:cNvSpPr txBox="1">
              <a:spLocks noChangeArrowheads="1"/>
            </p:cNvSpPr>
            <p:nvPr/>
          </p:nvSpPr>
          <p:spPr bwMode="auto">
            <a:xfrm flipH="1">
              <a:off x="322279" y="2432112"/>
              <a:ext cx="1335153" cy="523408"/>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400" kern="0" dirty="0">
                  <a:solidFill>
                    <a:sysClr val="window" lastClr="FFFFFF">
                      <a:lumMod val="95000"/>
                    </a:sysClr>
                  </a:solidFill>
                  <a:latin typeface="+mj-ea"/>
                  <a:ea typeface="+mj-ea"/>
                </a:rPr>
                <a:t>点击添加文本    </a:t>
              </a:r>
              <a:endParaRPr lang="en-US" altLang="zh-CN" sz="1400" kern="0" dirty="0">
                <a:solidFill>
                  <a:sysClr val="window" lastClr="FFFFFF">
                    <a:lumMod val="95000"/>
                  </a:sysClr>
                </a:solidFill>
                <a:latin typeface="+mj-ea"/>
                <a:ea typeface="+mj-ea"/>
              </a:endParaRPr>
            </a:p>
            <a:p>
              <a:pPr fontAlgn="auto">
                <a:spcBef>
                  <a:spcPts val="0"/>
                </a:spcBef>
                <a:spcAft>
                  <a:spcPts val="0"/>
                </a:spcAft>
                <a:defRPr/>
              </a:pPr>
              <a:r>
                <a:rPr lang="zh-CN" altLang="en-US" sz="1400" kern="0" dirty="0">
                  <a:solidFill>
                    <a:sysClr val="window" lastClr="FFFFFF">
                      <a:lumMod val="95000"/>
                    </a:sysClr>
                  </a:solidFill>
                  <a:latin typeface="+mj-ea"/>
                  <a:ea typeface="+mj-ea"/>
                </a:rPr>
                <a:t>点击添加文本</a:t>
              </a:r>
              <a:endParaRPr lang="en-US" altLang="zh-CN" sz="1400" kern="0" dirty="0">
                <a:solidFill>
                  <a:sysClr val="window" lastClr="FFFFFF">
                    <a:lumMod val="95000"/>
                  </a:sysClr>
                </a:solidFill>
                <a:latin typeface="+mj-ea"/>
                <a:ea typeface="+mj-ea"/>
              </a:endParaRPr>
            </a:p>
          </p:txBody>
        </p:sp>
      </p:grpSp>
      <p:grpSp>
        <p:nvGrpSpPr>
          <p:cNvPr id="23" name="组合 22"/>
          <p:cNvGrpSpPr>
            <a:grpSpLocks/>
          </p:cNvGrpSpPr>
          <p:nvPr/>
        </p:nvGrpSpPr>
        <p:grpSpPr bwMode="auto">
          <a:xfrm>
            <a:off x="2554288" y="746125"/>
            <a:ext cx="2009775" cy="1268413"/>
            <a:chOff x="2072433" y="511758"/>
            <a:chExt cx="2009463" cy="1267904"/>
          </a:xfrm>
        </p:grpSpPr>
        <p:sp>
          <p:nvSpPr>
            <p:cNvPr id="24" name="矩形 23"/>
            <p:cNvSpPr/>
            <p:nvPr/>
          </p:nvSpPr>
          <p:spPr>
            <a:xfrm>
              <a:off x="2072433" y="511758"/>
              <a:ext cx="2009463" cy="1267904"/>
            </a:xfrm>
            <a:prstGeom prst="rect">
              <a:avLst/>
            </a:prstGeom>
            <a:solidFill>
              <a:schemeClr val="accent1"/>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sz="1400">
                <a:solidFill>
                  <a:sysClr val="window" lastClr="FFFFFF"/>
                </a:solidFill>
                <a:latin typeface="+mj-ea"/>
                <a:ea typeface="+mj-ea"/>
              </a:endParaRPr>
            </a:p>
          </p:txBody>
        </p:sp>
        <p:sp>
          <p:nvSpPr>
            <p:cNvPr id="25" name="TextBox 18"/>
            <p:cNvSpPr txBox="1">
              <a:spLocks noChangeArrowheads="1"/>
            </p:cNvSpPr>
            <p:nvPr/>
          </p:nvSpPr>
          <p:spPr bwMode="auto">
            <a:xfrm flipH="1">
              <a:off x="2408931" y="867215"/>
              <a:ext cx="1336467" cy="522078"/>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400" kern="0" dirty="0">
                  <a:solidFill>
                    <a:sysClr val="window" lastClr="FFFFFF">
                      <a:lumMod val="95000"/>
                    </a:sysClr>
                  </a:solidFill>
                  <a:latin typeface="+mj-ea"/>
                  <a:ea typeface="+mj-ea"/>
                </a:rPr>
                <a:t>点击添加文本    </a:t>
              </a:r>
              <a:endParaRPr lang="en-US" altLang="zh-CN" sz="1400" kern="0" dirty="0">
                <a:solidFill>
                  <a:sysClr val="window" lastClr="FFFFFF">
                    <a:lumMod val="95000"/>
                  </a:sysClr>
                </a:solidFill>
                <a:latin typeface="+mj-ea"/>
                <a:ea typeface="+mj-ea"/>
              </a:endParaRPr>
            </a:p>
            <a:p>
              <a:pPr fontAlgn="auto">
                <a:spcBef>
                  <a:spcPts val="0"/>
                </a:spcBef>
                <a:spcAft>
                  <a:spcPts val="0"/>
                </a:spcAft>
                <a:defRPr/>
              </a:pPr>
              <a:r>
                <a:rPr lang="zh-CN" altLang="en-US" sz="1400" kern="0" dirty="0">
                  <a:solidFill>
                    <a:sysClr val="window" lastClr="FFFFFF">
                      <a:lumMod val="95000"/>
                    </a:sysClr>
                  </a:solidFill>
                  <a:latin typeface="+mj-ea"/>
                  <a:ea typeface="+mj-ea"/>
                </a:rPr>
                <a:t>点击添加文本</a:t>
              </a:r>
              <a:endParaRPr lang="en-US" altLang="zh-CN" sz="1400" kern="0" dirty="0">
                <a:solidFill>
                  <a:sysClr val="window" lastClr="FFFFFF">
                    <a:lumMod val="95000"/>
                  </a:sysClr>
                </a:solidFill>
                <a:latin typeface="+mj-ea"/>
                <a:ea typeface="+mj-ea"/>
              </a:endParaRPr>
            </a:p>
          </p:txBody>
        </p:sp>
      </p:grpSp>
      <p:sp>
        <p:nvSpPr>
          <p:cNvPr id="26" name="TextBox 25"/>
          <p:cNvSpPr txBox="1"/>
          <p:nvPr/>
        </p:nvSpPr>
        <p:spPr>
          <a:xfrm>
            <a:off x="568325" y="3625850"/>
            <a:ext cx="6237288" cy="1106488"/>
          </a:xfrm>
          <a:prstGeom prst="rect">
            <a:avLst/>
          </a:prstGeom>
          <a:noFill/>
        </p:spPr>
        <p:txBody>
          <a:bodyPr>
            <a:spAutoFit/>
          </a:bodyPr>
          <a:lstStyle/>
          <a:p>
            <a:pPr defTabSz="967801" fontAlgn="auto">
              <a:lnSpc>
                <a:spcPct val="150000"/>
              </a:lnSpc>
              <a:spcBef>
                <a:spcPts val="0"/>
              </a:spcBef>
              <a:spcAft>
                <a:spcPts val="0"/>
              </a:spcAft>
              <a:defRPr/>
            </a:pPr>
            <a:r>
              <a:rPr lang="zh-CN" altLang="en-US" sz="1600" b="1" dirty="0">
                <a:solidFill>
                  <a:schemeClr val="accent1"/>
                </a:solidFill>
                <a:latin typeface="+mn-ea"/>
                <a:ea typeface="+mn-ea"/>
              </a:rPr>
              <a:t>解决方案</a:t>
            </a:r>
            <a:endParaRPr lang="en-US" altLang="zh-CN" sz="1600" b="1" dirty="0">
              <a:solidFill>
                <a:schemeClr val="accent1"/>
              </a:solidFill>
              <a:latin typeface="+mn-ea"/>
              <a:ea typeface="+mn-ea"/>
            </a:endParaRPr>
          </a:p>
          <a:p>
            <a:pPr defTabSz="967801" fontAlgn="auto">
              <a:lnSpc>
                <a:spcPct val="150000"/>
              </a:lnSpc>
              <a:spcBef>
                <a:spcPts val="0"/>
              </a:spcBef>
              <a:spcAft>
                <a:spcPts val="0"/>
              </a:spcAft>
              <a:defRPr/>
            </a:pPr>
            <a:r>
              <a:rPr lang="zh-CN" altLang="en-US" sz="1400" dirty="0">
                <a:solidFill>
                  <a:schemeClr val="tx1">
                    <a:lumMod val="65000"/>
                    <a:lumOff val="35000"/>
                  </a:schemeClr>
                </a:solidFill>
                <a:latin typeface="+mn-ea"/>
                <a:ea typeface="+mn-ea"/>
              </a:rPr>
              <a:t>单击此处添加文本单击此处添加文本 单击此处添加文本单击此处添加文本</a:t>
            </a:r>
            <a:endParaRPr lang="en-US" altLang="zh-CN" sz="1400" dirty="0">
              <a:solidFill>
                <a:schemeClr val="tx1">
                  <a:lumMod val="65000"/>
                  <a:lumOff val="35000"/>
                </a:schemeClr>
              </a:solidFill>
              <a:latin typeface="+mn-ea"/>
              <a:ea typeface="+mn-ea"/>
            </a:endParaRPr>
          </a:p>
          <a:p>
            <a:pPr defTabSz="967801" fontAlgn="auto">
              <a:lnSpc>
                <a:spcPct val="150000"/>
              </a:lnSpc>
              <a:spcBef>
                <a:spcPts val="0"/>
              </a:spcBef>
              <a:spcAft>
                <a:spcPts val="0"/>
              </a:spcAft>
              <a:defRPr/>
            </a:pPr>
            <a:r>
              <a:rPr lang="zh-CN" altLang="en-US" sz="1400" dirty="0">
                <a:solidFill>
                  <a:schemeClr val="tx1">
                    <a:lumMod val="65000"/>
                    <a:lumOff val="35000"/>
                  </a:schemeClr>
                </a:solidFill>
                <a:latin typeface="+mn-ea"/>
                <a:ea typeface="+mn-ea"/>
              </a:rPr>
              <a:t>单击此处添加文本单击此处添加文本 单击此处添加文本单击此处添加文本</a:t>
            </a:r>
            <a:endParaRPr lang="en-US" altLang="zh-CN" sz="1400" dirty="0">
              <a:solidFill>
                <a:schemeClr val="tx1">
                  <a:lumMod val="65000"/>
                  <a:lumOff val="35000"/>
                </a:schemeClr>
              </a:solidFill>
              <a:latin typeface="+mn-ea"/>
              <a:ea typeface="+mn-ea"/>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3" presetClass="entr" presetSubtype="528"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 calcmode="lin" valueType="num">
                                      <p:cBhvr>
                                        <p:cTn id="14" dur="500" fill="hold"/>
                                        <p:tgtEl>
                                          <p:spTgt spid="14"/>
                                        </p:tgtEl>
                                        <p:attrNameLst>
                                          <p:attrName>ppt_x</p:attrName>
                                        </p:attrNameLst>
                                      </p:cBhvr>
                                      <p:tavLst>
                                        <p:tav tm="0">
                                          <p:val>
                                            <p:fltVal val="0.5"/>
                                          </p:val>
                                        </p:tav>
                                        <p:tav tm="100000">
                                          <p:val>
                                            <p:strVal val="#ppt_x"/>
                                          </p:val>
                                        </p:tav>
                                      </p:tavLst>
                                    </p:anim>
                                    <p:anim calcmode="lin" valueType="num">
                                      <p:cBhvr>
                                        <p:cTn id="15" dur="500" fill="hold"/>
                                        <p:tgtEl>
                                          <p:spTgt spid="14"/>
                                        </p:tgtEl>
                                        <p:attrNameLst>
                                          <p:attrName>ppt_y</p:attrName>
                                        </p:attrNameLst>
                                      </p:cBhvr>
                                      <p:tavLst>
                                        <p:tav tm="0">
                                          <p:val>
                                            <p:fltVal val="0.5"/>
                                          </p:val>
                                        </p:tav>
                                        <p:tav tm="100000">
                                          <p:val>
                                            <p:strVal val="#ppt_y"/>
                                          </p:val>
                                        </p:tav>
                                      </p:tavLst>
                                    </p:anim>
                                  </p:childTnLst>
                                </p:cTn>
                              </p:par>
                              <p:par>
                                <p:cTn id="16" presetID="23" presetClass="entr" presetSubtype="528" fill="hold" nodeType="withEffect">
                                  <p:stCondLst>
                                    <p:cond delay="250"/>
                                  </p:stCondLst>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ppt_w</p:attrName>
                                        </p:attrNameLst>
                                      </p:cBhvr>
                                      <p:tavLst>
                                        <p:tav tm="0">
                                          <p:val>
                                            <p:fltVal val="0"/>
                                          </p:val>
                                        </p:tav>
                                        <p:tav tm="100000">
                                          <p:val>
                                            <p:strVal val="#ppt_w"/>
                                          </p:val>
                                        </p:tav>
                                      </p:tavLst>
                                    </p:anim>
                                    <p:anim calcmode="lin" valueType="num">
                                      <p:cBhvr>
                                        <p:cTn id="19" dur="500" fill="hold"/>
                                        <p:tgtEl>
                                          <p:spTgt spid="20"/>
                                        </p:tgtEl>
                                        <p:attrNameLst>
                                          <p:attrName>ppt_h</p:attrName>
                                        </p:attrNameLst>
                                      </p:cBhvr>
                                      <p:tavLst>
                                        <p:tav tm="0">
                                          <p:val>
                                            <p:fltVal val="0"/>
                                          </p:val>
                                        </p:tav>
                                        <p:tav tm="100000">
                                          <p:val>
                                            <p:strVal val="#ppt_h"/>
                                          </p:val>
                                        </p:tav>
                                      </p:tavLst>
                                    </p:anim>
                                    <p:anim calcmode="lin" valueType="num">
                                      <p:cBhvr>
                                        <p:cTn id="20" dur="500" fill="hold"/>
                                        <p:tgtEl>
                                          <p:spTgt spid="20"/>
                                        </p:tgtEl>
                                        <p:attrNameLst>
                                          <p:attrName>ppt_x</p:attrName>
                                        </p:attrNameLst>
                                      </p:cBhvr>
                                      <p:tavLst>
                                        <p:tav tm="0">
                                          <p:val>
                                            <p:fltVal val="0.5"/>
                                          </p:val>
                                        </p:tav>
                                        <p:tav tm="100000">
                                          <p:val>
                                            <p:strVal val="#ppt_x"/>
                                          </p:val>
                                        </p:tav>
                                      </p:tavLst>
                                    </p:anim>
                                    <p:anim calcmode="lin" valueType="num">
                                      <p:cBhvr>
                                        <p:cTn id="21" dur="500" fill="hold"/>
                                        <p:tgtEl>
                                          <p:spTgt spid="20"/>
                                        </p:tgtEl>
                                        <p:attrNameLst>
                                          <p:attrName>ppt_y</p:attrName>
                                        </p:attrNameLst>
                                      </p:cBhvr>
                                      <p:tavLst>
                                        <p:tav tm="0">
                                          <p:val>
                                            <p:fltVal val="0.5"/>
                                          </p:val>
                                        </p:tav>
                                        <p:tav tm="100000">
                                          <p:val>
                                            <p:strVal val="#ppt_y"/>
                                          </p:val>
                                        </p:tav>
                                      </p:tavLst>
                                    </p:anim>
                                  </p:childTnLst>
                                </p:cTn>
                              </p:par>
                              <p:par>
                                <p:cTn id="22" presetID="23" presetClass="entr" presetSubtype="528" fill="hold" nodeType="withEffect">
                                  <p:stCondLst>
                                    <p:cond delay="50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 calcmode="lin" valueType="num">
                                      <p:cBhvr>
                                        <p:cTn id="26" dur="500" fill="hold"/>
                                        <p:tgtEl>
                                          <p:spTgt spid="16"/>
                                        </p:tgtEl>
                                        <p:attrNameLst>
                                          <p:attrName>ppt_x</p:attrName>
                                        </p:attrNameLst>
                                      </p:cBhvr>
                                      <p:tavLst>
                                        <p:tav tm="0">
                                          <p:val>
                                            <p:fltVal val="0.5"/>
                                          </p:val>
                                        </p:tav>
                                        <p:tav tm="100000">
                                          <p:val>
                                            <p:strVal val="#ppt_x"/>
                                          </p:val>
                                        </p:tav>
                                      </p:tavLst>
                                    </p:anim>
                                    <p:anim calcmode="lin" valueType="num">
                                      <p:cBhvr>
                                        <p:cTn id="27" dur="500" fill="hold"/>
                                        <p:tgtEl>
                                          <p:spTgt spid="16"/>
                                        </p:tgtEl>
                                        <p:attrNameLst>
                                          <p:attrName>ppt_y</p:attrName>
                                        </p:attrNameLst>
                                      </p:cBhvr>
                                      <p:tavLst>
                                        <p:tav tm="0">
                                          <p:val>
                                            <p:fltVal val="0.5"/>
                                          </p:val>
                                        </p:tav>
                                        <p:tav tm="100000">
                                          <p:val>
                                            <p:strVal val="#ppt_y"/>
                                          </p:val>
                                        </p:tav>
                                      </p:tavLst>
                                    </p:anim>
                                  </p:childTnLst>
                                </p:cTn>
                              </p:par>
                              <p:par>
                                <p:cTn id="28" presetID="23" presetClass="entr" presetSubtype="528" fill="hold" nodeType="withEffect">
                                  <p:stCondLst>
                                    <p:cond delay="300"/>
                                  </p:stCondLst>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 calcmode="lin" valueType="num">
                                      <p:cBhvr>
                                        <p:cTn id="32" dur="500" fill="hold"/>
                                        <p:tgtEl>
                                          <p:spTgt spid="23"/>
                                        </p:tgtEl>
                                        <p:attrNameLst>
                                          <p:attrName>ppt_x</p:attrName>
                                        </p:attrNameLst>
                                      </p:cBhvr>
                                      <p:tavLst>
                                        <p:tav tm="0">
                                          <p:val>
                                            <p:fltVal val="0.5"/>
                                          </p:val>
                                        </p:tav>
                                        <p:tav tm="100000">
                                          <p:val>
                                            <p:strVal val="#ppt_x"/>
                                          </p:val>
                                        </p:tav>
                                      </p:tavLst>
                                    </p:anim>
                                    <p:anim calcmode="lin" valueType="num">
                                      <p:cBhvr>
                                        <p:cTn id="33" dur="500" fill="hold"/>
                                        <p:tgtEl>
                                          <p:spTgt spid="23"/>
                                        </p:tgtEl>
                                        <p:attrNameLst>
                                          <p:attrName>ppt_y</p:attrName>
                                        </p:attrNameLst>
                                      </p:cBhvr>
                                      <p:tavLst>
                                        <p:tav tm="0">
                                          <p:val>
                                            <p:fltVal val="0.5"/>
                                          </p:val>
                                        </p:tav>
                                        <p:tav tm="100000">
                                          <p:val>
                                            <p:strVal val="#ppt_y"/>
                                          </p:val>
                                        </p:tav>
                                      </p:tavLst>
                                    </p:anim>
                                  </p:childTnLst>
                                </p:cTn>
                              </p:par>
                              <p:par>
                                <p:cTn id="34" presetID="23" presetClass="entr" presetSubtype="528" fill="hold" nodeType="withEffect">
                                  <p:stCondLst>
                                    <p:cond delay="75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 calcmode="lin" valueType="num">
                                      <p:cBhvr>
                                        <p:cTn id="38" dur="500" fill="hold"/>
                                        <p:tgtEl>
                                          <p:spTgt spid="13"/>
                                        </p:tgtEl>
                                        <p:attrNameLst>
                                          <p:attrName>ppt_x</p:attrName>
                                        </p:attrNameLst>
                                      </p:cBhvr>
                                      <p:tavLst>
                                        <p:tav tm="0">
                                          <p:val>
                                            <p:fltVal val="0.5"/>
                                          </p:val>
                                        </p:tav>
                                        <p:tav tm="100000">
                                          <p:val>
                                            <p:strVal val="#ppt_x"/>
                                          </p:val>
                                        </p:tav>
                                      </p:tavLst>
                                    </p:anim>
                                    <p:anim calcmode="lin" valueType="num">
                                      <p:cBhvr>
                                        <p:cTn id="39" dur="500" fill="hold"/>
                                        <p:tgtEl>
                                          <p:spTgt spid="13"/>
                                        </p:tgtEl>
                                        <p:attrNameLst>
                                          <p:attrName>ppt_y</p:attrName>
                                        </p:attrNameLst>
                                      </p:cBhvr>
                                      <p:tavLst>
                                        <p:tav tm="0">
                                          <p:val>
                                            <p:fltVal val="0.5"/>
                                          </p:val>
                                        </p:tav>
                                        <p:tav tm="100000">
                                          <p:val>
                                            <p:strVal val="#ppt_y"/>
                                          </p:val>
                                        </p:tav>
                                      </p:tavLst>
                                    </p:anim>
                                  </p:childTnLst>
                                </p:cTn>
                              </p:par>
                              <p:par>
                                <p:cTn id="40" presetID="23" presetClass="entr" presetSubtype="528" fill="hold" nodeType="withEffect">
                                  <p:stCondLst>
                                    <p:cond delay="10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 calcmode="lin" valueType="num">
                                      <p:cBhvr>
                                        <p:cTn id="44" dur="500" fill="hold"/>
                                        <p:tgtEl>
                                          <p:spTgt spid="17"/>
                                        </p:tgtEl>
                                        <p:attrNameLst>
                                          <p:attrName>ppt_x</p:attrName>
                                        </p:attrNameLst>
                                      </p:cBhvr>
                                      <p:tavLst>
                                        <p:tav tm="0">
                                          <p:val>
                                            <p:fltVal val="0.5"/>
                                          </p:val>
                                        </p:tav>
                                        <p:tav tm="100000">
                                          <p:val>
                                            <p:strVal val="#ppt_x"/>
                                          </p:val>
                                        </p:tav>
                                      </p:tavLst>
                                    </p:anim>
                                    <p:anim calcmode="lin" valueType="num">
                                      <p:cBhvr>
                                        <p:cTn id="45" dur="500" fill="hold"/>
                                        <p:tgtEl>
                                          <p:spTgt spid="17"/>
                                        </p:tgtEl>
                                        <p:attrNameLst>
                                          <p:attrName>ppt_y</p:attrName>
                                        </p:attrNameLst>
                                      </p:cBhvr>
                                      <p:tavLst>
                                        <p:tav tm="0">
                                          <p:val>
                                            <p:fltVal val="0.5"/>
                                          </p:val>
                                        </p:tav>
                                        <p:tav tm="100000">
                                          <p:val>
                                            <p:strVal val="#ppt_y"/>
                                          </p:val>
                                        </p:tav>
                                      </p:tavLst>
                                    </p:anim>
                                  </p:childTnLst>
                                </p:cTn>
                              </p:par>
                            </p:childTnLst>
                          </p:cTn>
                        </p:par>
                        <p:par>
                          <p:cTn id="46" fill="hold" nodeType="afterGroup">
                            <p:stCondLst>
                              <p:cond delay="2000"/>
                            </p:stCondLst>
                            <p:childTnLst>
                              <p:par>
                                <p:cTn id="47" presetID="22" presetClass="entr" presetSubtype="8"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wipe(left)">
                                      <p:cBhvr>
                                        <p:cTn id="49"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六边形 98"/>
          <p:cNvSpPr/>
          <p:nvPr/>
        </p:nvSpPr>
        <p:spPr>
          <a:xfrm rot="5400000">
            <a:off x="3734594" y="3190082"/>
            <a:ext cx="844550" cy="728662"/>
          </a:xfrm>
          <a:prstGeom prst="hexagon">
            <a:avLst>
              <a:gd name="adj" fmla="val 30879"/>
              <a:gd name="vf" fmla="val 115470"/>
            </a:avLst>
          </a:prstGeom>
          <a:gradFill flip="none" rotWithShape="1">
            <a:gsLst>
              <a:gs pos="0">
                <a:srgbClr val="FF9201"/>
              </a:gs>
              <a:gs pos="100000">
                <a:schemeClr val="accent2">
                  <a:shade val="100000"/>
                  <a:satMod val="115000"/>
                </a:schemeClr>
              </a:gs>
            </a:gsLst>
            <a:lin ang="5400000" scaled="1"/>
            <a:tileRect/>
          </a:gradFill>
          <a:ln w="38100" cap="flat" cmpd="sng" algn="ctr">
            <a:solidFill>
              <a:schemeClr val="accent2"/>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00" name="六边形 99"/>
          <p:cNvSpPr/>
          <p:nvPr/>
        </p:nvSpPr>
        <p:spPr>
          <a:xfrm rot="5400000">
            <a:off x="1513681" y="1326357"/>
            <a:ext cx="1184275" cy="1020762"/>
          </a:xfrm>
          <a:prstGeom prst="hexagon">
            <a:avLst>
              <a:gd name="adj" fmla="val 30879"/>
              <a:gd name="vf" fmla="val 115470"/>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8100000" scaled="1"/>
            <a:tileRect/>
          </a:gradFill>
          <a:ln w="38100" cap="flat" cmpd="sng" algn="ctr">
            <a:solidFill>
              <a:schemeClr val="accent4"/>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01" name="六边形 100"/>
          <p:cNvSpPr/>
          <p:nvPr/>
        </p:nvSpPr>
        <p:spPr>
          <a:xfrm rot="5400000">
            <a:off x="512763" y="2589213"/>
            <a:ext cx="922337" cy="795337"/>
          </a:xfrm>
          <a:prstGeom prst="hexagon">
            <a:avLst>
              <a:gd name="adj" fmla="val 30879"/>
              <a:gd name="vf" fmla="val 115470"/>
            </a:avLst>
          </a:pr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5400000" scaled="1"/>
            <a:tileRect/>
          </a:gradFill>
          <a:ln w="38100" cap="flat" cmpd="sng" algn="ctr">
            <a:solidFill>
              <a:schemeClr val="bg2"/>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grpSp>
        <p:nvGrpSpPr>
          <p:cNvPr id="102" name="组合 101"/>
          <p:cNvGrpSpPr>
            <a:grpSpLocks/>
          </p:cNvGrpSpPr>
          <p:nvPr/>
        </p:nvGrpSpPr>
        <p:grpSpPr bwMode="auto">
          <a:xfrm>
            <a:off x="2803525" y="828675"/>
            <a:ext cx="1241425" cy="1439863"/>
            <a:chOff x="2803652" y="1116161"/>
            <a:chExt cx="1241260" cy="1439861"/>
          </a:xfrm>
        </p:grpSpPr>
        <p:sp>
          <p:nvSpPr>
            <p:cNvPr id="103" name="六边形 102"/>
            <p:cNvSpPr/>
            <p:nvPr/>
          </p:nvSpPr>
          <p:spPr>
            <a:xfrm rot="5400000">
              <a:off x="2704352" y="1215462"/>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04" name="Title 3"/>
            <p:cNvSpPr txBox="1">
              <a:spLocks/>
            </p:cNvSpPr>
            <p:nvPr/>
          </p:nvSpPr>
          <p:spPr>
            <a:xfrm>
              <a:off x="3056114" y="1517664"/>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600" b="1" dirty="0">
                  <a:solidFill>
                    <a:schemeClr val="bg2"/>
                  </a:solidFill>
                  <a:effectLst>
                    <a:innerShdw blurRad="63500" dist="50800" dir="13500000">
                      <a:prstClr val="black">
                        <a:alpha val="50000"/>
                      </a:prstClr>
                    </a:innerShdw>
                  </a:effectLst>
                  <a:latin typeface="微软雅黑" pitchFamily="34" charset="-122"/>
                </a:rPr>
                <a:t>01</a:t>
              </a:r>
              <a:endParaRPr lang="en-US" sz="3600" b="1" dirty="0">
                <a:solidFill>
                  <a:schemeClr val="bg2"/>
                </a:solidFill>
                <a:effectLst>
                  <a:innerShdw blurRad="63500" dist="50800" dir="13500000">
                    <a:prstClr val="black">
                      <a:alpha val="50000"/>
                    </a:prstClr>
                  </a:innerShdw>
                </a:effectLst>
                <a:latin typeface="微软雅黑" pitchFamily="34" charset="-122"/>
              </a:endParaRPr>
            </a:p>
          </p:txBody>
        </p:sp>
      </p:grpSp>
      <p:grpSp>
        <p:nvGrpSpPr>
          <p:cNvPr id="105" name="组合 104"/>
          <p:cNvGrpSpPr>
            <a:grpSpLocks/>
          </p:cNvGrpSpPr>
          <p:nvPr/>
        </p:nvGrpSpPr>
        <p:grpSpPr bwMode="auto">
          <a:xfrm>
            <a:off x="2105025" y="2057400"/>
            <a:ext cx="1241425" cy="1439863"/>
            <a:chOff x="2105727" y="2344988"/>
            <a:chExt cx="1241260" cy="1439861"/>
          </a:xfrm>
        </p:grpSpPr>
        <p:sp>
          <p:nvSpPr>
            <p:cNvPr id="106" name="六边形 105"/>
            <p:cNvSpPr/>
            <p:nvPr/>
          </p:nvSpPr>
          <p:spPr>
            <a:xfrm rot="5400000">
              <a:off x="2006426" y="2444288"/>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07" name="Title 3"/>
            <p:cNvSpPr txBox="1">
              <a:spLocks/>
            </p:cNvSpPr>
            <p:nvPr/>
          </p:nvSpPr>
          <p:spPr>
            <a:xfrm>
              <a:off x="2343729" y="2746341"/>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600" b="1" dirty="0">
                  <a:solidFill>
                    <a:schemeClr val="accent1"/>
                  </a:solidFill>
                  <a:effectLst>
                    <a:innerShdw blurRad="63500" dist="50800" dir="13500000">
                      <a:prstClr val="black">
                        <a:alpha val="50000"/>
                      </a:prstClr>
                    </a:innerShdw>
                  </a:effectLst>
                  <a:latin typeface="微软雅黑" pitchFamily="34" charset="-122"/>
                </a:rPr>
                <a:t>02</a:t>
              </a:r>
              <a:endParaRPr lang="en-US" sz="3600" b="1" dirty="0">
                <a:solidFill>
                  <a:schemeClr val="accent1"/>
                </a:solidFill>
                <a:effectLst>
                  <a:innerShdw blurRad="63500" dist="50800" dir="13500000">
                    <a:prstClr val="black">
                      <a:alpha val="50000"/>
                    </a:prstClr>
                  </a:innerShdw>
                </a:effectLst>
                <a:latin typeface="微软雅黑" pitchFamily="34" charset="-122"/>
              </a:endParaRPr>
            </a:p>
          </p:txBody>
        </p:sp>
      </p:grpSp>
      <p:grpSp>
        <p:nvGrpSpPr>
          <p:cNvPr id="108" name="组合 107"/>
          <p:cNvGrpSpPr>
            <a:grpSpLocks/>
          </p:cNvGrpSpPr>
          <p:nvPr/>
        </p:nvGrpSpPr>
        <p:grpSpPr bwMode="auto">
          <a:xfrm>
            <a:off x="2803525" y="3257550"/>
            <a:ext cx="1241425" cy="1439863"/>
            <a:chOff x="2803652" y="3545528"/>
            <a:chExt cx="1241260" cy="1439861"/>
          </a:xfrm>
        </p:grpSpPr>
        <p:sp>
          <p:nvSpPr>
            <p:cNvPr id="109" name="六边形 108"/>
            <p:cNvSpPr/>
            <p:nvPr/>
          </p:nvSpPr>
          <p:spPr>
            <a:xfrm rot="5400000">
              <a:off x="2704352" y="3644829"/>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10" name="Title 3"/>
            <p:cNvSpPr txBox="1">
              <a:spLocks/>
            </p:cNvSpPr>
            <p:nvPr/>
          </p:nvSpPr>
          <p:spPr>
            <a:xfrm>
              <a:off x="3025931" y="3946882"/>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600" b="1" dirty="0">
                  <a:solidFill>
                    <a:schemeClr val="accent4"/>
                  </a:solidFill>
                  <a:effectLst>
                    <a:innerShdw blurRad="63500" dist="50800" dir="13500000">
                      <a:prstClr val="black">
                        <a:alpha val="50000"/>
                      </a:prstClr>
                    </a:innerShdw>
                  </a:effectLst>
                  <a:latin typeface="微软雅黑" pitchFamily="34" charset="-122"/>
                </a:rPr>
                <a:t>03</a:t>
              </a:r>
              <a:endParaRPr lang="en-US" sz="3600" b="1" dirty="0">
                <a:solidFill>
                  <a:schemeClr val="accent4"/>
                </a:solidFill>
                <a:effectLst>
                  <a:innerShdw blurRad="63500" dist="50800" dir="13500000">
                    <a:prstClr val="black">
                      <a:alpha val="50000"/>
                    </a:prstClr>
                  </a:innerShdw>
                </a:effectLst>
                <a:latin typeface="微软雅黑" pitchFamily="34" charset="-122"/>
              </a:endParaRPr>
            </a:p>
          </p:txBody>
        </p:sp>
      </p:grpSp>
      <p:grpSp>
        <p:nvGrpSpPr>
          <p:cNvPr id="111" name="组合 110"/>
          <p:cNvGrpSpPr>
            <a:grpSpLocks/>
          </p:cNvGrpSpPr>
          <p:nvPr/>
        </p:nvGrpSpPr>
        <p:grpSpPr bwMode="auto">
          <a:xfrm>
            <a:off x="5102225" y="1076325"/>
            <a:ext cx="2322513" cy="369888"/>
            <a:chOff x="1574602" y="3235045"/>
            <a:chExt cx="2322150" cy="370957"/>
          </a:xfrm>
        </p:grpSpPr>
        <p:sp>
          <p:nvSpPr>
            <p:cNvPr id="112" name="五边形 111"/>
            <p:cNvSpPr/>
            <p:nvPr/>
          </p:nvSpPr>
          <p:spPr>
            <a:xfrm>
              <a:off x="1574602" y="3235045"/>
              <a:ext cx="2322150" cy="370957"/>
            </a:xfrm>
            <a:prstGeom prst="homePlate">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13331" name="Title 3"/>
            <p:cNvSpPr txBox="1">
              <a:spLocks/>
            </p:cNvSpPr>
            <p:nvPr/>
          </p:nvSpPr>
          <p:spPr bwMode="auto">
            <a:xfrm>
              <a:off x="1805999" y="3245856"/>
              <a:ext cx="1947614" cy="318577"/>
            </a:xfrm>
            <a:prstGeom prst="rect">
              <a:avLst/>
            </a:prstGeom>
            <a:noFill/>
            <a:ln w="9525">
              <a:noFill/>
              <a:miter lim="800000"/>
              <a:headEnd/>
              <a:tailEnd/>
            </a:ln>
          </p:spPr>
          <p:txBody>
            <a:bodyPr/>
            <a:lstStyle/>
            <a:p>
              <a:r>
                <a:rPr lang="en-US" altLang="zh-CN" sz="1800" b="1">
                  <a:solidFill>
                    <a:schemeClr val="bg1"/>
                  </a:solidFill>
                  <a:latin typeface="微软雅黑" pitchFamily="34" charset="-122"/>
                  <a:ea typeface="微软雅黑" pitchFamily="34" charset="-122"/>
                </a:rPr>
                <a:t>01</a:t>
              </a:r>
              <a:r>
                <a:rPr lang="zh-CN" altLang="en-US" sz="1800" b="1">
                  <a:solidFill>
                    <a:schemeClr val="bg1"/>
                  </a:solidFill>
                  <a:latin typeface="微软雅黑" pitchFamily="34" charset="-122"/>
                  <a:ea typeface="微软雅黑" pitchFamily="34" charset="-122"/>
                </a:rPr>
                <a:t>单击填加标题</a:t>
              </a:r>
              <a:endParaRPr lang="en-US" altLang="zh-CN" sz="1800" b="1">
                <a:solidFill>
                  <a:schemeClr val="bg1"/>
                </a:solidFill>
                <a:latin typeface="微软雅黑" pitchFamily="34" charset="-122"/>
                <a:ea typeface="微软雅黑" pitchFamily="34" charset="-122"/>
              </a:endParaRPr>
            </a:p>
          </p:txBody>
        </p:sp>
      </p:grpSp>
      <p:sp>
        <p:nvSpPr>
          <p:cNvPr id="114" name="TextBox 113"/>
          <p:cNvSpPr txBox="1"/>
          <p:nvPr/>
        </p:nvSpPr>
        <p:spPr>
          <a:xfrm>
            <a:off x="5076825" y="1508125"/>
            <a:ext cx="3529013" cy="627063"/>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p:txBody>
      </p:sp>
      <p:grpSp>
        <p:nvGrpSpPr>
          <p:cNvPr id="115" name="组合 114"/>
          <p:cNvGrpSpPr>
            <a:grpSpLocks/>
          </p:cNvGrpSpPr>
          <p:nvPr/>
        </p:nvGrpSpPr>
        <p:grpSpPr bwMode="auto">
          <a:xfrm>
            <a:off x="5102225" y="2268538"/>
            <a:ext cx="2322513" cy="369887"/>
            <a:chOff x="1574602" y="3235045"/>
            <a:chExt cx="2322150" cy="370957"/>
          </a:xfrm>
        </p:grpSpPr>
        <p:sp>
          <p:nvSpPr>
            <p:cNvPr id="116" name="五边形 115"/>
            <p:cNvSpPr/>
            <p:nvPr/>
          </p:nvSpPr>
          <p:spPr>
            <a:xfrm>
              <a:off x="1574602" y="3235045"/>
              <a:ext cx="2322150" cy="370957"/>
            </a:xfrm>
            <a:prstGeom prst="homePlate">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13329" name="Title 3"/>
            <p:cNvSpPr txBox="1">
              <a:spLocks/>
            </p:cNvSpPr>
            <p:nvPr/>
          </p:nvSpPr>
          <p:spPr bwMode="auto">
            <a:xfrm>
              <a:off x="1805999" y="3245856"/>
              <a:ext cx="1947614" cy="318577"/>
            </a:xfrm>
            <a:prstGeom prst="rect">
              <a:avLst/>
            </a:prstGeom>
            <a:noFill/>
            <a:ln w="9525">
              <a:noFill/>
              <a:miter lim="800000"/>
              <a:headEnd/>
              <a:tailEnd/>
            </a:ln>
          </p:spPr>
          <p:txBody>
            <a:bodyPr/>
            <a:lstStyle/>
            <a:p>
              <a:r>
                <a:rPr lang="en-US" altLang="zh-CN" sz="1800" b="1">
                  <a:solidFill>
                    <a:schemeClr val="bg1"/>
                  </a:solidFill>
                  <a:latin typeface="微软雅黑" pitchFamily="34" charset="-122"/>
                  <a:ea typeface="微软雅黑" pitchFamily="34" charset="-122"/>
                </a:rPr>
                <a:t>02</a:t>
              </a:r>
              <a:r>
                <a:rPr lang="zh-CN" altLang="en-US" sz="1800" b="1">
                  <a:solidFill>
                    <a:schemeClr val="bg1"/>
                  </a:solidFill>
                  <a:latin typeface="微软雅黑" pitchFamily="34" charset="-122"/>
                  <a:ea typeface="微软雅黑" pitchFamily="34" charset="-122"/>
                </a:rPr>
                <a:t>单击填加标题</a:t>
              </a:r>
              <a:endParaRPr lang="en-US" altLang="zh-CN" sz="1800" b="1">
                <a:solidFill>
                  <a:schemeClr val="bg1"/>
                </a:solidFill>
                <a:latin typeface="微软雅黑" pitchFamily="34" charset="-122"/>
                <a:ea typeface="微软雅黑" pitchFamily="34" charset="-122"/>
              </a:endParaRPr>
            </a:p>
          </p:txBody>
        </p:sp>
      </p:grpSp>
      <p:sp>
        <p:nvSpPr>
          <p:cNvPr id="118" name="TextBox 117"/>
          <p:cNvSpPr txBox="1"/>
          <p:nvPr/>
        </p:nvSpPr>
        <p:spPr>
          <a:xfrm>
            <a:off x="5076825" y="2700338"/>
            <a:ext cx="3529013" cy="627062"/>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p:txBody>
      </p:sp>
      <p:grpSp>
        <p:nvGrpSpPr>
          <p:cNvPr id="119" name="组合 118"/>
          <p:cNvGrpSpPr>
            <a:grpSpLocks/>
          </p:cNvGrpSpPr>
          <p:nvPr/>
        </p:nvGrpSpPr>
        <p:grpSpPr bwMode="auto">
          <a:xfrm>
            <a:off x="5102225" y="3513138"/>
            <a:ext cx="2322513" cy="371475"/>
            <a:chOff x="1574602" y="3235045"/>
            <a:chExt cx="2322150" cy="370957"/>
          </a:xfrm>
        </p:grpSpPr>
        <p:sp>
          <p:nvSpPr>
            <p:cNvPr id="120" name="五边形 119"/>
            <p:cNvSpPr/>
            <p:nvPr/>
          </p:nvSpPr>
          <p:spPr>
            <a:xfrm>
              <a:off x="1574602" y="3235045"/>
              <a:ext cx="2322150" cy="370957"/>
            </a:xfrm>
            <a:prstGeom prst="homePlat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13327" name="Title 3"/>
            <p:cNvSpPr txBox="1">
              <a:spLocks/>
            </p:cNvSpPr>
            <p:nvPr/>
          </p:nvSpPr>
          <p:spPr bwMode="auto">
            <a:xfrm>
              <a:off x="1805999" y="3245856"/>
              <a:ext cx="1947614" cy="318577"/>
            </a:xfrm>
            <a:prstGeom prst="rect">
              <a:avLst/>
            </a:prstGeom>
            <a:noFill/>
            <a:ln w="9525">
              <a:noFill/>
              <a:miter lim="800000"/>
              <a:headEnd/>
              <a:tailEnd/>
            </a:ln>
          </p:spPr>
          <p:txBody>
            <a:bodyPr/>
            <a:lstStyle/>
            <a:p>
              <a:r>
                <a:rPr lang="en-US" altLang="zh-CN" sz="1800" b="1">
                  <a:solidFill>
                    <a:schemeClr val="bg1"/>
                  </a:solidFill>
                  <a:latin typeface="微软雅黑" pitchFamily="34" charset="-122"/>
                  <a:ea typeface="微软雅黑" pitchFamily="34" charset="-122"/>
                </a:rPr>
                <a:t>03</a:t>
              </a:r>
              <a:r>
                <a:rPr lang="zh-CN" altLang="en-US" sz="1800" b="1">
                  <a:solidFill>
                    <a:schemeClr val="bg1"/>
                  </a:solidFill>
                  <a:latin typeface="微软雅黑" pitchFamily="34" charset="-122"/>
                  <a:ea typeface="微软雅黑" pitchFamily="34" charset="-122"/>
                </a:rPr>
                <a:t>单击填加标题</a:t>
              </a:r>
              <a:endParaRPr lang="en-US" altLang="zh-CN" sz="1800" b="1">
                <a:solidFill>
                  <a:schemeClr val="bg1"/>
                </a:solidFill>
                <a:latin typeface="微软雅黑" pitchFamily="34" charset="-122"/>
                <a:ea typeface="微软雅黑" pitchFamily="34" charset="-122"/>
              </a:endParaRPr>
            </a:p>
          </p:txBody>
        </p:sp>
      </p:grpSp>
      <p:sp>
        <p:nvSpPr>
          <p:cNvPr id="122" name="TextBox 121"/>
          <p:cNvSpPr txBox="1"/>
          <p:nvPr/>
        </p:nvSpPr>
        <p:spPr>
          <a:xfrm>
            <a:off x="5076825" y="3944938"/>
            <a:ext cx="3529013" cy="627062"/>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p:cTn id="7" dur="500" fill="hold"/>
                                        <p:tgtEl>
                                          <p:spTgt spid="102"/>
                                        </p:tgtEl>
                                        <p:attrNameLst>
                                          <p:attrName>ppt_w</p:attrName>
                                        </p:attrNameLst>
                                      </p:cBhvr>
                                      <p:tavLst>
                                        <p:tav tm="0">
                                          <p:val>
                                            <p:fltVal val="0"/>
                                          </p:val>
                                        </p:tav>
                                        <p:tav tm="100000">
                                          <p:val>
                                            <p:strVal val="#ppt_w"/>
                                          </p:val>
                                        </p:tav>
                                      </p:tavLst>
                                    </p:anim>
                                    <p:anim calcmode="lin" valueType="num">
                                      <p:cBhvr>
                                        <p:cTn id="8" dur="500" fill="hold"/>
                                        <p:tgtEl>
                                          <p:spTgt spid="102"/>
                                        </p:tgtEl>
                                        <p:attrNameLst>
                                          <p:attrName>ppt_h</p:attrName>
                                        </p:attrNameLst>
                                      </p:cBhvr>
                                      <p:tavLst>
                                        <p:tav tm="0">
                                          <p:val>
                                            <p:fltVal val="0"/>
                                          </p:val>
                                        </p:tav>
                                        <p:tav tm="100000">
                                          <p:val>
                                            <p:strVal val="#ppt_h"/>
                                          </p:val>
                                        </p:tav>
                                      </p:tavLst>
                                    </p:anim>
                                    <p:anim calcmode="lin" valueType="num">
                                      <p:cBhvr>
                                        <p:cTn id="9" dur="500" fill="hold"/>
                                        <p:tgtEl>
                                          <p:spTgt spid="102"/>
                                        </p:tgtEl>
                                        <p:attrNameLst>
                                          <p:attrName>style.rotation</p:attrName>
                                        </p:attrNameLst>
                                      </p:cBhvr>
                                      <p:tavLst>
                                        <p:tav tm="0">
                                          <p:val>
                                            <p:fltVal val="90"/>
                                          </p:val>
                                        </p:tav>
                                        <p:tav tm="100000">
                                          <p:val>
                                            <p:fltVal val="0"/>
                                          </p:val>
                                        </p:tav>
                                      </p:tavLst>
                                    </p:anim>
                                    <p:animEffect transition="in" filter="fade">
                                      <p:cBhvr>
                                        <p:cTn id="10" dur="500"/>
                                        <p:tgtEl>
                                          <p:spTgt spid="10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nodeType="clickEffect">
                                  <p:stCondLst>
                                    <p:cond delay="0"/>
                                  </p:stCondLst>
                                  <p:childTnLst>
                                    <p:set>
                                      <p:cBhvr>
                                        <p:cTn id="14" dur="1" fill="hold">
                                          <p:stCondLst>
                                            <p:cond delay="0"/>
                                          </p:stCondLst>
                                        </p:cTn>
                                        <p:tgtEl>
                                          <p:spTgt spid="105"/>
                                        </p:tgtEl>
                                        <p:attrNameLst>
                                          <p:attrName>style.visibility</p:attrName>
                                        </p:attrNameLst>
                                      </p:cBhvr>
                                      <p:to>
                                        <p:strVal val="visible"/>
                                      </p:to>
                                    </p:set>
                                    <p:anim calcmode="lin" valueType="num">
                                      <p:cBhvr>
                                        <p:cTn id="15" dur="500" fill="hold"/>
                                        <p:tgtEl>
                                          <p:spTgt spid="105"/>
                                        </p:tgtEl>
                                        <p:attrNameLst>
                                          <p:attrName>ppt_w</p:attrName>
                                        </p:attrNameLst>
                                      </p:cBhvr>
                                      <p:tavLst>
                                        <p:tav tm="0">
                                          <p:val>
                                            <p:fltVal val="0"/>
                                          </p:val>
                                        </p:tav>
                                        <p:tav tm="100000">
                                          <p:val>
                                            <p:strVal val="#ppt_w"/>
                                          </p:val>
                                        </p:tav>
                                      </p:tavLst>
                                    </p:anim>
                                    <p:anim calcmode="lin" valueType="num">
                                      <p:cBhvr>
                                        <p:cTn id="16" dur="500" fill="hold"/>
                                        <p:tgtEl>
                                          <p:spTgt spid="105"/>
                                        </p:tgtEl>
                                        <p:attrNameLst>
                                          <p:attrName>ppt_h</p:attrName>
                                        </p:attrNameLst>
                                      </p:cBhvr>
                                      <p:tavLst>
                                        <p:tav tm="0">
                                          <p:val>
                                            <p:fltVal val="0"/>
                                          </p:val>
                                        </p:tav>
                                        <p:tav tm="100000">
                                          <p:val>
                                            <p:strVal val="#ppt_h"/>
                                          </p:val>
                                        </p:tav>
                                      </p:tavLst>
                                    </p:anim>
                                    <p:anim calcmode="lin" valueType="num">
                                      <p:cBhvr>
                                        <p:cTn id="17" dur="500" fill="hold"/>
                                        <p:tgtEl>
                                          <p:spTgt spid="105"/>
                                        </p:tgtEl>
                                        <p:attrNameLst>
                                          <p:attrName>style.rotation</p:attrName>
                                        </p:attrNameLst>
                                      </p:cBhvr>
                                      <p:tavLst>
                                        <p:tav tm="0">
                                          <p:val>
                                            <p:fltVal val="90"/>
                                          </p:val>
                                        </p:tav>
                                        <p:tav tm="100000">
                                          <p:val>
                                            <p:fltVal val="0"/>
                                          </p:val>
                                        </p:tav>
                                      </p:tavLst>
                                    </p:anim>
                                    <p:animEffect transition="in" filter="fade">
                                      <p:cBhvr>
                                        <p:cTn id="18" dur="500"/>
                                        <p:tgtEl>
                                          <p:spTgt spid="10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1" presetClass="entr" presetSubtype="0" fill="hold" nodeType="clickEffect">
                                  <p:stCondLst>
                                    <p:cond delay="0"/>
                                  </p:stCondLst>
                                  <p:childTnLst>
                                    <p:set>
                                      <p:cBhvr>
                                        <p:cTn id="22" dur="1" fill="hold">
                                          <p:stCondLst>
                                            <p:cond delay="0"/>
                                          </p:stCondLst>
                                        </p:cTn>
                                        <p:tgtEl>
                                          <p:spTgt spid="108"/>
                                        </p:tgtEl>
                                        <p:attrNameLst>
                                          <p:attrName>style.visibility</p:attrName>
                                        </p:attrNameLst>
                                      </p:cBhvr>
                                      <p:to>
                                        <p:strVal val="visible"/>
                                      </p:to>
                                    </p:set>
                                    <p:anim calcmode="lin" valueType="num">
                                      <p:cBhvr>
                                        <p:cTn id="23" dur="500" fill="hold"/>
                                        <p:tgtEl>
                                          <p:spTgt spid="108"/>
                                        </p:tgtEl>
                                        <p:attrNameLst>
                                          <p:attrName>ppt_w</p:attrName>
                                        </p:attrNameLst>
                                      </p:cBhvr>
                                      <p:tavLst>
                                        <p:tav tm="0">
                                          <p:val>
                                            <p:fltVal val="0"/>
                                          </p:val>
                                        </p:tav>
                                        <p:tav tm="100000">
                                          <p:val>
                                            <p:strVal val="#ppt_w"/>
                                          </p:val>
                                        </p:tav>
                                      </p:tavLst>
                                    </p:anim>
                                    <p:anim calcmode="lin" valueType="num">
                                      <p:cBhvr>
                                        <p:cTn id="24" dur="500" fill="hold"/>
                                        <p:tgtEl>
                                          <p:spTgt spid="108"/>
                                        </p:tgtEl>
                                        <p:attrNameLst>
                                          <p:attrName>ppt_h</p:attrName>
                                        </p:attrNameLst>
                                      </p:cBhvr>
                                      <p:tavLst>
                                        <p:tav tm="0">
                                          <p:val>
                                            <p:fltVal val="0"/>
                                          </p:val>
                                        </p:tav>
                                        <p:tav tm="100000">
                                          <p:val>
                                            <p:strVal val="#ppt_h"/>
                                          </p:val>
                                        </p:tav>
                                      </p:tavLst>
                                    </p:anim>
                                    <p:anim calcmode="lin" valueType="num">
                                      <p:cBhvr>
                                        <p:cTn id="25" dur="500" fill="hold"/>
                                        <p:tgtEl>
                                          <p:spTgt spid="108"/>
                                        </p:tgtEl>
                                        <p:attrNameLst>
                                          <p:attrName>style.rotation</p:attrName>
                                        </p:attrNameLst>
                                      </p:cBhvr>
                                      <p:tavLst>
                                        <p:tav tm="0">
                                          <p:val>
                                            <p:fltVal val="90"/>
                                          </p:val>
                                        </p:tav>
                                        <p:tav tm="100000">
                                          <p:val>
                                            <p:fltVal val="0"/>
                                          </p:val>
                                        </p:tav>
                                      </p:tavLst>
                                    </p:anim>
                                    <p:animEffect transition="in" filter="fade">
                                      <p:cBhvr>
                                        <p:cTn id="26" dur="500"/>
                                        <p:tgtEl>
                                          <p:spTgt spid="108"/>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00"/>
                                        </p:tgtEl>
                                        <p:attrNameLst>
                                          <p:attrName>style.visibility</p:attrName>
                                        </p:attrNameLst>
                                      </p:cBhvr>
                                      <p:to>
                                        <p:strVal val="visible"/>
                                      </p:to>
                                    </p:set>
                                    <p:anim calcmode="lin" valueType="num">
                                      <p:cBhvr>
                                        <p:cTn id="31" dur="500" fill="hold"/>
                                        <p:tgtEl>
                                          <p:spTgt spid="100"/>
                                        </p:tgtEl>
                                        <p:attrNameLst>
                                          <p:attrName>ppt_w</p:attrName>
                                        </p:attrNameLst>
                                      </p:cBhvr>
                                      <p:tavLst>
                                        <p:tav tm="0">
                                          <p:val>
                                            <p:fltVal val="0"/>
                                          </p:val>
                                        </p:tav>
                                        <p:tav tm="100000">
                                          <p:val>
                                            <p:strVal val="#ppt_w"/>
                                          </p:val>
                                        </p:tav>
                                      </p:tavLst>
                                    </p:anim>
                                    <p:anim calcmode="lin" valueType="num">
                                      <p:cBhvr>
                                        <p:cTn id="32" dur="500" fill="hold"/>
                                        <p:tgtEl>
                                          <p:spTgt spid="100"/>
                                        </p:tgtEl>
                                        <p:attrNameLst>
                                          <p:attrName>ppt_h</p:attrName>
                                        </p:attrNameLst>
                                      </p:cBhvr>
                                      <p:tavLst>
                                        <p:tav tm="0">
                                          <p:val>
                                            <p:fltVal val="0"/>
                                          </p:val>
                                        </p:tav>
                                        <p:tav tm="100000">
                                          <p:val>
                                            <p:strVal val="#ppt_h"/>
                                          </p:val>
                                        </p:tav>
                                      </p:tavLst>
                                    </p:anim>
                                    <p:anim calcmode="lin" valueType="num">
                                      <p:cBhvr>
                                        <p:cTn id="33" dur="500" fill="hold"/>
                                        <p:tgtEl>
                                          <p:spTgt spid="100"/>
                                        </p:tgtEl>
                                        <p:attrNameLst>
                                          <p:attrName>style.rotation</p:attrName>
                                        </p:attrNameLst>
                                      </p:cBhvr>
                                      <p:tavLst>
                                        <p:tav tm="0">
                                          <p:val>
                                            <p:fltVal val="90"/>
                                          </p:val>
                                        </p:tav>
                                        <p:tav tm="100000">
                                          <p:val>
                                            <p:fltVal val="0"/>
                                          </p:val>
                                        </p:tav>
                                      </p:tavLst>
                                    </p:anim>
                                    <p:animEffect transition="in" filter="fade">
                                      <p:cBhvr>
                                        <p:cTn id="34" dur="500"/>
                                        <p:tgtEl>
                                          <p:spTgt spid="100"/>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101"/>
                                        </p:tgtEl>
                                        <p:attrNameLst>
                                          <p:attrName>style.visibility</p:attrName>
                                        </p:attrNameLst>
                                      </p:cBhvr>
                                      <p:to>
                                        <p:strVal val="visible"/>
                                      </p:to>
                                    </p:set>
                                    <p:anim calcmode="lin" valueType="num">
                                      <p:cBhvr>
                                        <p:cTn id="39" dur="500" fill="hold"/>
                                        <p:tgtEl>
                                          <p:spTgt spid="101"/>
                                        </p:tgtEl>
                                        <p:attrNameLst>
                                          <p:attrName>ppt_w</p:attrName>
                                        </p:attrNameLst>
                                      </p:cBhvr>
                                      <p:tavLst>
                                        <p:tav tm="0">
                                          <p:val>
                                            <p:fltVal val="0"/>
                                          </p:val>
                                        </p:tav>
                                        <p:tav tm="100000">
                                          <p:val>
                                            <p:strVal val="#ppt_w"/>
                                          </p:val>
                                        </p:tav>
                                      </p:tavLst>
                                    </p:anim>
                                    <p:anim calcmode="lin" valueType="num">
                                      <p:cBhvr>
                                        <p:cTn id="40" dur="500" fill="hold"/>
                                        <p:tgtEl>
                                          <p:spTgt spid="101"/>
                                        </p:tgtEl>
                                        <p:attrNameLst>
                                          <p:attrName>ppt_h</p:attrName>
                                        </p:attrNameLst>
                                      </p:cBhvr>
                                      <p:tavLst>
                                        <p:tav tm="0">
                                          <p:val>
                                            <p:fltVal val="0"/>
                                          </p:val>
                                        </p:tav>
                                        <p:tav tm="100000">
                                          <p:val>
                                            <p:strVal val="#ppt_h"/>
                                          </p:val>
                                        </p:tav>
                                      </p:tavLst>
                                    </p:anim>
                                    <p:anim calcmode="lin" valueType="num">
                                      <p:cBhvr>
                                        <p:cTn id="41" dur="500" fill="hold"/>
                                        <p:tgtEl>
                                          <p:spTgt spid="101"/>
                                        </p:tgtEl>
                                        <p:attrNameLst>
                                          <p:attrName>style.rotation</p:attrName>
                                        </p:attrNameLst>
                                      </p:cBhvr>
                                      <p:tavLst>
                                        <p:tav tm="0">
                                          <p:val>
                                            <p:fltVal val="90"/>
                                          </p:val>
                                        </p:tav>
                                        <p:tav tm="100000">
                                          <p:val>
                                            <p:fltVal val="0"/>
                                          </p:val>
                                        </p:tav>
                                      </p:tavLst>
                                    </p:anim>
                                    <p:animEffect transition="in" filter="fade">
                                      <p:cBhvr>
                                        <p:cTn id="42" dur="500"/>
                                        <p:tgtEl>
                                          <p:spTgt spid="101"/>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99"/>
                                        </p:tgtEl>
                                        <p:attrNameLst>
                                          <p:attrName>style.visibility</p:attrName>
                                        </p:attrNameLst>
                                      </p:cBhvr>
                                      <p:to>
                                        <p:strVal val="visible"/>
                                      </p:to>
                                    </p:set>
                                    <p:anim calcmode="lin" valueType="num">
                                      <p:cBhvr>
                                        <p:cTn id="47" dur="500" fill="hold"/>
                                        <p:tgtEl>
                                          <p:spTgt spid="99"/>
                                        </p:tgtEl>
                                        <p:attrNameLst>
                                          <p:attrName>ppt_w</p:attrName>
                                        </p:attrNameLst>
                                      </p:cBhvr>
                                      <p:tavLst>
                                        <p:tav tm="0">
                                          <p:val>
                                            <p:fltVal val="0"/>
                                          </p:val>
                                        </p:tav>
                                        <p:tav tm="100000">
                                          <p:val>
                                            <p:strVal val="#ppt_w"/>
                                          </p:val>
                                        </p:tav>
                                      </p:tavLst>
                                    </p:anim>
                                    <p:anim calcmode="lin" valueType="num">
                                      <p:cBhvr>
                                        <p:cTn id="48" dur="500" fill="hold"/>
                                        <p:tgtEl>
                                          <p:spTgt spid="99"/>
                                        </p:tgtEl>
                                        <p:attrNameLst>
                                          <p:attrName>ppt_h</p:attrName>
                                        </p:attrNameLst>
                                      </p:cBhvr>
                                      <p:tavLst>
                                        <p:tav tm="0">
                                          <p:val>
                                            <p:fltVal val="0"/>
                                          </p:val>
                                        </p:tav>
                                        <p:tav tm="100000">
                                          <p:val>
                                            <p:strVal val="#ppt_h"/>
                                          </p:val>
                                        </p:tav>
                                      </p:tavLst>
                                    </p:anim>
                                    <p:anim calcmode="lin" valueType="num">
                                      <p:cBhvr>
                                        <p:cTn id="49" dur="500" fill="hold"/>
                                        <p:tgtEl>
                                          <p:spTgt spid="99"/>
                                        </p:tgtEl>
                                        <p:attrNameLst>
                                          <p:attrName>style.rotation</p:attrName>
                                        </p:attrNameLst>
                                      </p:cBhvr>
                                      <p:tavLst>
                                        <p:tav tm="0">
                                          <p:val>
                                            <p:fltVal val="90"/>
                                          </p:val>
                                        </p:tav>
                                        <p:tav tm="100000">
                                          <p:val>
                                            <p:fltVal val="0"/>
                                          </p:val>
                                        </p:tav>
                                      </p:tavLst>
                                    </p:anim>
                                    <p:animEffect transition="in" filter="fade">
                                      <p:cBhvr>
                                        <p:cTn id="50" dur="500"/>
                                        <p:tgtEl>
                                          <p:spTgt spid="99"/>
                                        </p:tgtEl>
                                      </p:cBhvr>
                                    </p:animEffect>
                                  </p:childTnLst>
                                </p:cTn>
                              </p:par>
                            </p:childTnLst>
                          </p:cTn>
                        </p:par>
                        <p:par>
                          <p:cTn id="51" fill="hold" nodeType="afterGroup">
                            <p:stCondLst>
                              <p:cond delay="500"/>
                            </p:stCondLst>
                            <p:childTnLst>
                              <p:par>
                                <p:cTn id="52" presetID="22" presetClass="entr" presetSubtype="8" fill="hold" nodeType="afterEffect">
                                  <p:stCondLst>
                                    <p:cond delay="0"/>
                                  </p:stCondLst>
                                  <p:childTnLst>
                                    <p:set>
                                      <p:cBhvr>
                                        <p:cTn id="53" dur="1" fill="hold">
                                          <p:stCondLst>
                                            <p:cond delay="0"/>
                                          </p:stCondLst>
                                        </p:cTn>
                                        <p:tgtEl>
                                          <p:spTgt spid="111"/>
                                        </p:tgtEl>
                                        <p:attrNameLst>
                                          <p:attrName>style.visibility</p:attrName>
                                        </p:attrNameLst>
                                      </p:cBhvr>
                                      <p:to>
                                        <p:strVal val="visible"/>
                                      </p:to>
                                    </p:set>
                                    <p:animEffect transition="in" filter="wipe(left)">
                                      <p:cBhvr>
                                        <p:cTn id="54" dur="500"/>
                                        <p:tgtEl>
                                          <p:spTgt spid="111"/>
                                        </p:tgtEl>
                                      </p:cBhvr>
                                    </p:animEffect>
                                  </p:childTnLst>
                                </p:cTn>
                              </p:par>
                            </p:childTnLst>
                          </p:cTn>
                        </p:par>
                        <p:par>
                          <p:cTn id="55" fill="hold" nodeType="afterGroup">
                            <p:stCondLst>
                              <p:cond delay="1000"/>
                            </p:stCondLst>
                            <p:childTnLst>
                              <p:par>
                                <p:cTn id="56" presetID="22" presetClass="entr" presetSubtype="8" fill="hold" grpId="0" nodeType="afterEffect">
                                  <p:stCondLst>
                                    <p:cond delay="0"/>
                                  </p:stCondLst>
                                  <p:childTnLst>
                                    <p:set>
                                      <p:cBhvr>
                                        <p:cTn id="57" dur="1" fill="hold">
                                          <p:stCondLst>
                                            <p:cond delay="0"/>
                                          </p:stCondLst>
                                        </p:cTn>
                                        <p:tgtEl>
                                          <p:spTgt spid="114"/>
                                        </p:tgtEl>
                                        <p:attrNameLst>
                                          <p:attrName>style.visibility</p:attrName>
                                        </p:attrNameLst>
                                      </p:cBhvr>
                                      <p:to>
                                        <p:strVal val="visible"/>
                                      </p:to>
                                    </p:set>
                                    <p:animEffect transition="in" filter="wipe(left)">
                                      <p:cBhvr>
                                        <p:cTn id="58" dur="500"/>
                                        <p:tgtEl>
                                          <p:spTgt spid="114"/>
                                        </p:tgtEl>
                                      </p:cBhvr>
                                    </p:animEffect>
                                  </p:childTnLst>
                                </p:cTn>
                              </p:par>
                            </p:childTnLst>
                          </p:cTn>
                        </p:par>
                        <p:par>
                          <p:cTn id="59" fill="hold" nodeType="afterGroup">
                            <p:stCondLst>
                              <p:cond delay="1500"/>
                            </p:stCondLst>
                            <p:childTnLst>
                              <p:par>
                                <p:cTn id="60" presetID="22" presetClass="entr" presetSubtype="8" fill="hold" nodeType="after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left)">
                                      <p:cBhvr>
                                        <p:cTn id="62" dur="500"/>
                                        <p:tgtEl>
                                          <p:spTgt spid="115"/>
                                        </p:tgtEl>
                                      </p:cBhvr>
                                    </p:animEffect>
                                  </p:childTnLst>
                                </p:cTn>
                              </p:par>
                            </p:childTnLst>
                          </p:cTn>
                        </p:par>
                        <p:par>
                          <p:cTn id="63" fill="hold" nodeType="afterGroup">
                            <p:stCondLst>
                              <p:cond delay="2000"/>
                            </p:stCondLst>
                            <p:childTnLst>
                              <p:par>
                                <p:cTn id="64" presetID="22" presetClass="entr" presetSubtype="8" fill="hold" grpId="0" nodeType="afterEffect">
                                  <p:stCondLst>
                                    <p:cond delay="0"/>
                                  </p:stCondLst>
                                  <p:childTnLst>
                                    <p:set>
                                      <p:cBhvr>
                                        <p:cTn id="65" dur="1" fill="hold">
                                          <p:stCondLst>
                                            <p:cond delay="0"/>
                                          </p:stCondLst>
                                        </p:cTn>
                                        <p:tgtEl>
                                          <p:spTgt spid="118"/>
                                        </p:tgtEl>
                                        <p:attrNameLst>
                                          <p:attrName>style.visibility</p:attrName>
                                        </p:attrNameLst>
                                      </p:cBhvr>
                                      <p:to>
                                        <p:strVal val="visible"/>
                                      </p:to>
                                    </p:set>
                                    <p:animEffect transition="in" filter="wipe(left)">
                                      <p:cBhvr>
                                        <p:cTn id="66" dur="500"/>
                                        <p:tgtEl>
                                          <p:spTgt spid="118"/>
                                        </p:tgtEl>
                                      </p:cBhvr>
                                    </p:animEffect>
                                  </p:childTnLst>
                                </p:cTn>
                              </p:par>
                            </p:childTnLst>
                          </p:cTn>
                        </p:par>
                        <p:par>
                          <p:cTn id="67" fill="hold" nodeType="afterGroup">
                            <p:stCondLst>
                              <p:cond delay="2500"/>
                            </p:stCondLst>
                            <p:childTnLst>
                              <p:par>
                                <p:cTn id="68" presetID="22" presetClass="entr" presetSubtype="8" fill="hold" nodeType="afterEffect">
                                  <p:stCondLst>
                                    <p:cond delay="0"/>
                                  </p:stCondLst>
                                  <p:childTnLst>
                                    <p:set>
                                      <p:cBhvr>
                                        <p:cTn id="69" dur="1" fill="hold">
                                          <p:stCondLst>
                                            <p:cond delay="0"/>
                                          </p:stCondLst>
                                        </p:cTn>
                                        <p:tgtEl>
                                          <p:spTgt spid="119"/>
                                        </p:tgtEl>
                                        <p:attrNameLst>
                                          <p:attrName>style.visibility</p:attrName>
                                        </p:attrNameLst>
                                      </p:cBhvr>
                                      <p:to>
                                        <p:strVal val="visible"/>
                                      </p:to>
                                    </p:set>
                                    <p:animEffect transition="in" filter="wipe(left)">
                                      <p:cBhvr>
                                        <p:cTn id="70" dur="500"/>
                                        <p:tgtEl>
                                          <p:spTgt spid="119"/>
                                        </p:tgtEl>
                                      </p:cBhvr>
                                    </p:animEffect>
                                  </p:childTnLst>
                                </p:cTn>
                              </p:par>
                            </p:childTnLst>
                          </p:cTn>
                        </p:par>
                        <p:par>
                          <p:cTn id="71" fill="hold" nodeType="afterGroup">
                            <p:stCondLst>
                              <p:cond delay="3000"/>
                            </p:stCondLst>
                            <p:childTnLst>
                              <p:par>
                                <p:cTn id="72" presetID="22" presetClass="entr" presetSubtype="8" fill="hold" grpId="0" nodeType="afterEffect">
                                  <p:stCondLst>
                                    <p:cond delay="0"/>
                                  </p:stCondLst>
                                  <p:childTnLst>
                                    <p:set>
                                      <p:cBhvr>
                                        <p:cTn id="73" dur="1" fill="hold">
                                          <p:stCondLst>
                                            <p:cond delay="0"/>
                                          </p:stCondLst>
                                        </p:cTn>
                                        <p:tgtEl>
                                          <p:spTgt spid="122"/>
                                        </p:tgtEl>
                                        <p:attrNameLst>
                                          <p:attrName>style.visibility</p:attrName>
                                        </p:attrNameLst>
                                      </p:cBhvr>
                                      <p:to>
                                        <p:strVal val="visible"/>
                                      </p:to>
                                    </p:set>
                                    <p:animEffect transition="in" filter="wipe(left)">
                                      <p:cBhvr>
                                        <p:cTn id="74"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P spid="101" grpId="0" animBg="1"/>
      <p:bldP spid="114" grpId="0"/>
      <p:bldP spid="118" grpId="0"/>
      <p:bldP spid="1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149"/>
          <p:cNvGrpSpPr>
            <a:grpSpLocks/>
          </p:cNvGrpSpPr>
          <p:nvPr/>
        </p:nvGrpSpPr>
        <p:grpSpPr bwMode="auto">
          <a:xfrm>
            <a:off x="5868988" y="612775"/>
            <a:ext cx="968375" cy="966788"/>
            <a:chOff x="4216906" y="4857744"/>
            <a:chExt cx="713232" cy="713231"/>
          </a:xfrm>
        </p:grpSpPr>
        <p:sp>
          <p:nvSpPr>
            <p:cNvPr id="44" name="Donut 32"/>
            <p:cNvSpPr>
              <a:spLocks noChangeArrowheads="1"/>
            </p:cNvSpPr>
            <p:nvPr/>
          </p:nvSpPr>
          <p:spPr bwMode="auto">
            <a:xfrm>
              <a:off x="4216906" y="4857744"/>
              <a:ext cx="713232" cy="713231"/>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4"/>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grpSp>
          <p:nvGrpSpPr>
            <p:cNvPr id="45" name="Gruppe 67"/>
            <p:cNvGrpSpPr/>
            <p:nvPr/>
          </p:nvGrpSpPr>
          <p:grpSpPr bwMode="auto">
            <a:xfrm>
              <a:off x="4370796" y="5028441"/>
              <a:ext cx="405456" cy="371850"/>
              <a:chOff x="355442" y="4350695"/>
              <a:chExt cx="900893" cy="825896"/>
            </a:xfrm>
            <a:solidFill>
              <a:srgbClr val="000000"/>
            </a:solidFill>
          </p:grpSpPr>
          <p:sp>
            <p:nvSpPr>
              <p:cNvPr id="46"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accent4">
                  <a:alpha val="50000"/>
                </a:schemeClr>
              </a:solidFill>
              <a:ln w="9525">
                <a:noFill/>
                <a:round/>
                <a:headEnd/>
                <a:tailEnd/>
              </a:ln>
            </p:spPr>
            <p:txBody>
              <a:bodyPr/>
              <a:lstStyle/>
              <a:p>
                <a:pPr defTabSz="967801" fontAlgn="auto">
                  <a:spcBef>
                    <a:spcPts val="0"/>
                  </a:spcBef>
                  <a:spcAft>
                    <a:spcPts val="0"/>
                  </a:spcAft>
                  <a:defRPr/>
                </a:pPr>
                <a:endParaRPr lang="da-DK" kern="0" dirty="0">
                  <a:solidFill>
                    <a:sysClr val="windowText" lastClr="000000"/>
                  </a:solidFill>
                  <a:latin typeface="微软雅黑" panose="020B0503020204020204" pitchFamily="34" charset="-122"/>
                  <a:ea typeface="微软雅黑" panose="020B0503020204020204" pitchFamily="34" charset="-122"/>
                </a:endParaRPr>
              </a:p>
            </p:txBody>
          </p:sp>
          <p:sp>
            <p:nvSpPr>
              <p:cNvPr id="47"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accent4">
                  <a:alpha val="50000"/>
                </a:schemeClr>
              </a:solidFill>
              <a:ln w="9525">
                <a:noFill/>
                <a:round/>
                <a:headEnd/>
                <a:tailEnd/>
              </a:ln>
            </p:spPr>
            <p:txBody>
              <a:bodyPr/>
              <a:lstStyle/>
              <a:p>
                <a:pPr defTabSz="967801" fontAlgn="auto">
                  <a:spcBef>
                    <a:spcPts val="0"/>
                  </a:spcBef>
                  <a:spcAft>
                    <a:spcPts val="0"/>
                  </a:spcAft>
                  <a:defRPr/>
                </a:pPr>
                <a:endParaRPr lang="da-DK" kern="0" dirty="0">
                  <a:solidFill>
                    <a:sysClr val="windowText" lastClr="000000"/>
                  </a:solidFill>
                  <a:latin typeface="微软雅黑" panose="020B0503020204020204" pitchFamily="34" charset="-122"/>
                  <a:ea typeface="微软雅黑" panose="020B0503020204020204" pitchFamily="34" charset="-122"/>
                </a:endParaRPr>
              </a:p>
            </p:txBody>
          </p:sp>
        </p:grpSp>
      </p:grpSp>
      <p:grpSp>
        <p:nvGrpSpPr>
          <p:cNvPr id="48" name="Group 131"/>
          <p:cNvGrpSpPr>
            <a:grpSpLocks/>
          </p:cNvGrpSpPr>
          <p:nvPr/>
        </p:nvGrpSpPr>
        <p:grpSpPr bwMode="auto">
          <a:xfrm>
            <a:off x="6916738" y="1363663"/>
            <a:ext cx="968375" cy="966787"/>
            <a:chOff x="5109971" y="1507999"/>
            <a:chExt cx="713232" cy="713232"/>
          </a:xfrm>
        </p:grpSpPr>
        <p:sp>
          <p:nvSpPr>
            <p:cNvPr id="49" name="Donut 12"/>
            <p:cNvSpPr>
              <a:spLocks noChangeArrowheads="1"/>
            </p:cNvSpPr>
            <p:nvPr/>
          </p:nvSpPr>
          <p:spPr bwMode="auto">
            <a:xfrm flipV="1">
              <a:off x="5109971" y="1507999"/>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1"/>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sp>
          <p:nvSpPr>
            <p:cNvPr id="50" name="Freeform 41"/>
            <p:cNvSpPr>
              <a:spLocks noEditPoints="1"/>
            </p:cNvSpPr>
            <p:nvPr/>
          </p:nvSpPr>
          <p:spPr bwMode="auto">
            <a:xfrm>
              <a:off x="5293540" y="1709437"/>
              <a:ext cx="346093" cy="31035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1">
                <a:alpha val="44000"/>
              </a:schemeClr>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1" name="Group 132"/>
          <p:cNvGrpSpPr>
            <a:grpSpLocks/>
          </p:cNvGrpSpPr>
          <p:nvPr/>
        </p:nvGrpSpPr>
        <p:grpSpPr bwMode="auto">
          <a:xfrm>
            <a:off x="7350125" y="2516188"/>
            <a:ext cx="966788" cy="968375"/>
            <a:chOff x="5765300" y="2141983"/>
            <a:chExt cx="713233" cy="713232"/>
          </a:xfrm>
        </p:grpSpPr>
        <p:sp>
          <p:nvSpPr>
            <p:cNvPr id="52" name="Donut 13"/>
            <p:cNvSpPr>
              <a:spLocks noChangeArrowheads="1"/>
            </p:cNvSpPr>
            <p:nvPr/>
          </p:nvSpPr>
          <p:spPr bwMode="auto">
            <a:xfrm flipV="1">
              <a:off x="5765300" y="2141983"/>
              <a:ext cx="713233"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3"/>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sp>
          <p:nvSpPr>
            <p:cNvPr id="53" name="Freeform 41"/>
            <p:cNvSpPr>
              <a:spLocks noEditPoints="1"/>
            </p:cNvSpPr>
            <p:nvPr/>
          </p:nvSpPr>
          <p:spPr bwMode="auto">
            <a:xfrm>
              <a:off x="5946829" y="2358291"/>
              <a:ext cx="350175" cy="280616"/>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accent3">
                <a:alpha val="50000"/>
              </a:schemeClr>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4" name="Group 133"/>
          <p:cNvGrpSpPr>
            <a:grpSpLocks/>
          </p:cNvGrpSpPr>
          <p:nvPr/>
        </p:nvGrpSpPr>
        <p:grpSpPr bwMode="auto">
          <a:xfrm>
            <a:off x="7134225" y="3667125"/>
            <a:ext cx="966788" cy="968375"/>
            <a:chOff x="5993893" y="3065525"/>
            <a:chExt cx="713232" cy="713232"/>
          </a:xfrm>
        </p:grpSpPr>
        <p:sp>
          <p:nvSpPr>
            <p:cNvPr id="55" name="Donut 14"/>
            <p:cNvSpPr>
              <a:spLocks noChangeArrowheads="1"/>
            </p:cNvSpPr>
            <p:nvPr/>
          </p:nvSpPr>
          <p:spPr bwMode="auto">
            <a:xfrm flipV="1">
              <a:off x="5993893" y="3065525"/>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7030A0"/>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sp>
          <p:nvSpPr>
            <p:cNvPr id="56" name="Freeform 17"/>
            <p:cNvSpPr>
              <a:spLocks noEditPoints="1"/>
            </p:cNvSpPr>
            <p:nvPr/>
          </p:nvSpPr>
          <p:spPr bwMode="auto">
            <a:xfrm>
              <a:off x="6202358" y="3249095"/>
              <a:ext cx="296302" cy="3449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rgbClr val="7030A0">
                <a:alpha val="50000"/>
              </a:srgbClr>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7" name="组合 56"/>
          <p:cNvGrpSpPr>
            <a:grpSpLocks/>
          </p:cNvGrpSpPr>
          <p:nvPr/>
        </p:nvGrpSpPr>
        <p:grpSpPr bwMode="auto">
          <a:xfrm>
            <a:off x="1260475" y="1366838"/>
            <a:ext cx="2484438" cy="3195637"/>
            <a:chOff x="467544" y="1772816"/>
            <a:chExt cx="2088232" cy="2687455"/>
          </a:xfrm>
        </p:grpSpPr>
        <p:sp>
          <p:nvSpPr>
            <p:cNvPr id="58" name="圆角矩形 57"/>
            <p:cNvSpPr/>
            <p:nvPr/>
          </p:nvSpPr>
          <p:spPr>
            <a:xfrm>
              <a:off x="467544" y="1772816"/>
              <a:ext cx="2088232" cy="432556"/>
            </a:xfrm>
            <a:prstGeom prst="roundRect">
              <a:avLst>
                <a:gd name="adj" fmla="val 0"/>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r>
                <a:rPr lang="zh-CN" altLang="en-US" sz="1700" b="1" dirty="0">
                  <a:latin typeface="微软雅黑" panose="020B0503020204020204" pitchFamily="34" charset="-122"/>
                </a:rPr>
                <a:t>单击此处添加标题</a:t>
              </a:r>
            </a:p>
          </p:txBody>
        </p:sp>
        <p:sp>
          <p:nvSpPr>
            <p:cNvPr id="59" name="矩形 58"/>
            <p:cNvSpPr/>
            <p:nvPr/>
          </p:nvSpPr>
          <p:spPr>
            <a:xfrm>
              <a:off x="467544" y="2205372"/>
              <a:ext cx="2088232" cy="225489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p>
          </p:txBody>
        </p:sp>
      </p:grpSp>
      <p:grpSp>
        <p:nvGrpSpPr>
          <p:cNvPr id="60" name="组合 59"/>
          <p:cNvGrpSpPr>
            <a:grpSpLocks/>
          </p:cNvGrpSpPr>
          <p:nvPr/>
        </p:nvGrpSpPr>
        <p:grpSpPr bwMode="auto">
          <a:xfrm>
            <a:off x="4238625" y="1903413"/>
            <a:ext cx="2684463" cy="2684462"/>
            <a:chOff x="1187624" y="1119987"/>
            <a:chExt cx="3298688" cy="3298688"/>
          </a:xfrm>
        </p:grpSpPr>
        <p:pic>
          <p:nvPicPr>
            <p:cNvPr id="61"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601574" y="1519949"/>
              <a:ext cx="2470788" cy="2451560"/>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2" name="组合 61"/>
            <p:cNvGrpSpPr/>
            <p:nvPr/>
          </p:nvGrpSpPr>
          <p:grpSpPr>
            <a:xfrm>
              <a:off x="1187624" y="1119987"/>
              <a:ext cx="3298688" cy="3298688"/>
              <a:chOff x="2555776" y="915566"/>
              <a:chExt cx="1944216" cy="1944216"/>
            </a:xfrm>
            <a:effectLst>
              <a:outerShdw blurRad="63500" dist="50800" dir="8100000" algn="tr" rotWithShape="0">
                <a:prstClr val="black">
                  <a:alpha val="35000"/>
                </a:prstClr>
              </a:outerShdw>
            </a:effectLst>
          </p:grpSpPr>
          <p:sp>
            <p:nvSpPr>
              <p:cNvPr id="63" name="同心圆 6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64" name="同心圆 63"/>
              <p:cNvSpPr/>
              <p:nvPr/>
            </p:nvSpPr>
            <p:spPr>
              <a:xfrm>
                <a:off x="2678805" y="1038595"/>
                <a:ext cx="1698161" cy="1698160"/>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0-#ppt_w/2"/>
                                          </p:val>
                                        </p:tav>
                                        <p:tav tm="100000">
                                          <p:val>
                                            <p:strVal val="#ppt_x"/>
                                          </p:val>
                                        </p:tav>
                                      </p:tavLst>
                                    </p:anim>
                                    <p:anim calcmode="lin" valueType="num">
                                      <p:cBhvr additive="base">
                                        <p:cTn id="8" dur="500" fill="hold"/>
                                        <p:tgtEl>
                                          <p:spTgt spid="5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53" presetClass="entr" presetSubtype="16" fill="hold" nodeType="afterEffect">
                                  <p:stCondLst>
                                    <p:cond delay="0"/>
                                  </p:stCondLst>
                                  <p:childTnLst>
                                    <p:set>
                                      <p:cBhvr>
                                        <p:cTn id="11" dur="1" fill="hold">
                                          <p:stCondLst>
                                            <p:cond delay="0"/>
                                          </p:stCondLst>
                                        </p:cTn>
                                        <p:tgtEl>
                                          <p:spTgt spid="60"/>
                                        </p:tgtEl>
                                        <p:attrNameLst>
                                          <p:attrName>style.visibility</p:attrName>
                                        </p:attrNameLst>
                                      </p:cBhvr>
                                      <p:to>
                                        <p:strVal val="visible"/>
                                      </p:to>
                                    </p:set>
                                    <p:anim calcmode="lin" valueType="num">
                                      <p:cBhvr>
                                        <p:cTn id="12" dur="100" fill="hold"/>
                                        <p:tgtEl>
                                          <p:spTgt spid="60"/>
                                        </p:tgtEl>
                                        <p:attrNameLst>
                                          <p:attrName>ppt_w</p:attrName>
                                        </p:attrNameLst>
                                      </p:cBhvr>
                                      <p:tavLst>
                                        <p:tav tm="0">
                                          <p:val>
                                            <p:fltVal val="0"/>
                                          </p:val>
                                        </p:tav>
                                        <p:tav tm="100000">
                                          <p:val>
                                            <p:strVal val="#ppt_w"/>
                                          </p:val>
                                        </p:tav>
                                      </p:tavLst>
                                    </p:anim>
                                    <p:anim calcmode="lin" valueType="num">
                                      <p:cBhvr>
                                        <p:cTn id="13" dur="100" fill="hold"/>
                                        <p:tgtEl>
                                          <p:spTgt spid="60"/>
                                        </p:tgtEl>
                                        <p:attrNameLst>
                                          <p:attrName>ppt_h</p:attrName>
                                        </p:attrNameLst>
                                      </p:cBhvr>
                                      <p:tavLst>
                                        <p:tav tm="0">
                                          <p:val>
                                            <p:fltVal val="0"/>
                                          </p:val>
                                        </p:tav>
                                        <p:tav tm="100000">
                                          <p:val>
                                            <p:strVal val="#ppt_h"/>
                                          </p:val>
                                        </p:tav>
                                      </p:tavLst>
                                    </p:anim>
                                    <p:animEffect transition="in" filter="fade">
                                      <p:cBhvr>
                                        <p:cTn id="14" dur="100"/>
                                        <p:tgtEl>
                                          <p:spTgt spid="60"/>
                                        </p:tgtEl>
                                      </p:cBhvr>
                                    </p:animEffect>
                                  </p:childTnLst>
                                </p:cTn>
                              </p:par>
                              <p:par>
                                <p:cTn id="15" presetID="6" presetClass="emph" presetSubtype="0" fill="hold" nodeType="withEffect">
                                  <p:stCondLst>
                                    <p:cond delay="100"/>
                                  </p:stCondLst>
                                  <p:childTnLst>
                                    <p:animScale>
                                      <p:cBhvr>
                                        <p:cTn id="16" dur="100" fill="hold"/>
                                        <p:tgtEl>
                                          <p:spTgt spid="60"/>
                                        </p:tgtEl>
                                      </p:cBhvr>
                                      <p:by x="110000" y="110000"/>
                                    </p:animScale>
                                  </p:childTnLst>
                                </p:cTn>
                              </p:par>
                              <p:par>
                                <p:cTn id="17" presetID="6" presetClass="emph" presetSubtype="0" fill="hold" nodeType="withEffect">
                                  <p:stCondLst>
                                    <p:cond delay="200"/>
                                  </p:stCondLst>
                                  <p:childTnLst>
                                    <p:animScale>
                                      <p:cBhvr>
                                        <p:cTn id="18" dur="200" fill="hold"/>
                                        <p:tgtEl>
                                          <p:spTgt spid="60"/>
                                        </p:tgtEl>
                                      </p:cBhvr>
                                      <p:by x="90000" y="90000"/>
                                    </p:animScale>
                                  </p:childTnLst>
                                </p:cTn>
                              </p:par>
                              <p:par>
                                <p:cTn id="19" presetID="6" presetClass="emph" presetSubtype="0" fill="hold" nodeType="withEffect">
                                  <p:stCondLst>
                                    <p:cond delay="400"/>
                                  </p:stCondLst>
                                  <p:childTnLst>
                                    <p:animScale>
                                      <p:cBhvr>
                                        <p:cTn id="20" dur="100" fill="hold"/>
                                        <p:tgtEl>
                                          <p:spTgt spid="60"/>
                                        </p:tgtEl>
                                      </p:cBhvr>
                                      <p:by x="105000" y="105000"/>
                                    </p:animScale>
                                  </p:childTnLst>
                                </p:cTn>
                              </p:par>
                              <p:par>
                                <p:cTn id="21" presetID="6" presetClass="emph" presetSubtype="0" fill="hold" nodeType="withEffect">
                                  <p:stCondLst>
                                    <p:cond delay="500"/>
                                  </p:stCondLst>
                                  <p:childTnLst>
                                    <p:animScale>
                                      <p:cBhvr>
                                        <p:cTn id="22" dur="200" fill="hold"/>
                                        <p:tgtEl>
                                          <p:spTgt spid="60"/>
                                        </p:tgtEl>
                                      </p:cBhvr>
                                      <p:by x="95000" y="95000"/>
                                    </p:animScale>
                                  </p:childTnLst>
                                </p:cTn>
                              </p:par>
                              <p:par>
                                <p:cTn id="23" presetID="10" presetClass="entr" presetSubtype="0" fill="hold" nodeType="withEffect">
                                  <p:stCondLst>
                                    <p:cond delay="50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childTnLst>
                                </p:cTn>
                              </p:par>
                              <p:par>
                                <p:cTn id="26" presetID="10" presetClass="entr" presetSubtype="0" fill="hold" nodeType="withEffect">
                                  <p:stCondLst>
                                    <p:cond delay="60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500"/>
                                        <p:tgtEl>
                                          <p:spTgt spid="48"/>
                                        </p:tgtEl>
                                      </p:cBhvr>
                                    </p:animEffect>
                                  </p:childTnLst>
                                </p:cTn>
                              </p:par>
                              <p:par>
                                <p:cTn id="29" presetID="10" presetClass="entr" presetSubtype="0" fill="hold" nodeType="withEffect">
                                  <p:stCondLst>
                                    <p:cond delay="800"/>
                                  </p:stCondLst>
                                  <p:childTnLst>
                                    <p:set>
                                      <p:cBhvr>
                                        <p:cTn id="30" dur="1" fill="hold">
                                          <p:stCondLst>
                                            <p:cond delay="0"/>
                                          </p:stCondLst>
                                        </p:cTn>
                                        <p:tgtEl>
                                          <p:spTgt spid="51"/>
                                        </p:tgtEl>
                                        <p:attrNameLst>
                                          <p:attrName>style.visibility</p:attrName>
                                        </p:attrNameLst>
                                      </p:cBhvr>
                                      <p:to>
                                        <p:strVal val="visible"/>
                                      </p:to>
                                    </p:set>
                                    <p:animEffect transition="in" filter="fade">
                                      <p:cBhvr>
                                        <p:cTn id="31" dur="500"/>
                                        <p:tgtEl>
                                          <p:spTgt spid="51"/>
                                        </p:tgtEl>
                                      </p:cBhvr>
                                    </p:animEffect>
                                  </p:childTnLst>
                                </p:cTn>
                              </p:par>
                              <p:par>
                                <p:cTn id="32" presetID="10" presetClass="entr" presetSubtype="0" fill="hold" nodeType="withEffect">
                                  <p:stCondLst>
                                    <p:cond delay="1000"/>
                                  </p:stCondLst>
                                  <p:childTnLst>
                                    <p:set>
                                      <p:cBhvr>
                                        <p:cTn id="33" dur="1" fill="hold">
                                          <p:stCondLst>
                                            <p:cond delay="0"/>
                                          </p:stCondLst>
                                        </p:cTn>
                                        <p:tgtEl>
                                          <p:spTgt spid="54"/>
                                        </p:tgtEl>
                                        <p:attrNameLst>
                                          <p:attrName>style.visibility</p:attrName>
                                        </p:attrNameLst>
                                      </p:cBhvr>
                                      <p:to>
                                        <p:strVal val="visible"/>
                                      </p:to>
                                    </p:set>
                                    <p:animEffect transition="in" filter="fade">
                                      <p:cBhvr>
                                        <p:cTn id="3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a:grpSpLocks/>
          </p:cNvGrpSpPr>
          <p:nvPr/>
        </p:nvGrpSpPr>
        <p:grpSpPr bwMode="auto">
          <a:xfrm>
            <a:off x="2292350" y="1390650"/>
            <a:ext cx="2786063" cy="2752725"/>
            <a:chOff x="1688134" y="1260177"/>
            <a:chExt cx="1807054" cy="1784627"/>
          </a:xfrm>
        </p:grpSpPr>
        <p:sp>
          <p:nvSpPr>
            <p:cNvPr id="47" name="椭圆 46"/>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kern="0">
                <a:solidFill>
                  <a:schemeClr val="accent5">
                    <a:lumMod val="50000"/>
                  </a:schemeClr>
                </a:solidFill>
                <a:latin typeface="Calibri"/>
                <a:ea typeface="+mn-ea"/>
              </a:endParaRPr>
            </a:p>
          </p:txBody>
        </p:sp>
        <p:pic>
          <p:nvPicPr>
            <p:cNvPr id="48"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797901" y="1364906"/>
              <a:ext cx="1587523" cy="1575170"/>
            </a:xfrm>
            <a:prstGeom prst="rect">
              <a:avLst/>
            </a:prstGeom>
            <a:noFill/>
            <a:effectLst>
              <a:innerShdw blurRad="101600" dist="25400" dir="13500000">
                <a:prstClr val="black">
                  <a:alpha val="69000"/>
                </a:prstClr>
              </a:innerShdw>
            </a:effectLst>
            <a:extLst>
              <a:ext uri="{909E8E84-426E-40DD-AFC4-6F175D3DCCD1}">
                <a14:hiddenFill xmlns:a14="http://schemas.microsoft.com/office/drawing/2010/main">
                  <a:solidFill>
                    <a:srgbClr val="FFFFFF"/>
                  </a:solidFill>
                </a14:hiddenFill>
              </a:ext>
            </a:extLst>
          </p:spPr>
        </p:pic>
      </p:grpSp>
      <p:grpSp>
        <p:nvGrpSpPr>
          <p:cNvPr id="49" name="组合 48"/>
          <p:cNvGrpSpPr>
            <a:grpSpLocks/>
          </p:cNvGrpSpPr>
          <p:nvPr/>
        </p:nvGrpSpPr>
        <p:grpSpPr bwMode="auto">
          <a:xfrm>
            <a:off x="812800" y="985838"/>
            <a:ext cx="1806575" cy="1784350"/>
            <a:chOff x="1688134" y="1260177"/>
            <a:chExt cx="1807054" cy="1784627"/>
          </a:xfrm>
        </p:grpSpPr>
        <p:sp>
          <p:nvSpPr>
            <p:cNvPr id="50" name="椭圆 49"/>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kern="0">
                <a:solidFill>
                  <a:schemeClr val="accent5">
                    <a:lumMod val="50000"/>
                  </a:schemeClr>
                </a:solidFill>
                <a:latin typeface="Calibri"/>
                <a:ea typeface="+mn-ea"/>
              </a:endParaRPr>
            </a:p>
          </p:txBody>
        </p:sp>
        <p:pic>
          <p:nvPicPr>
            <p:cNvPr id="51" name="Picture 2" descr="C:\Documents and Settings\Administrator\桌面\图片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7640" y="1364906"/>
              <a:ext cx="1588044" cy="1575170"/>
            </a:xfrm>
            <a:prstGeom prst="rect">
              <a:avLst/>
            </a:prstGeom>
            <a:noFill/>
            <a:effectLst>
              <a:innerShdw blurRad="101600" dist="25400" dir="13500000">
                <a:prstClr val="black">
                  <a:alpha val="69000"/>
                </a:prstClr>
              </a:innerShdw>
            </a:effectLst>
            <a:extLst>
              <a:ext uri="{909E8E84-426E-40DD-AFC4-6F175D3DCCD1}">
                <a14:hiddenFill xmlns:a14="http://schemas.microsoft.com/office/drawing/2010/main">
                  <a:solidFill>
                    <a:srgbClr val="FFFFFF"/>
                  </a:solidFill>
                </a14:hiddenFill>
              </a:ext>
            </a:extLst>
          </p:spPr>
        </p:pic>
      </p:grpSp>
      <p:grpSp>
        <p:nvGrpSpPr>
          <p:cNvPr id="52" name="组合 51"/>
          <p:cNvGrpSpPr>
            <a:grpSpLocks/>
          </p:cNvGrpSpPr>
          <p:nvPr/>
        </p:nvGrpSpPr>
        <p:grpSpPr bwMode="auto">
          <a:xfrm>
            <a:off x="2146300" y="3644900"/>
            <a:ext cx="1304925" cy="1287463"/>
            <a:chOff x="1404541" y="3428370"/>
            <a:chExt cx="1807054" cy="1784627"/>
          </a:xfrm>
        </p:grpSpPr>
        <p:grpSp>
          <p:nvGrpSpPr>
            <p:cNvPr id="15422" name="组合 52"/>
            <p:cNvGrpSpPr>
              <a:grpSpLocks/>
            </p:cNvGrpSpPr>
            <p:nvPr/>
          </p:nvGrpSpPr>
          <p:grpSpPr bwMode="auto">
            <a:xfrm>
              <a:off x="1404541" y="3428370"/>
              <a:ext cx="1807054" cy="1784627"/>
              <a:chOff x="1273440" y="3314664"/>
              <a:chExt cx="1807054" cy="1784627"/>
            </a:xfrm>
          </p:grpSpPr>
          <p:sp>
            <p:nvSpPr>
              <p:cNvPr id="55" name="椭圆 54"/>
              <p:cNvSpPr/>
              <p:nvPr/>
            </p:nvSpPr>
            <p:spPr>
              <a:xfrm rot="1245109">
                <a:off x="1273440" y="3314664"/>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kern="0">
                  <a:solidFill>
                    <a:schemeClr val="accent5">
                      <a:lumMod val="50000"/>
                    </a:schemeClr>
                  </a:solidFill>
                  <a:latin typeface="Calibri"/>
                  <a:ea typeface="+mn-ea"/>
                </a:endParaRPr>
              </a:p>
            </p:txBody>
          </p:sp>
          <p:sp>
            <p:nvSpPr>
              <p:cNvPr id="56" name="椭圆 55"/>
              <p:cNvSpPr/>
              <p:nvPr/>
            </p:nvSpPr>
            <p:spPr>
              <a:xfrm>
                <a:off x="1404541" y="3440720"/>
                <a:ext cx="1532516" cy="1532516"/>
              </a:xfrm>
              <a:prstGeom prst="ellipse">
                <a:avLst/>
              </a:prstGeom>
              <a:solidFill>
                <a:schemeClr val="accent4"/>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accent4"/>
                  </a:solidFill>
                </a:endParaRPr>
              </a:p>
            </p:txBody>
          </p:sp>
        </p:grpSp>
        <p:sp>
          <p:nvSpPr>
            <p:cNvPr id="54" name="Freeform 41"/>
            <p:cNvSpPr>
              <a:spLocks noEditPoints="1"/>
            </p:cNvSpPr>
            <p:nvPr/>
          </p:nvSpPr>
          <p:spPr bwMode="auto">
            <a:xfrm>
              <a:off x="1846413" y="3824465"/>
              <a:ext cx="912320" cy="818596"/>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7" name="组合 56"/>
          <p:cNvGrpSpPr>
            <a:grpSpLocks noChangeAspect="1"/>
          </p:cNvGrpSpPr>
          <p:nvPr/>
        </p:nvGrpSpPr>
        <p:grpSpPr bwMode="auto">
          <a:xfrm>
            <a:off x="5618163" y="3529013"/>
            <a:ext cx="3275012" cy="777875"/>
            <a:chOff x="5192066" y="1951081"/>
            <a:chExt cx="3051631" cy="724443"/>
          </a:xfrm>
        </p:grpSpPr>
        <p:grpSp>
          <p:nvGrpSpPr>
            <p:cNvPr id="15404" name="组合 57"/>
            <p:cNvGrpSpPr>
              <a:grpSpLocks/>
            </p:cNvGrpSpPr>
            <p:nvPr/>
          </p:nvGrpSpPr>
          <p:grpSpPr bwMode="auto">
            <a:xfrm>
              <a:off x="5192066" y="1951081"/>
              <a:ext cx="3051631" cy="724443"/>
              <a:chOff x="5076057" y="2427734"/>
              <a:chExt cx="2880320" cy="526345"/>
            </a:xfrm>
          </p:grpSpPr>
          <p:sp>
            <p:nvSpPr>
              <p:cNvPr id="64" name="矩形 63"/>
              <p:cNvSpPr/>
              <p:nvPr/>
            </p:nvSpPr>
            <p:spPr>
              <a:xfrm>
                <a:off x="5076057" y="2427734"/>
                <a:ext cx="2880320" cy="526344"/>
              </a:xfrm>
              <a:prstGeom prst="rect">
                <a:avLst/>
              </a:prstGeom>
              <a:solidFill>
                <a:schemeClr val="accent3"/>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5"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6"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7"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grpSp>
          <p:nvGrpSpPr>
            <p:cNvPr id="15405" name="组合 58"/>
            <p:cNvGrpSpPr>
              <a:grpSpLocks/>
            </p:cNvGrpSpPr>
            <p:nvPr/>
          </p:nvGrpSpPr>
          <p:grpSpPr bwMode="auto">
            <a:xfrm>
              <a:off x="6386716" y="1990699"/>
              <a:ext cx="1569660" cy="628637"/>
              <a:chOff x="606331" y="1409613"/>
              <a:chExt cx="1569660" cy="628637"/>
            </a:xfrm>
          </p:grpSpPr>
          <p:sp>
            <p:nvSpPr>
              <p:cNvPr id="15408" name="TextBox 61"/>
              <p:cNvSpPr txBox="1">
                <a:spLocks noChangeArrowheads="1"/>
              </p:cNvSpPr>
              <p:nvPr/>
            </p:nvSpPr>
            <p:spPr bwMode="auto">
              <a:xfrm>
                <a:off x="606331" y="1409613"/>
                <a:ext cx="1005403" cy="338554"/>
              </a:xfrm>
              <a:prstGeom prst="rect">
                <a:avLst/>
              </a:prstGeom>
              <a:noFill/>
              <a:ln w="9525">
                <a:noFill/>
                <a:miter lim="800000"/>
                <a:headEnd/>
                <a:tailEnd/>
              </a:ln>
            </p:spPr>
            <p:txBody>
              <a:bodyPr wrap="none">
                <a:spAutoFit/>
              </a:bodyPr>
              <a:lstStyle/>
              <a:p>
                <a:r>
                  <a:rPr lang="zh-CN" altLang="en-US" sz="1600">
                    <a:solidFill>
                      <a:schemeClr val="bg1"/>
                    </a:solidFill>
                    <a:latin typeface="微软雅黑" pitchFamily="34" charset="-122"/>
                    <a:ea typeface="微软雅黑" pitchFamily="34" charset="-122"/>
                  </a:rPr>
                  <a:t>添加标题</a:t>
                </a:r>
              </a:p>
            </p:txBody>
          </p:sp>
          <p:sp>
            <p:nvSpPr>
              <p:cNvPr id="15409" name="TextBox 62"/>
              <p:cNvSpPr txBox="1">
                <a:spLocks noChangeArrowheads="1"/>
              </p:cNvSpPr>
              <p:nvPr/>
            </p:nvSpPr>
            <p:spPr bwMode="auto">
              <a:xfrm>
                <a:off x="606331" y="1668918"/>
                <a:ext cx="1569660" cy="369332"/>
              </a:xfrm>
              <a:prstGeom prst="rect">
                <a:avLst/>
              </a:prstGeom>
              <a:noFill/>
              <a:ln w="9525">
                <a:noFill/>
                <a:miter lim="800000"/>
                <a:headEnd/>
                <a:tailEnd/>
              </a:ln>
            </p:spPr>
            <p:txBody>
              <a:bodyPr wrap="none">
                <a:spAutoFit/>
              </a:bodyPr>
              <a:lstStyle/>
              <a:p>
                <a:r>
                  <a:rPr lang="zh-CN" altLang="en-US" sz="900">
                    <a:solidFill>
                      <a:schemeClr val="bg1"/>
                    </a:solidFill>
                    <a:latin typeface="微软雅黑" pitchFamily="34" charset="-122"/>
                    <a:ea typeface="微软雅黑" pitchFamily="34" charset="-122"/>
                  </a:rPr>
                  <a:t>单击添加文本单击添加文本</a:t>
                </a:r>
                <a:endParaRPr lang="en-US" altLang="zh-CN" sz="900">
                  <a:solidFill>
                    <a:schemeClr val="bg1"/>
                  </a:solidFill>
                  <a:latin typeface="微软雅黑" pitchFamily="34" charset="-122"/>
                  <a:ea typeface="微软雅黑" pitchFamily="34" charset="-122"/>
                </a:endParaRPr>
              </a:p>
              <a:p>
                <a:r>
                  <a:rPr lang="zh-CN" altLang="en-US" sz="900">
                    <a:solidFill>
                      <a:schemeClr val="bg1"/>
                    </a:solidFill>
                    <a:latin typeface="微软雅黑" pitchFamily="34" charset="-122"/>
                    <a:ea typeface="微软雅黑" pitchFamily="34" charset="-122"/>
                  </a:rPr>
                  <a:t>单击添加文本单击添加文本</a:t>
                </a:r>
              </a:p>
            </p:txBody>
          </p:sp>
        </p:grpSp>
        <p:cxnSp>
          <p:nvCxnSpPr>
            <p:cNvPr id="60" name="直接连接符 59"/>
            <p:cNvCxnSpPr/>
            <p:nvPr/>
          </p:nvCxnSpPr>
          <p:spPr>
            <a:xfrm>
              <a:off x="6240833" y="2050137"/>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Freeform 10"/>
            <p:cNvSpPr>
              <a:spLocks noEditPoints="1"/>
            </p:cNvSpPr>
            <p:nvPr/>
          </p:nvSpPr>
          <p:spPr bwMode="auto">
            <a:xfrm>
              <a:off x="5760087" y="2103361"/>
              <a:ext cx="251467" cy="468671"/>
            </a:xfrm>
            <a:custGeom>
              <a:avLst/>
              <a:gdLst>
                <a:gd name="T0" fmla="*/ 55 w 152"/>
                <a:gd name="T1" fmla="*/ 43 h 277"/>
                <a:gd name="T2" fmla="*/ 61 w 152"/>
                <a:gd name="T3" fmla="*/ 64 h 277"/>
                <a:gd name="T4" fmla="*/ 6 w 152"/>
                <a:gd name="T5" fmla="*/ 34 h 277"/>
                <a:gd name="T6" fmla="*/ 4 w 152"/>
                <a:gd name="T7" fmla="*/ 33 h 277"/>
                <a:gd name="T8" fmla="*/ 4 w 152"/>
                <a:gd name="T9" fmla="*/ 74 h 277"/>
                <a:gd name="T10" fmla="*/ 6 w 152"/>
                <a:gd name="T11" fmla="*/ 73 h 277"/>
                <a:gd name="T12" fmla="*/ 102 w 152"/>
                <a:gd name="T13" fmla="*/ 64 h 277"/>
                <a:gd name="T14" fmla="*/ 102 w 152"/>
                <a:gd name="T15" fmla="*/ 0 h 277"/>
                <a:gd name="T16" fmla="*/ 102 w 152"/>
                <a:gd name="T17" fmla="*/ 64 h 277"/>
                <a:gd name="T18" fmla="*/ 59 w 152"/>
                <a:gd name="T19" fmla="*/ 260 h 277"/>
                <a:gd name="T20" fmla="*/ 71 w 152"/>
                <a:gd name="T21" fmla="*/ 277 h 277"/>
                <a:gd name="T22" fmla="*/ 103 w 152"/>
                <a:gd name="T23" fmla="*/ 206 h 277"/>
                <a:gd name="T24" fmla="*/ 86 w 152"/>
                <a:gd name="T25" fmla="*/ 174 h 277"/>
                <a:gd name="T26" fmla="*/ 122 w 152"/>
                <a:gd name="T27" fmla="*/ 171 h 277"/>
                <a:gd name="T28" fmla="*/ 124 w 152"/>
                <a:gd name="T29" fmla="*/ 150 h 277"/>
                <a:gd name="T30" fmla="*/ 102 w 152"/>
                <a:gd name="T31" fmla="*/ 68 h 277"/>
                <a:gd name="T32" fmla="*/ 94 w 152"/>
                <a:gd name="T33" fmla="*/ 75 h 277"/>
                <a:gd name="T34" fmla="*/ 112 w 152"/>
                <a:gd name="T35" fmla="*/ 82 h 277"/>
                <a:gd name="T36" fmla="*/ 80 w 152"/>
                <a:gd name="T37" fmla="*/ 110 h 277"/>
                <a:gd name="T38" fmla="*/ 83 w 152"/>
                <a:gd name="T39" fmla="*/ 166 h 277"/>
                <a:gd name="T40" fmla="*/ 97 w 152"/>
                <a:gd name="T41" fmla="*/ 179 h 277"/>
                <a:gd name="T42" fmla="*/ 125 w 152"/>
                <a:gd name="T43" fmla="*/ 268 h 277"/>
                <a:gd name="T44" fmla="*/ 141 w 152"/>
                <a:gd name="T45" fmla="*/ 276 h 277"/>
                <a:gd name="T46" fmla="*/ 51 w 152"/>
                <a:gd name="T47" fmla="*/ 64 h 277"/>
                <a:gd name="T48" fmla="*/ 27 w 152"/>
                <a:gd name="T49" fmla="*/ 42 h 277"/>
                <a:gd name="T50" fmla="*/ 8 w 152"/>
                <a:gd name="T51" fmla="*/ 72 h 277"/>
                <a:gd name="T52" fmla="*/ 51 w 152"/>
                <a:gd name="T53" fmla="*/ 64 h 277"/>
                <a:gd name="T54" fmla="*/ 68 w 152"/>
                <a:gd name="T55" fmla="*/ 112 h 277"/>
                <a:gd name="T56" fmla="*/ 73 w 152"/>
                <a:gd name="T57" fmla="*/ 111 h 277"/>
                <a:gd name="T58" fmla="*/ 110 w 152"/>
                <a:gd name="T59" fmla="*/ 92 h 277"/>
                <a:gd name="T60" fmla="*/ 99 w 152"/>
                <a:gd name="T61" fmla="*/ 76 h 277"/>
                <a:gd name="T62" fmla="*/ 70 w 152"/>
                <a:gd name="T63" fmla="*/ 87 h 277"/>
                <a:gd name="T64" fmla="*/ 43 w 152"/>
                <a:gd name="T65" fmla="*/ 67 h 277"/>
                <a:gd name="T66" fmla="*/ 32 w 152"/>
                <a:gd name="T67" fmla="*/ 80 h 277"/>
                <a:gd name="T68" fmla="*/ 60 w 152"/>
                <a:gd name="T69" fmla="*/ 109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2" h="277">
                  <a:moveTo>
                    <a:pt x="61" y="43"/>
                  </a:moveTo>
                  <a:cubicBezTo>
                    <a:pt x="55" y="43"/>
                    <a:pt x="55" y="43"/>
                    <a:pt x="55" y="43"/>
                  </a:cubicBezTo>
                  <a:cubicBezTo>
                    <a:pt x="55" y="64"/>
                    <a:pt x="55" y="64"/>
                    <a:pt x="55" y="64"/>
                  </a:cubicBezTo>
                  <a:cubicBezTo>
                    <a:pt x="61" y="64"/>
                    <a:pt x="61" y="64"/>
                    <a:pt x="61" y="64"/>
                  </a:cubicBezTo>
                  <a:lnTo>
                    <a:pt x="61" y="43"/>
                  </a:lnTo>
                  <a:close/>
                  <a:moveTo>
                    <a:pt x="6" y="34"/>
                  </a:moveTo>
                  <a:cubicBezTo>
                    <a:pt x="6" y="34"/>
                    <a:pt x="5" y="34"/>
                    <a:pt x="5" y="33"/>
                  </a:cubicBezTo>
                  <a:cubicBezTo>
                    <a:pt x="5" y="33"/>
                    <a:pt x="4" y="33"/>
                    <a:pt x="4" y="33"/>
                  </a:cubicBezTo>
                  <a:cubicBezTo>
                    <a:pt x="2" y="33"/>
                    <a:pt x="0" y="42"/>
                    <a:pt x="0" y="53"/>
                  </a:cubicBezTo>
                  <a:cubicBezTo>
                    <a:pt x="0" y="65"/>
                    <a:pt x="2" y="74"/>
                    <a:pt x="4" y="74"/>
                  </a:cubicBezTo>
                  <a:cubicBezTo>
                    <a:pt x="4" y="74"/>
                    <a:pt x="5" y="74"/>
                    <a:pt x="5" y="74"/>
                  </a:cubicBezTo>
                  <a:cubicBezTo>
                    <a:pt x="5" y="74"/>
                    <a:pt x="6" y="73"/>
                    <a:pt x="6" y="73"/>
                  </a:cubicBezTo>
                  <a:cubicBezTo>
                    <a:pt x="1" y="56"/>
                    <a:pt x="5" y="39"/>
                    <a:pt x="6" y="34"/>
                  </a:cubicBezTo>
                  <a:close/>
                  <a:moveTo>
                    <a:pt x="102" y="64"/>
                  </a:moveTo>
                  <a:cubicBezTo>
                    <a:pt x="120" y="64"/>
                    <a:pt x="134" y="49"/>
                    <a:pt x="134" y="32"/>
                  </a:cubicBezTo>
                  <a:cubicBezTo>
                    <a:pt x="134" y="14"/>
                    <a:pt x="120" y="0"/>
                    <a:pt x="102" y="0"/>
                  </a:cubicBezTo>
                  <a:cubicBezTo>
                    <a:pt x="85" y="0"/>
                    <a:pt x="70" y="14"/>
                    <a:pt x="70" y="32"/>
                  </a:cubicBezTo>
                  <a:cubicBezTo>
                    <a:pt x="70" y="49"/>
                    <a:pt x="85" y="64"/>
                    <a:pt x="102" y="64"/>
                  </a:cubicBezTo>
                  <a:close/>
                  <a:moveTo>
                    <a:pt x="86" y="174"/>
                  </a:moveTo>
                  <a:cubicBezTo>
                    <a:pt x="59" y="260"/>
                    <a:pt x="59" y="260"/>
                    <a:pt x="59" y="260"/>
                  </a:cubicBezTo>
                  <a:cubicBezTo>
                    <a:pt x="57" y="267"/>
                    <a:pt x="61" y="274"/>
                    <a:pt x="68" y="276"/>
                  </a:cubicBezTo>
                  <a:cubicBezTo>
                    <a:pt x="69" y="277"/>
                    <a:pt x="70" y="277"/>
                    <a:pt x="71" y="277"/>
                  </a:cubicBezTo>
                  <a:cubicBezTo>
                    <a:pt x="77" y="277"/>
                    <a:pt x="82" y="273"/>
                    <a:pt x="84" y="268"/>
                  </a:cubicBezTo>
                  <a:cubicBezTo>
                    <a:pt x="103" y="206"/>
                    <a:pt x="103" y="206"/>
                    <a:pt x="103" y="206"/>
                  </a:cubicBezTo>
                  <a:cubicBezTo>
                    <a:pt x="95" y="180"/>
                    <a:pt x="95" y="180"/>
                    <a:pt x="95" y="180"/>
                  </a:cubicBezTo>
                  <a:cubicBezTo>
                    <a:pt x="91" y="179"/>
                    <a:pt x="88" y="176"/>
                    <a:pt x="86" y="174"/>
                  </a:cubicBezTo>
                  <a:close/>
                  <a:moveTo>
                    <a:pt x="150" y="259"/>
                  </a:moveTo>
                  <a:cubicBezTo>
                    <a:pt x="122" y="171"/>
                    <a:pt x="122" y="171"/>
                    <a:pt x="122" y="171"/>
                  </a:cubicBezTo>
                  <a:cubicBezTo>
                    <a:pt x="122" y="171"/>
                    <a:pt x="122" y="171"/>
                    <a:pt x="122" y="171"/>
                  </a:cubicBezTo>
                  <a:cubicBezTo>
                    <a:pt x="125" y="165"/>
                    <a:pt x="126" y="157"/>
                    <a:pt x="124" y="150"/>
                  </a:cubicBezTo>
                  <a:cubicBezTo>
                    <a:pt x="124" y="97"/>
                    <a:pt x="124" y="97"/>
                    <a:pt x="124" y="97"/>
                  </a:cubicBezTo>
                  <a:cubicBezTo>
                    <a:pt x="124" y="81"/>
                    <a:pt x="114" y="68"/>
                    <a:pt x="102" y="68"/>
                  </a:cubicBezTo>
                  <a:cubicBezTo>
                    <a:pt x="95" y="68"/>
                    <a:pt x="89" y="72"/>
                    <a:pt x="85" y="79"/>
                  </a:cubicBezTo>
                  <a:cubicBezTo>
                    <a:pt x="94" y="75"/>
                    <a:pt x="94" y="75"/>
                    <a:pt x="94" y="75"/>
                  </a:cubicBezTo>
                  <a:cubicBezTo>
                    <a:pt x="96" y="74"/>
                    <a:pt x="98" y="74"/>
                    <a:pt x="99" y="74"/>
                  </a:cubicBezTo>
                  <a:cubicBezTo>
                    <a:pt x="105" y="74"/>
                    <a:pt x="110" y="77"/>
                    <a:pt x="112" y="82"/>
                  </a:cubicBezTo>
                  <a:cubicBezTo>
                    <a:pt x="115" y="89"/>
                    <a:pt x="112" y="97"/>
                    <a:pt x="105" y="100"/>
                  </a:cubicBezTo>
                  <a:cubicBezTo>
                    <a:pt x="80" y="110"/>
                    <a:pt x="80" y="110"/>
                    <a:pt x="80" y="110"/>
                  </a:cubicBezTo>
                  <a:cubicBezTo>
                    <a:pt x="80" y="152"/>
                    <a:pt x="80" y="152"/>
                    <a:pt x="80" y="152"/>
                  </a:cubicBezTo>
                  <a:cubicBezTo>
                    <a:pt x="80" y="157"/>
                    <a:pt x="81" y="161"/>
                    <a:pt x="83" y="166"/>
                  </a:cubicBezTo>
                  <a:cubicBezTo>
                    <a:pt x="83" y="166"/>
                    <a:pt x="87" y="176"/>
                    <a:pt x="96" y="179"/>
                  </a:cubicBezTo>
                  <a:cubicBezTo>
                    <a:pt x="97" y="179"/>
                    <a:pt x="97" y="179"/>
                    <a:pt x="97" y="179"/>
                  </a:cubicBezTo>
                  <a:cubicBezTo>
                    <a:pt x="97" y="179"/>
                    <a:pt x="97" y="179"/>
                    <a:pt x="97" y="179"/>
                  </a:cubicBezTo>
                  <a:cubicBezTo>
                    <a:pt x="125" y="268"/>
                    <a:pt x="125" y="268"/>
                    <a:pt x="125" y="268"/>
                  </a:cubicBezTo>
                  <a:cubicBezTo>
                    <a:pt x="126" y="273"/>
                    <a:pt x="132" y="277"/>
                    <a:pt x="137" y="277"/>
                  </a:cubicBezTo>
                  <a:cubicBezTo>
                    <a:pt x="139" y="277"/>
                    <a:pt x="140" y="277"/>
                    <a:pt x="141" y="276"/>
                  </a:cubicBezTo>
                  <a:cubicBezTo>
                    <a:pt x="148" y="274"/>
                    <a:pt x="152" y="266"/>
                    <a:pt x="150" y="259"/>
                  </a:cubicBezTo>
                  <a:close/>
                  <a:moveTo>
                    <a:pt x="51" y="64"/>
                  </a:moveTo>
                  <a:cubicBezTo>
                    <a:pt x="51" y="43"/>
                    <a:pt x="51" y="43"/>
                    <a:pt x="51" y="43"/>
                  </a:cubicBezTo>
                  <a:cubicBezTo>
                    <a:pt x="51" y="43"/>
                    <a:pt x="42" y="45"/>
                    <a:pt x="27" y="42"/>
                  </a:cubicBezTo>
                  <a:cubicBezTo>
                    <a:pt x="19" y="40"/>
                    <a:pt x="12" y="37"/>
                    <a:pt x="8" y="35"/>
                  </a:cubicBezTo>
                  <a:cubicBezTo>
                    <a:pt x="7" y="40"/>
                    <a:pt x="3" y="56"/>
                    <a:pt x="8" y="72"/>
                  </a:cubicBezTo>
                  <a:cubicBezTo>
                    <a:pt x="12" y="70"/>
                    <a:pt x="20" y="67"/>
                    <a:pt x="28" y="65"/>
                  </a:cubicBezTo>
                  <a:cubicBezTo>
                    <a:pt x="40" y="63"/>
                    <a:pt x="51" y="64"/>
                    <a:pt x="51" y="64"/>
                  </a:cubicBezTo>
                  <a:close/>
                  <a:moveTo>
                    <a:pt x="68" y="112"/>
                  </a:moveTo>
                  <a:cubicBezTo>
                    <a:pt x="68" y="112"/>
                    <a:pt x="68" y="112"/>
                    <a:pt x="68" y="112"/>
                  </a:cubicBezTo>
                  <a:cubicBezTo>
                    <a:pt x="69" y="112"/>
                    <a:pt x="69" y="112"/>
                    <a:pt x="69" y="112"/>
                  </a:cubicBezTo>
                  <a:cubicBezTo>
                    <a:pt x="71" y="112"/>
                    <a:pt x="72" y="112"/>
                    <a:pt x="73" y="111"/>
                  </a:cubicBezTo>
                  <a:cubicBezTo>
                    <a:pt x="104" y="98"/>
                    <a:pt x="104" y="98"/>
                    <a:pt x="104" y="98"/>
                  </a:cubicBezTo>
                  <a:cubicBezTo>
                    <a:pt x="107" y="97"/>
                    <a:pt x="109" y="95"/>
                    <a:pt x="110" y="92"/>
                  </a:cubicBezTo>
                  <a:cubicBezTo>
                    <a:pt x="111" y="89"/>
                    <a:pt x="111" y="86"/>
                    <a:pt x="110" y="83"/>
                  </a:cubicBezTo>
                  <a:cubicBezTo>
                    <a:pt x="108" y="79"/>
                    <a:pt x="104" y="76"/>
                    <a:pt x="99" y="76"/>
                  </a:cubicBezTo>
                  <a:cubicBezTo>
                    <a:pt x="98" y="76"/>
                    <a:pt x="96" y="76"/>
                    <a:pt x="95" y="77"/>
                  </a:cubicBezTo>
                  <a:cubicBezTo>
                    <a:pt x="70" y="87"/>
                    <a:pt x="70" y="87"/>
                    <a:pt x="70" y="87"/>
                  </a:cubicBezTo>
                  <a:cubicBezTo>
                    <a:pt x="51" y="70"/>
                    <a:pt x="51" y="70"/>
                    <a:pt x="51" y="70"/>
                  </a:cubicBezTo>
                  <a:cubicBezTo>
                    <a:pt x="49" y="68"/>
                    <a:pt x="46" y="67"/>
                    <a:pt x="43" y="67"/>
                  </a:cubicBezTo>
                  <a:cubicBezTo>
                    <a:pt x="40" y="67"/>
                    <a:pt x="37" y="69"/>
                    <a:pt x="34" y="71"/>
                  </a:cubicBezTo>
                  <a:cubicBezTo>
                    <a:pt x="32" y="73"/>
                    <a:pt x="31" y="76"/>
                    <a:pt x="32" y="80"/>
                  </a:cubicBezTo>
                  <a:cubicBezTo>
                    <a:pt x="32" y="83"/>
                    <a:pt x="33" y="85"/>
                    <a:pt x="35" y="87"/>
                  </a:cubicBezTo>
                  <a:cubicBezTo>
                    <a:pt x="60" y="109"/>
                    <a:pt x="60" y="109"/>
                    <a:pt x="60" y="109"/>
                  </a:cubicBezTo>
                  <a:cubicBezTo>
                    <a:pt x="62" y="111"/>
                    <a:pt x="65" y="112"/>
                    <a:pt x="68" y="112"/>
                  </a:cubicBez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defTabSz="967801" fontAlgn="auto">
                <a:spcBef>
                  <a:spcPts val="0"/>
                </a:spcBef>
                <a:spcAft>
                  <a:spcPts val="0"/>
                </a:spcAft>
                <a:defRPr/>
              </a:pPr>
              <a:endParaRPr lang="zh-CN" altLang="en-US">
                <a:latin typeface="+mn-lt"/>
                <a:ea typeface="+mn-ea"/>
              </a:endParaRPr>
            </a:p>
          </p:txBody>
        </p:sp>
      </p:grpSp>
      <p:grpSp>
        <p:nvGrpSpPr>
          <p:cNvPr id="68" name="组合 67"/>
          <p:cNvGrpSpPr>
            <a:grpSpLocks noChangeAspect="1"/>
          </p:cNvGrpSpPr>
          <p:nvPr/>
        </p:nvGrpSpPr>
        <p:grpSpPr bwMode="auto">
          <a:xfrm>
            <a:off x="5618163" y="1296988"/>
            <a:ext cx="3275012" cy="777875"/>
            <a:chOff x="5192066" y="2914588"/>
            <a:chExt cx="3051631" cy="724443"/>
          </a:xfrm>
        </p:grpSpPr>
        <p:grpSp>
          <p:nvGrpSpPr>
            <p:cNvPr id="15386" name="组合 68"/>
            <p:cNvGrpSpPr>
              <a:grpSpLocks/>
            </p:cNvGrpSpPr>
            <p:nvPr/>
          </p:nvGrpSpPr>
          <p:grpSpPr bwMode="auto">
            <a:xfrm>
              <a:off x="5192066" y="2914588"/>
              <a:ext cx="3051631" cy="724443"/>
              <a:chOff x="5076057" y="2427734"/>
              <a:chExt cx="2880320" cy="526345"/>
            </a:xfrm>
          </p:grpSpPr>
          <p:sp>
            <p:nvSpPr>
              <p:cNvPr id="77" name="矩形 76"/>
              <p:cNvSpPr/>
              <p:nvPr/>
            </p:nvSpPr>
            <p:spPr>
              <a:xfrm>
                <a:off x="5076057" y="2427734"/>
                <a:ext cx="2880320" cy="526344"/>
              </a:xfrm>
              <a:prstGeom prst="rect">
                <a:avLst/>
              </a:prstGeom>
              <a:solidFill>
                <a:schemeClr val="accent1"/>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78"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79"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80"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grpSp>
          <p:nvGrpSpPr>
            <p:cNvPr id="15387" name="组合 69"/>
            <p:cNvGrpSpPr>
              <a:grpSpLocks/>
            </p:cNvGrpSpPr>
            <p:nvPr/>
          </p:nvGrpSpPr>
          <p:grpSpPr bwMode="auto">
            <a:xfrm>
              <a:off x="6386716" y="2954206"/>
              <a:ext cx="1569660" cy="628637"/>
              <a:chOff x="606331" y="1409613"/>
              <a:chExt cx="1569660" cy="628637"/>
            </a:xfrm>
          </p:grpSpPr>
          <p:sp>
            <p:nvSpPr>
              <p:cNvPr id="15390" name="TextBox 74"/>
              <p:cNvSpPr txBox="1">
                <a:spLocks noChangeArrowheads="1"/>
              </p:cNvSpPr>
              <p:nvPr/>
            </p:nvSpPr>
            <p:spPr bwMode="auto">
              <a:xfrm>
                <a:off x="606331" y="1409613"/>
                <a:ext cx="1005403" cy="338554"/>
              </a:xfrm>
              <a:prstGeom prst="rect">
                <a:avLst/>
              </a:prstGeom>
              <a:noFill/>
              <a:ln w="9525">
                <a:noFill/>
                <a:miter lim="800000"/>
                <a:headEnd/>
                <a:tailEnd/>
              </a:ln>
            </p:spPr>
            <p:txBody>
              <a:bodyPr wrap="none">
                <a:spAutoFit/>
              </a:bodyPr>
              <a:lstStyle/>
              <a:p>
                <a:r>
                  <a:rPr lang="zh-CN" altLang="en-US" sz="1600">
                    <a:solidFill>
                      <a:schemeClr val="bg1"/>
                    </a:solidFill>
                    <a:latin typeface="微软雅黑" pitchFamily="34" charset="-122"/>
                    <a:ea typeface="微软雅黑" pitchFamily="34" charset="-122"/>
                  </a:rPr>
                  <a:t>添加标题</a:t>
                </a:r>
              </a:p>
            </p:txBody>
          </p:sp>
          <p:sp>
            <p:nvSpPr>
              <p:cNvPr id="15391" name="TextBox 75"/>
              <p:cNvSpPr txBox="1">
                <a:spLocks noChangeArrowheads="1"/>
              </p:cNvSpPr>
              <p:nvPr/>
            </p:nvSpPr>
            <p:spPr bwMode="auto">
              <a:xfrm>
                <a:off x="606331" y="1668918"/>
                <a:ext cx="1569660" cy="369332"/>
              </a:xfrm>
              <a:prstGeom prst="rect">
                <a:avLst/>
              </a:prstGeom>
              <a:noFill/>
              <a:ln w="9525">
                <a:noFill/>
                <a:miter lim="800000"/>
                <a:headEnd/>
                <a:tailEnd/>
              </a:ln>
            </p:spPr>
            <p:txBody>
              <a:bodyPr wrap="none">
                <a:spAutoFit/>
              </a:bodyPr>
              <a:lstStyle/>
              <a:p>
                <a:r>
                  <a:rPr lang="zh-CN" altLang="en-US" sz="900">
                    <a:solidFill>
                      <a:schemeClr val="bg1"/>
                    </a:solidFill>
                    <a:latin typeface="微软雅黑" pitchFamily="34" charset="-122"/>
                    <a:ea typeface="微软雅黑" pitchFamily="34" charset="-122"/>
                  </a:rPr>
                  <a:t>单击添加文本单击添加文本</a:t>
                </a:r>
                <a:endParaRPr lang="en-US" altLang="zh-CN" sz="900">
                  <a:solidFill>
                    <a:schemeClr val="bg1"/>
                  </a:solidFill>
                  <a:latin typeface="微软雅黑" pitchFamily="34" charset="-122"/>
                  <a:ea typeface="微软雅黑" pitchFamily="34" charset="-122"/>
                </a:endParaRPr>
              </a:p>
              <a:p>
                <a:r>
                  <a:rPr lang="zh-CN" altLang="en-US" sz="900">
                    <a:solidFill>
                      <a:schemeClr val="bg1"/>
                    </a:solidFill>
                    <a:latin typeface="微软雅黑" pitchFamily="34" charset="-122"/>
                    <a:ea typeface="微软雅黑" pitchFamily="34" charset="-122"/>
                  </a:rPr>
                  <a:t>单击添加文本单击添加文本</a:t>
                </a:r>
              </a:p>
            </p:txBody>
          </p:sp>
        </p:grpSp>
        <p:cxnSp>
          <p:nvCxnSpPr>
            <p:cNvPr id="71" name="直接连接符 70"/>
            <p:cNvCxnSpPr/>
            <p:nvPr/>
          </p:nvCxnSpPr>
          <p:spPr>
            <a:xfrm>
              <a:off x="6240833" y="3013644"/>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72" name="组合 71"/>
            <p:cNvGrpSpPr/>
            <p:nvPr/>
          </p:nvGrpSpPr>
          <p:grpSpPr>
            <a:xfrm>
              <a:off x="5652160" y="3043804"/>
              <a:ext cx="360000" cy="504000"/>
              <a:chOff x="1571970" y="2760756"/>
              <a:chExt cx="308327" cy="426091"/>
            </a:xfrm>
            <a:effectLst>
              <a:outerShdw blurRad="50800" dist="38100" dir="2700000" algn="tl" rotWithShape="0">
                <a:prstClr val="black">
                  <a:alpha val="40000"/>
                </a:prstClr>
              </a:outerShdw>
            </a:effectLst>
          </p:grpSpPr>
          <p:sp>
            <p:nvSpPr>
              <p:cNvPr id="73" name="Freeform 8"/>
              <p:cNvSpPr>
                <a:spLocks noEditPoints="1"/>
              </p:cNvSpPr>
              <p:nvPr/>
            </p:nvSpPr>
            <p:spPr bwMode="auto">
              <a:xfrm>
                <a:off x="1571970" y="2760756"/>
                <a:ext cx="144885" cy="426091"/>
              </a:xfrm>
              <a:custGeom>
                <a:avLst/>
                <a:gdLst>
                  <a:gd name="T0" fmla="*/ 28 w 86"/>
                  <a:gd name="T1" fmla="*/ 56 h 253"/>
                  <a:gd name="T2" fmla="*/ 57 w 86"/>
                  <a:gd name="T3" fmla="*/ 28 h 253"/>
                  <a:gd name="T4" fmla="*/ 28 w 86"/>
                  <a:gd name="T5" fmla="*/ 0 h 253"/>
                  <a:gd name="T6" fmla="*/ 0 w 86"/>
                  <a:gd name="T7" fmla="*/ 28 h 253"/>
                  <a:gd name="T8" fmla="*/ 28 w 86"/>
                  <a:gd name="T9" fmla="*/ 56 h 253"/>
                  <a:gd name="T10" fmla="*/ 86 w 86"/>
                  <a:gd name="T11" fmla="*/ 99 h 253"/>
                  <a:gd name="T12" fmla="*/ 74 w 86"/>
                  <a:gd name="T13" fmla="*/ 90 h 253"/>
                  <a:gd name="T14" fmla="*/ 51 w 86"/>
                  <a:gd name="T15" fmla="*/ 93 h 253"/>
                  <a:gd name="T16" fmla="*/ 39 w 86"/>
                  <a:gd name="T17" fmla="*/ 73 h 253"/>
                  <a:gd name="T18" fmla="*/ 30 w 86"/>
                  <a:gd name="T19" fmla="*/ 68 h 253"/>
                  <a:gd name="T20" fmla="*/ 25 w 86"/>
                  <a:gd name="T21" fmla="*/ 70 h 253"/>
                  <a:gd name="T22" fmla="*/ 21 w 86"/>
                  <a:gd name="T23" fmla="*/ 84 h 253"/>
                  <a:gd name="T24" fmla="*/ 37 w 86"/>
                  <a:gd name="T25" fmla="*/ 109 h 253"/>
                  <a:gd name="T26" fmla="*/ 40 w 86"/>
                  <a:gd name="T27" fmla="*/ 112 h 253"/>
                  <a:gd name="T28" fmla="*/ 47 w 86"/>
                  <a:gd name="T29" fmla="*/ 114 h 253"/>
                  <a:gd name="T30" fmla="*/ 77 w 86"/>
                  <a:gd name="T31" fmla="*/ 111 h 253"/>
                  <a:gd name="T32" fmla="*/ 83 w 86"/>
                  <a:gd name="T33" fmla="*/ 107 h 253"/>
                  <a:gd name="T34" fmla="*/ 86 w 86"/>
                  <a:gd name="T35" fmla="*/ 99 h 253"/>
                  <a:gd name="T36" fmla="*/ 46 w 86"/>
                  <a:gd name="T37" fmla="*/ 116 h 253"/>
                  <a:gd name="T38" fmla="*/ 39 w 86"/>
                  <a:gd name="T39" fmla="*/ 113 h 253"/>
                  <a:gd name="T40" fmla="*/ 35 w 86"/>
                  <a:gd name="T41" fmla="*/ 110 h 253"/>
                  <a:gd name="T42" fmla="*/ 20 w 86"/>
                  <a:gd name="T43" fmla="*/ 85 h 253"/>
                  <a:gd name="T44" fmla="*/ 24 w 86"/>
                  <a:gd name="T45" fmla="*/ 68 h 253"/>
                  <a:gd name="T46" fmla="*/ 30 w 86"/>
                  <a:gd name="T47" fmla="*/ 66 h 253"/>
                  <a:gd name="T48" fmla="*/ 40 w 86"/>
                  <a:gd name="T49" fmla="*/ 72 h 253"/>
                  <a:gd name="T50" fmla="*/ 48 w 86"/>
                  <a:gd name="T51" fmla="*/ 85 h 253"/>
                  <a:gd name="T52" fmla="*/ 28 w 86"/>
                  <a:gd name="T53" fmla="*/ 62 h 253"/>
                  <a:gd name="T54" fmla="*/ 8 w 86"/>
                  <a:gd name="T55" fmla="*/ 89 h 253"/>
                  <a:gd name="T56" fmla="*/ 8 w 86"/>
                  <a:gd name="T57" fmla="*/ 138 h 253"/>
                  <a:gd name="T58" fmla="*/ 16 w 86"/>
                  <a:gd name="T59" fmla="*/ 159 h 253"/>
                  <a:gd name="T60" fmla="*/ 16 w 86"/>
                  <a:gd name="T61" fmla="*/ 241 h 253"/>
                  <a:gd name="T62" fmla="*/ 28 w 86"/>
                  <a:gd name="T63" fmla="*/ 253 h 253"/>
                  <a:gd name="T64" fmla="*/ 41 w 86"/>
                  <a:gd name="T65" fmla="*/ 241 h 253"/>
                  <a:gd name="T66" fmla="*/ 41 w 86"/>
                  <a:gd name="T67" fmla="*/ 159 h 253"/>
                  <a:gd name="T68" fmla="*/ 49 w 86"/>
                  <a:gd name="T69" fmla="*/ 138 h 253"/>
                  <a:gd name="T70" fmla="*/ 49 w 86"/>
                  <a:gd name="T71" fmla="*/ 116 h 253"/>
                  <a:gd name="T72" fmla="*/ 48 w 86"/>
                  <a:gd name="T73" fmla="*/ 116 h 253"/>
                  <a:gd name="T74" fmla="*/ 46 w 86"/>
                  <a:gd name="T75" fmla="*/ 11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253">
                    <a:moveTo>
                      <a:pt x="28" y="56"/>
                    </a:moveTo>
                    <a:cubicBezTo>
                      <a:pt x="44" y="56"/>
                      <a:pt x="57" y="44"/>
                      <a:pt x="57" y="28"/>
                    </a:cubicBezTo>
                    <a:cubicBezTo>
                      <a:pt x="57" y="13"/>
                      <a:pt x="44" y="0"/>
                      <a:pt x="28" y="0"/>
                    </a:cubicBezTo>
                    <a:cubicBezTo>
                      <a:pt x="13" y="0"/>
                      <a:pt x="0" y="13"/>
                      <a:pt x="0" y="28"/>
                    </a:cubicBezTo>
                    <a:cubicBezTo>
                      <a:pt x="0" y="44"/>
                      <a:pt x="13" y="56"/>
                      <a:pt x="28" y="56"/>
                    </a:cubicBezTo>
                    <a:close/>
                    <a:moveTo>
                      <a:pt x="86" y="99"/>
                    </a:moveTo>
                    <a:cubicBezTo>
                      <a:pt x="85" y="94"/>
                      <a:pt x="80" y="90"/>
                      <a:pt x="74" y="90"/>
                    </a:cubicBezTo>
                    <a:cubicBezTo>
                      <a:pt x="51" y="93"/>
                      <a:pt x="51" y="93"/>
                      <a:pt x="51" y="93"/>
                    </a:cubicBezTo>
                    <a:cubicBezTo>
                      <a:pt x="39" y="73"/>
                      <a:pt x="39" y="73"/>
                      <a:pt x="39" y="73"/>
                    </a:cubicBezTo>
                    <a:cubicBezTo>
                      <a:pt x="37" y="70"/>
                      <a:pt x="34" y="68"/>
                      <a:pt x="30" y="68"/>
                    </a:cubicBezTo>
                    <a:cubicBezTo>
                      <a:pt x="28" y="68"/>
                      <a:pt x="26" y="69"/>
                      <a:pt x="25" y="70"/>
                    </a:cubicBezTo>
                    <a:cubicBezTo>
                      <a:pt x="20" y="73"/>
                      <a:pt x="18" y="79"/>
                      <a:pt x="21" y="84"/>
                    </a:cubicBezTo>
                    <a:cubicBezTo>
                      <a:pt x="37" y="109"/>
                      <a:pt x="37" y="109"/>
                      <a:pt x="37" y="109"/>
                    </a:cubicBezTo>
                    <a:cubicBezTo>
                      <a:pt x="38" y="110"/>
                      <a:pt x="39" y="111"/>
                      <a:pt x="40" y="112"/>
                    </a:cubicBezTo>
                    <a:cubicBezTo>
                      <a:pt x="42" y="114"/>
                      <a:pt x="45" y="114"/>
                      <a:pt x="47" y="114"/>
                    </a:cubicBezTo>
                    <a:cubicBezTo>
                      <a:pt x="77" y="111"/>
                      <a:pt x="77" y="111"/>
                      <a:pt x="77" y="111"/>
                    </a:cubicBezTo>
                    <a:cubicBezTo>
                      <a:pt x="79" y="110"/>
                      <a:pt x="82" y="109"/>
                      <a:pt x="83" y="107"/>
                    </a:cubicBezTo>
                    <a:cubicBezTo>
                      <a:pt x="85" y="105"/>
                      <a:pt x="86" y="102"/>
                      <a:pt x="86" y="99"/>
                    </a:cubicBezTo>
                    <a:close/>
                    <a:moveTo>
                      <a:pt x="46" y="116"/>
                    </a:moveTo>
                    <a:cubicBezTo>
                      <a:pt x="44" y="116"/>
                      <a:pt x="41" y="115"/>
                      <a:pt x="39" y="113"/>
                    </a:cubicBezTo>
                    <a:cubicBezTo>
                      <a:pt x="38" y="112"/>
                      <a:pt x="36" y="111"/>
                      <a:pt x="35" y="110"/>
                    </a:cubicBezTo>
                    <a:cubicBezTo>
                      <a:pt x="20" y="85"/>
                      <a:pt x="20" y="85"/>
                      <a:pt x="20" y="85"/>
                    </a:cubicBezTo>
                    <a:cubicBezTo>
                      <a:pt x="16" y="79"/>
                      <a:pt x="18" y="72"/>
                      <a:pt x="24" y="68"/>
                    </a:cubicBezTo>
                    <a:cubicBezTo>
                      <a:pt x="26" y="67"/>
                      <a:pt x="28" y="66"/>
                      <a:pt x="30" y="66"/>
                    </a:cubicBezTo>
                    <a:cubicBezTo>
                      <a:pt x="34" y="66"/>
                      <a:pt x="38" y="69"/>
                      <a:pt x="40" y="72"/>
                    </a:cubicBezTo>
                    <a:cubicBezTo>
                      <a:pt x="48" y="85"/>
                      <a:pt x="48" y="85"/>
                      <a:pt x="48" y="85"/>
                    </a:cubicBezTo>
                    <a:cubicBezTo>
                      <a:pt x="47" y="72"/>
                      <a:pt x="39" y="62"/>
                      <a:pt x="28" y="62"/>
                    </a:cubicBezTo>
                    <a:cubicBezTo>
                      <a:pt x="17" y="62"/>
                      <a:pt x="8" y="74"/>
                      <a:pt x="8" y="89"/>
                    </a:cubicBezTo>
                    <a:cubicBezTo>
                      <a:pt x="8" y="138"/>
                      <a:pt x="8" y="138"/>
                      <a:pt x="8" y="138"/>
                    </a:cubicBezTo>
                    <a:cubicBezTo>
                      <a:pt x="8" y="146"/>
                      <a:pt x="11" y="154"/>
                      <a:pt x="16" y="159"/>
                    </a:cubicBezTo>
                    <a:cubicBezTo>
                      <a:pt x="16" y="241"/>
                      <a:pt x="16" y="241"/>
                      <a:pt x="16" y="241"/>
                    </a:cubicBezTo>
                    <a:cubicBezTo>
                      <a:pt x="16" y="248"/>
                      <a:pt x="22" y="253"/>
                      <a:pt x="28" y="253"/>
                    </a:cubicBezTo>
                    <a:cubicBezTo>
                      <a:pt x="35" y="253"/>
                      <a:pt x="41" y="248"/>
                      <a:pt x="41" y="241"/>
                    </a:cubicBezTo>
                    <a:cubicBezTo>
                      <a:pt x="41" y="159"/>
                      <a:pt x="41" y="159"/>
                      <a:pt x="41" y="159"/>
                    </a:cubicBezTo>
                    <a:cubicBezTo>
                      <a:pt x="46" y="154"/>
                      <a:pt x="49" y="146"/>
                      <a:pt x="49" y="138"/>
                    </a:cubicBezTo>
                    <a:cubicBezTo>
                      <a:pt x="49" y="116"/>
                      <a:pt x="49" y="116"/>
                      <a:pt x="49" y="116"/>
                    </a:cubicBezTo>
                    <a:cubicBezTo>
                      <a:pt x="48" y="116"/>
                      <a:pt x="48" y="116"/>
                      <a:pt x="48" y="116"/>
                    </a:cubicBezTo>
                    <a:cubicBezTo>
                      <a:pt x="47" y="116"/>
                      <a:pt x="47" y="116"/>
                      <a:pt x="46" y="1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801" fontAlgn="auto">
                  <a:spcBef>
                    <a:spcPts val="0"/>
                  </a:spcBef>
                  <a:spcAft>
                    <a:spcPts val="0"/>
                  </a:spcAft>
                  <a:defRPr/>
                </a:pPr>
                <a:endParaRPr lang="zh-CN" altLang="en-US">
                  <a:latin typeface="+mn-lt"/>
                  <a:ea typeface="+mn-ea"/>
                </a:endParaRPr>
              </a:p>
            </p:txBody>
          </p:sp>
          <p:sp>
            <p:nvSpPr>
              <p:cNvPr id="74" name="Freeform 9"/>
              <p:cNvSpPr>
                <a:spLocks noEditPoints="1"/>
              </p:cNvSpPr>
              <p:nvPr/>
            </p:nvSpPr>
            <p:spPr bwMode="auto">
              <a:xfrm>
                <a:off x="1721851" y="2760756"/>
                <a:ext cx="158446" cy="426091"/>
              </a:xfrm>
              <a:custGeom>
                <a:avLst/>
                <a:gdLst>
                  <a:gd name="T0" fmla="*/ 74 w 94"/>
                  <a:gd name="T1" fmla="*/ 163 h 253"/>
                  <a:gd name="T2" fmla="*/ 71 w 94"/>
                  <a:gd name="T3" fmla="*/ 159 h 253"/>
                  <a:gd name="T4" fmla="*/ 68 w 94"/>
                  <a:gd name="T5" fmla="*/ 163 h 253"/>
                  <a:gd name="T6" fmla="*/ 74 w 94"/>
                  <a:gd name="T7" fmla="*/ 163 h 253"/>
                  <a:gd name="T8" fmla="*/ 71 w 94"/>
                  <a:gd name="T9" fmla="*/ 155 h 253"/>
                  <a:gd name="T10" fmla="*/ 72 w 94"/>
                  <a:gd name="T11" fmla="*/ 150 h 253"/>
                  <a:gd name="T12" fmla="*/ 62 w 94"/>
                  <a:gd name="T13" fmla="*/ 68 h 253"/>
                  <a:gd name="T14" fmla="*/ 52 w 94"/>
                  <a:gd name="T15" fmla="*/ 151 h 253"/>
                  <a:gd name="T16" fmla="*/ 53 w 94"/>
                  <a:gd name="T17" fmla="*/ 155 h 253"/>
                  <a:gd name="T18" fmla="*/ 58 w 94"/>
                  <a:gd name="T19" fmla="*/ 160 h 253"/>
                  <a:gd name="T20" fmla="*/ 66 w 94"/>
                  <a:gd name="T21" fmla="*/ 160 h 253"/>
                  <a:gd name="T22" fmla="*/ 71 w 94"/>
                  <a:gd name="T23" fmla="*/ 156 h 253"/>
                  <a:gd name="T24" fmla="*/ 66 w 94"/>
                  <a:gd name="T25" fmla="*/ 162 h 253"/>
                  <a:gd name="T26" fmla="*/ 66 w 94"/>
                  <a:gd name="T27" fmla="*/ 162 h 253"/>
                  <a:gd name="T28" fmla="*/ 58 w 94"/>
                  <a:gd name="T29" fmla="*/ 161 h 253"/>
                  <a:gd name="T30" fmla="*/ 57 w 94"/>
                  <a:gd name="T31" fmla="*/ 163 h 253"/>
                  <a:gd name="T32" fmla="*/ 67 w 94"/>
                  <a:gd name="T33" fmla="*/ 163 h 253"/>
                  <a:gd name="T34" fmla="*/ 67 w 94"/>
                  <a:gd name="T35" fmla="*/ 162 h 253"/>
                  <a:gd name="T36" fmla="*/ 67 w 94"/>
                  <a:gd name="T37" fmla="*/ 162 h 253"/>
                  <a:gd name="T38" fmla="*/ 62 w 94"/>
                  <a:gd name="T39" fmla="*/ 56 h 253"/>
                  <a:gd name="T40" fmla="*/ 62 w 94"/>
                  <a:gd name="T41" fmla="*/ 0 h 253"/>
                  <a:gd name="T42" fmla="*/ 62 w 94"/>
                  <a:gd name="T43" fmla="*/ 56 h 253"/>
                  <a:gd name="T44" fmla="*/ 30 w 94"/>
                  <a:gd name="T45" fmla="*/ 207 h 253"/>
                  <a:gd name="T46" fmla="*/ 94 w 94"/>
                  <a:gd name="T47" fmla="*/ 165 h 253"/>
                  <a:gd name="T48" fmla="*/ 49 w 94"/>
                  <a:gd name="T49" fmla="*/ 241 h 253"/>
                  <a:gd name="T50" fmla="*/ 74 w 94"/>
                  <a:gd name="T51" fmla="*/ 241 h 253"/>
                  <a:gd name="T52" fmla="*/ 49 w 94"/>
                  <a:gd name="T53" fmla="*/ 208 h 253"/>
                  <a:gd name="T54" fmla="*/ 39 w 94"/>
                  <a:gd name="T55" fmla="*/ 115 h 253"/>
                  <a:gd name="T56" fmla="*/ 40 w 94"/>
                  <a:gd name="T57" fmla="*/ 85 h 253"/>
                  <a:gd name="T58" fmla="*/ 13 w 94"/>
                  <a:gd name="T59" fmla="*/ 89 h 253"/>
                  <a:gd name="T60" fmla="*/ 11 w 94"/>
                  <a:gd name="T61" fmla="*/ 111 h 253"/>
                  <a:gd name="T62" fmla="*/ 39 w 94"/>
                  <a:gd name="T63" fmla="*/ 115 h 253"/>
                  <a:gd name="T64" fmla="*/ 82 w 94"/>
                  <a:gd name="T65" fmla="*/ 89 h 253"/>
                  <a:gd name="T66" fmla="*/ 42 w 94"/>
                  <a:gd name="T67" fmla="*/ 84 h 253"/>
                  <a:gd name="T68" fmla="*/ 41 w 94"/>
                  <a:gd name="T69" fmla="*/ 138 h 253"/>
                  <a:gd name="T70" fmla="*/ 51 w 94"/>
                  <a:gd name="T71" fmla="*/ 156 h 253"/>
                  <a:gd name="T72" fmla="*/ 51 w 94"/>
                  <a:gd name="T73" fmla="*/ 155 h 253"/>
                  <a:gd name="T74" fmla="*/ 50 w 94"/>
                  <a:gd name="T75" fmla="*/ 77 h 253"/>
                  <a:gd name="T76" fmla="*/ 62 w 94"/>
                  <a:gd name="T77" fmla="*/ 67 h 253"/>
                  <a:gd name="T78" fmla="*/ 74 w 94"/>
                  <a:gd name="T79" fmla="*/ 150 h 253"/>
                  <a:gd name="T80" fmla="*/ 73 w 94"/>
                  <a:gd name="T81" fmla="*/ 156 h 253"/>
                  <a:gd name="T82" fmla="*/ 75 w 94"/>
                  <a:gd name="T83" fmla="*/ 159 h 253"/>
                  <a:gd name="T84" fmla="*/ 52 w 94"/>
                  <a:gd name="T85" fmla="*/ 157 h 253"/>
                  <a:gd name="T86" fmla="*/ 50 w 94"/>
                  <a:gd name="T87" fmla="*/ 163 h 253"/>
                  <a:gd name="T88" fmla="*/ 55 w 94"/>
                  <a:gd name="T89" fmla="*/ 163 h 253"/>
                  <a:gd name="T90" fmla="*/ 52 w 94"/>
                  <a:gd name="T91" fmla="*/ 157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4" h="253">
                    <a:moveTo>
                      <a:pt x="74" y="163"/>
                    </a:moveTo>
                    <a:cubicBezTo>
                      <a:pt x="74" y="163"/>
                      <a:pt x="74" y="163"/>
                      <a:pt x="74" y="163"/>
                    </a:cubicBezTo>
                    <a:cubicBezTo>
                      <a:pt x="74" y="161"/>
                      <a:pt x="73" y="159"/>
                      <a:pt x="72" y="157"/>
                    </a:cubicBezTo>
                    <a:cubicBezTo>
                      <a:pt x="72" y="158"/>
                      <a:pt x="71" y="158"/>
                      <a:pt x="71" y="159"/>
                    </a:cubicBezTo>
                    <a:cubicBezTo>
                      <a:pt x="70" y="160"/>
                      <a:pt x="69" y="160"/>
                      <a:pt x="68" y="161"/>
                    </a:cubicBezTo>
                    <a:cubicBezTo>
                      <a:pt x="68" y="161"/>
                      <a:pt x="68" y="162"/>
                      <a:pt x="68" y="163"/>
                    </a:cubicBezTo>
                    <a:cubicBezTo>
                      <a:pt x="68" y="163"/>
                      <a:pt x="68" y="163"/>
                      <a:pt x="68" y="163"/>
                    </a:cubicBezTo>
                    <a:lnTo>
                      <a:pt x="74" y="163"/>
                    </a:lnTo>
                    <a:close/>
                    <a:moveTo>
                      <a:pt x="71" y="156"/>
                    </a:moveTo>
                    <a:cubicBezTo>
                      <a:pt x="71" y="156"/>
                      <a:pt x="71" y="156"/>
                      <a:pt x="71" y="155"/>
                    </a:cubicBezTo>
                    <a:cubicBezTo>
                      <a:pt x="71" y="155"/>
                      <a:pt x="71" y="155"/>
                      <a:pt x="72" y="155"/>
                    </a:cubicBezTo>
                    <a:cubicBezTo>
                      <a:pt x="72" y="153"/>
                      <a:pt x="72" y="152"/>
                      <a:pt x="72" y="150"/>
                    </a:cubicBezTo>
                    <a:cubicBezTo>
                      <a:pt x="72" y="78"/>
                      <a:pt x="72" y="78"/>
                      <a:pt x="72" y="78"/>
                    </a:cubicBezTo>
                    <a:cubicBezTo>
                      <a:pt x="72" y="73"/>
                      <a:pt x="68" y="68"/>
                      <a:pt x="62" y="68"/>
                    </a:cubicBezTo>
                    <a:cubicBezTo>
                      <a:pt x="56" y="68"/>
                      <a:pt x="52" y="73"/>
                      <a:pt x="52" y="78"/>
                    </a:cubicBezTo>
                    <a:cubicBezTo>
                      <a:pt x="52" y="151"/>
                      <a:pt x="52" y="151"/>
                      <a:pt x="52" y="151"/>
                    </a:cubicBezTo>
                    <a:cubicBezTo>
                      <a:pt x="52" y="152"/>
                      <a:pt x="52" y="153"/>
                      <a:pt x="53" y="154"/>
                    </a:cubicBezTo>
                    <a:cubicBezTo>
                      <a:pt x="53" y="154"/>
                      <a:pt x="53" y="155"/>
                      <a:pt x="53" y="155"/>
                    </a:cubicBezTo>
                    <a:cubicBezTo>
                      <a:pt x="53" y="155"/>
                      <a:pt x="53" y="156"/>
                      <a:pt x="53" y="156"/>
                    </a:cubicBezTo>
                    <a:cubicBezTo>
                      <a:pt x="55" y="158"/>
                      <a:pt x="56" y="159"/>
                      <a:pt x="58" y="160"/>
                    </a:cubicBezTo>
                    <a:cubicBezTo>
                      <a:pt x="66" y="160"/>
                      <a:pt x="66" y="160"/>
                      <a:pt x="66" y="160"/>
                    </a:cubicBezTo>
                    <a:cubicBezTo>
                      <a:pt x="66" y="160"/>
                      <a:pt x="66" y="160"/>
                      <a:pt x="66" y="160"/>
                    </a:cubicBezTo>
                    <a:cubicBezTo>
                      <a:pt x="67" y="160"/>
                      <a:pt x="68" y="159"/>
                      <a:pt x="69" y="158"/>
                    </a:cubicBezTo>
                    <a:cubicBezTo>
                      <a:pt x="70" y="157"/>
                      <a:pt x="70" y="157"/>
                      <a:pt x="71" y="156"/>
                    </a:cubicBezTo>
                    <a:close/>
                    <a:moveTo>
                      <a:pt x="66" y="162"/>
                    </a:moveTo>
                    <a:cubicBezTo>
                      <a:pt x="66" y="162"/>
                      <a:pt x="66" y="162"/>
                      <a:pt x="66" y="162"/>
                    </a:cubicBezTo>
                    <a:cubicBezTo>
                      <a:pt x="66" y="162"/>
                      <a:pt x="66" y="162"/>
                      <a:pt x="66" y="162"/>
                    </a:cubicBezTo>
                    <a:cubicBezTo>
                      <a:pt x="66" y="162"/>
                      <a:pt x="66" y="162"/>
                      <a:pt x="66" y="162"/>
                    </a:cubicBezTo>
                    <a:cubicBezTo>
                      <a:pt x="58" y="162"/>
                      <a:pt x="58" y="162"/>
                      <a:pt x="58" y="162"/>
                    </a:cubicBezTo>
                    <a:cubicBezTo>
                      <a:pt x="58" y="162"/>
                      <a:pt x="58" y="161"/>
                      <a:pt x="58" y="161"/>
                    </a:cubicBezTo>
                    <a:cubicBezTo>
                      <a:pt x="57" y="162"/>
                      <a:pt x="57" y="162"/>
                      <a:pt x="57" y="162"/>
                    </a:cubicBezTo>
                    <a:cubicBezTo>
                      <a:pt x="57" y="162"/>
                      <a:pt x="57" y="162"/>
                      <a:pt x="57" y="163"/>
                    </a:cubicBezTo>
                    <a:cubicBezTo>
                      <a:pt x="57" y="163"/>
                      <a:pt x="57" y="163"/>
                      <a:pt x="57" y="163"/>
                    </a:cubicBezTo>
                    <a:cubicBezTo>
                      <a:pt x="67" y="163"/>
                      <a:pt x="67" y="163"/>
                      <a:pt x="67" y="163"/>
                    </a:cubicBezTo>
                    <a:cubicBezTo>
                      <a:pt x="67" y="163"/>
                      <a:pt x="67" y="163"/>
                      <a:pt x="67" y="163"/>
                    </a:cubicBezTo>
                    <a:cubicBezTo>
                      <a:pt x="67" y="162"/>
                      <a:pt x="67" y="162"/>
                      <a:pt x="67" y="162"/>
                    </a:cubicBezTo>
                    <a:cubicBezTo>
                      <a:pt x="67" y="162"/>
                      <a:pt x="67" y="162"/>
                      <a:pt x="67" y="162"/>
                    </a:cubicBezTo>
                    <a:cubicBezTo>
                      <a:pt x="67" y="162"/>
                      <a:pt x="67" y="162"/>
                      <a:pt x="67" y="162"/>
                    </a:cubicBezTo>
                    <a:lnTo>
                      <a:pt x="66" y="162"/>
                    </a:lnTo>
                    <a:close/>
                    <a:moveTo>
                      <a:pt x="62" y="56"/>
                    </a:moveTo>
                    <a:cubicBezTo>
                      <a:pt x="77" y="56"/>
                      <a:pt x="90" y="44"/>
                      <a:pt x="90" y="28"/>
                    </a:cubicBezTo>
                    <a:cubicBezTo>
                      <a:pt x="90" y="13"/>
                      <a:pt x="77" y="0"/>
                      <a:pt x="62" y="0"/>
                    </a:cubicBezTo>
                    <a:cubicBezTo>
                      <a:pt x="46" y="0"/>
                      <a:pt x="34" y="13"/>
                      <a:pt x="34" y="28"/>
                    </a:cubicBezTo>
                    <a:cubicBezTo>
                      <a:pt x="34" y="44"/>
                      <a:pt x="46" y="56"/>
                      <a:pt x="62" y="56"/>
                    </a:cubicBezTo>
                    <a:close/>
                    <a:moveTo>
                      <a:pt x="30" y="165"/>
                    </a:moveTo>
                    <a:cubicBezTo>
                      <a:pt x="30" y="207"/>
                      <a:pt x="30" y="207"/>
                      <a:pt x="30" y="207"/>
                    </a:cubicBezTo>
                    <a:cubicBezTo>
                      <a:pt x="94" y="207"/>
                      <a:pt x="94" y="207"/>
                      <a:pt x="94" y="207"/>
                    </a:cubicBezTo>
                    <a:cubicBezTo>
                      <a:pt x="94" y="165"/>
                      <a:pt x="94" y="165"/>
                      <a:pt x="94" y="165"/>
                    </a:cubicBezTo>
                    <a:lnTo>
                      <a:pt x="30" y="165"/>
                    </a:lnTo>
                    <a:close/>
                    <a:moveTo>
                      <a:pt x="49" y="241"/>
                    </a:moveTo>
                    <a:cubicBezTo>
                      <a:pt x="49" y="248"/>
                      <a:pt x="55" y="253"/>
                      <a:pt x="62" y="253"/>
                    </a:cubicBezTo>
                    <a:cubicBezTo>
                      <a:pt x="69" y="253"/>
                      <a:pt x="74" y="248"/>
                      <a:pt x="74" y="241"/>
                    </a:cubicBezTo>
                    <a:cubicBezTo>
                      <a:pt x="74" y="208"/>
                      <a:pt x="74" y="208"/>
                      <a:pt x="74" y="208"/>
                    </a:cubicBezTo>
                    <a:cubicBezTo>
                      <a:pt x="49" y="208"/>
                      <a:pt x="49" y="208"/>
                      <a:pt x="49" y="208"/>
                    </a:cubicBezTo>
                    <a:lnTo>
                      <a:pt x="49" y="241"/>
                    </a:lnTo>
                    <a:close/>
                    <a:moveTo>
                      <a:pt x="39" y="115"/>
                    </a:moveTo>
                    <a:cubicBezTo>
                      <a:pt x="39" y="87"/>
                      <a:pt x="39" y="87"/>
                      <a:pt x="39" y="87"/>
                    </a:cubicBezTo>
                    <a:cubicBezTo>
                      <a:pt x="40" y="85"/>
                      <a:pt x="40" y="85"/>
                      <a:pt x="40" y="85"/>
                    </a:cubicBezTo>
                    <a:cubicBezTo>
                      <a:pt x="36" y="92"/>
                      <a:pt x="36" y="92"/>
                      <a:pt x="36" y="92"/>
                    </a:cubicBezTo>
                    <a:cubicBezTo>
                      <a:pt x="13" y="89"/>
                      <a:pt x="13" y="89"/>
                      <a:pt x="13" y="89"/>
                    </a:cubicBezTo>
                    <a:cubicBezTo>
                      <a:pt x="7" y="89"/>
                      <a:pt x="2" y="93"/>
                      <a:pt x="1" y="99"/>
                    </a:cubicBezTo>
                    <a:cubicBezTo>
                      <a:pt x="0" y="105"/>
                      <a:pt x="5" y="111"/>
                      <a:pt x="11" y="111"/>
                    </a:cubicBezTo>
                    <a:cubicBezTo>
                      <a:pt x="39" y="115"/>
                      <a:pt x="39" y="115"/>
                      <a:pt x="39" y="115"/>
                    </a:cubicBezTo>
                    <a:cubicBezTo>
                      <a:pt x="39" y="115"/>
                      <a:pt x="39" y="115"/>
                      <a:pt x="39" y="115"/>
                    </a:cubicBezTo>
                    <a:close/>
                    <a:moveTo>
                      <a:pt x="82" y="138"/>
                    </a:moveTo>
                    <a:cubicBezTo>
                      <a:pt x="82" y="89"/>
                      <a:pt x="82" y="89"/>
                      <a:pt x="82" y="89"/>
                    </a:cubicBezTo>
                    <a:cubicBezTo>
                      <a:pt x="82" y="74"/>
                      <a:pt x="73" y="62"/>
                      <a:pt x="62" y="62"/>
                    </a:cubicBezTo>
                    <a:cubicBezTo>
                      <a:pt x="52" y="62"/>
                      <a:pt x="44" y="72"/>
                      <a:pt x="42" y="84"/>
                    </a:cubicBezTo>
                    <a:cubicBezTo>
                      <a:pt x="41" y="87"/>
                      <a:pt x="41" y="87"/>
                      <a:pt x="41" y="87"/>
                    </a:cubicBezTo>
                    <a:cubicBezTo>
                      <a:pt x="41" y="138"/>
                      <a:pt x="41" y="138"/>
                      <a:pt x="41" y="138"/>
                    </a:cubicBezTo>
                    <a:cubicBezTo>
                      <a:pt x="41" y="146"/>
                      <a:pt x="44" y="154"/>
                      <a:pt x="49" y="159"/>
                    </a:cubicBezTo>
                    <a:cubicBezTo>
                      <a:pt x="49" y="158"/>
                      <a:pt x="50" y="156"/>
                      <a:pt x="51" y="156"/>
                    </a:cubicBezTo>
                    <a:cubicBezTo>
                      <a:pt x="51" y="155"/>
                      <a:pt x="51" y="155"/>
                      <a:pt x="51" y="155"/>
                    </a:cubicBezTo>
                    <a:cubicBezTo>
                      <a:pt x="51" y="155"/>
                      <a:pt x="51" y="155"/>
                      <a:pt x="51" y="155"/>
                    </a:cubicBezTo>
                    <a:cubicBezTo>
                      <a:pt x="51" y="153"/>
                      <a:pt x="50" y="152"/>
                      <a:pt x="50" y="151"/>
                    </a:cubicBezTo>
                    <a:cubicBezTo>
                      <a:pt x="50" y="77"/>
                      <a:pt x="50" y="77"/>
                      <a:pt x="50" y="77"/>
                    </a:cubicBezTo>
                    <a:cubicBezTo>
                      <a:pt x="50" y="75"/>
                      <a:pt x="52" y="67"/>
                      <a:pt x="62" y="67"/>
                    </a:cubicBezTo>
                    <a:cubicBezTo>
                      <a:pt x="62" y="67"/>
                      <a:pt x="62" y="67"/>
                      <a:pt x="62" y="67"/>
                    </a:cubicBezTo>
                    <a:cubicBezTo>
                      <a:pt x="69" y="67"/>
                      <a:pt x="74" y="72"/>
                      <a:pt x="74" y="78"/>
                    </a:cubicBezTo>
                    <a:cubicBezTo>
                      <a:pt x="74" y="150"/>
                      <a:pt x="74" y="150"/>
                      <a:pt x="74" y="150"/>
                    </a:cubicBezTo>
                    <a:cubicBezTo>
                      <a:pt x="74" y="152"/>
                      <a:pt x="74" y="154"/>
                      <a:pt x="73" y="155"/>
                    </a:cubicBezTo>
                    <a:cubicBezTo>
                      <a:pt x="73" y="155"/>
                      <a:pt x="73" y="156"/>
                      <a:pt x="73" y="156"/>
                    </a:cubicBezTo>
                    <a:cubicBezTo>
                      <a:pt x="73" y="156"/>
                      <a:pt x="73" y="156"/>
                      <a:pt x="73" y="156"/>
                    </a:cubicBezTo>
                    <a:cubicBezTo>
                      <a:pt x="74" y="157"/>
                      <a:pt x="74" y="158"/>
                      <a:pt x="75" y="159"/>
                    </a:cubicBezTo>
                    <a:cubicBezTo>
                      <a:pt x="79" y="154"/>
                      <a:pt x="82" y="146"/>
                      <a:pt x="82" y="138"/>
                    </a:cubicBezTo>
                    <a:close/>
                    <a:moveTo>
                      <a:pt x="52" y="157"/>
                    </a:moveTo>
                    <a:cubicBezTo>
                      <a:pt x="50" y="158"/>
                      <a:pt x="50" y="160"/>
                      <a:pt x="50" y="163"/>
                    </a:cubicBezTo>
                    <a:cubicBezTo>
                      <a:pt x="50" y="163"/>
                      <a:pt x="50" y="163"/>
                      <a:pt x="50" y="163"/>
                    </a:cubicBezTo>
                    <a:cubicBezTo>
                      <a:pt x="55" y="163"/>
                      <a:pt x="55" y="163"/>
                      <a:pt x="55" y="163"/>
                    </a:cubicBezTo>
                    <a:cubicBezTo>
                      <a:pt x="55" y="163"/>
                      <a:pt x="55" y="163"/>
                      <a:pt x="55" y="163"/>
                    </a:cubicBezTo>
                    <a:cubicBezTo>
                      <a:pt x="55" y="162"/>
                      <a:pt x="55" y="161"/>
                      <a:pt x="56" y="161"/>
                    </a:cubicBezTo>
                    <a:cubicBezTo>
                      <a:pt x="54" y="160"/>
                      <a:pt x="53" y="158"/>
                      <a:pt x="52" y="1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801" fontAlgn="auto">
                  <a:spcBef>
                    <a:spcPts val="0"/>
                  </a:spcBef>
                  <a:spcAft>
                    <a:spcPts val="0"/>
                  </a:spcAft>
                  <a:defRPr/>
                </a:pPr>
                <a:endParaRPr lang="zh-CN" altLang="en-US">
                  <a:latin typeface="+mn-lt"/>
                  <a:ea typeface="+mn-ea"/>
                </a:endParaRPr>
              </a:p>
            </p:txBody>
          </p:sp>
        </p:grpSp>
      </p:grpSp>
      <p:grpSp>
        <p:nvGrpSpPr>
          <p:cNvPr id="81" name="组合 80"/>
          <p:cNvGrpSpPr>
            <a:grpSpLocks noChangeAspect="1"/>
          </p:cNvGrpSpPr>
          <p:nvPr/>
        </p:nvGrpSpPr>
        <p:grpSpPr bwMode="auto">
          <a:xfrm>
            <a:off x="5618163" y="2424113"/>
            <a:ext cx="3275012" cy="776287"/>
            <a:chOff x="5192066" y="3878095"/>
            <a:chExt cx="3051631" cy="724443"/>
          </a:xfrm>
        </p:grpSpPr>
        <p:grpSp>
          <p:nvGrpSpPr>
            <p:cNvPr id="15368" name="组合 81"/>
            <p:cNvGrpSpPr>
              <a:grpSpLocks/>
            </p:cNvGrpSpPr>
            <p:nvPr/>
          </p:nvGrpSpPr>
          <p:grpSpPr bwMode="auto">
            <a:xfrm>
              <a:off x="5192066" y="3878095"/>
              <a:ext cx="3051631" cy="724443"/>
              <a:chOff x="5076057" y="2427734"/>
              <a:chExt cx="2880320" cy="526345"/>
            </a:xfrm>
          </p:grpSpPr>
          <p:sp>
            <p:nvSpPr>
              <p:cNvPr id="88" name="矩形 87"/>
              <p:cNvSpPr/>
              <p:nvPr/>
            </p:nvSpPr>
            <p:spPr>
              <a:xfrm>
                <a:off x="5076057" y="2427734"/>
                <a:ext cx="2880320" cy="526344"/>
              </a:xfrm>
              <a:prstGeom prst="rect">
                <a:avLst/>
              </a:prstGeom>
              <a:solidFill>
                <a:schemeClr val="accent4"/>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89"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90"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91"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grpSp>
          <p:nvGrpSpPr>
            <p:cNvPr id="15369" name="组合 82"/>
            <p:cNvGrpSpPr>
              <a:grpSpLocks/>
            </p:cNvGrpSpPr>
            <p:nvPr/>
          </p:nvGrpSpPr>
          <p:grpSpPr bwMode="auto">
            <a:xfrm>
              <a:off x="6386716" y="3917713"/>
              <a:ext cx="1569660" cy="628637"/>
              <a:chOff x="606331" y="1409613"/>
              <a:chExt cx="1569660" cy="628637"/>
            </a:xfrm>
          </p:grpSpPr>
          <p:sp>
            <p:nvSpPr>
              <p:cNvPr id="15372" name="TextBox 85"/>
              <p:cNvSpPr txBox="1">
                <a:spLocks noChangeArrowheads="1"/>
              </p:cNvSpPr>
              <p:nvPr/>
            </p:nvSpPr>
            <p:spPr bwMode="auto">
              <a:xfrm>
                <a:off x="606331" y="1409613"/>
                <a:ext cx="1005403" cy="338554"/>
              </a:xfrm>
              <a:prstGeom prst="rect">
                <a:avLst/>
              </a:prstGeom>
              <a:noFill/>
              <a:ln w="9525">
                <a:noFill/>
                <a:miter lim="800000"/>
                <a:headEnd/>
                <a:tailEnd/>
              </a:ln>
            </p:spPr>
            <p:txBody>
              <a:bodyPr wrap="none">
                <a:spAutoFit/>
              </a:bodyPr>
              <a:lstStyle/>
              <a:p>
                <a:r>
                  <a:rPr lang="zh-CN" altLang="en-US" sz="1600">
                    <a:solidFill>
                      <a:schemeClr val="bg1"/>
                    </a:solidFill>
                    <a:latin typeface="微软雅黑" pitchFamily="34" charset="-122"/>
                    <a:ea typeface="微软雅黑" pitchFamily="34" charset="-122"/>
                  </a:rPr>
                  <a:t>添加标题</a:t>
                </a:r>
              </a:p>
            </p:txBody>
          </p:sp>
          <p:sp>
            <p:nvSpPr>
              <p:cNvPr id="15373" name="TextBox 86"/>
              <p:cNvSpPr txBox="1">
                <a:spLocks noChangeArrowheads="1"/>
              </p:cNvSpPr>
              <p:nvPr/>
            </p:nvSpPr>
            <p:spPr bwMode="auto">
              <a:xfrm>
                <a:off x="606331" y="1668918"/>
                <a:ext cx="1569660" cy="369332"/>
              </a:xfrm>
              <a:prstGeom prst="rect">
                <a:avLst/>
              </a:prstGeom>
              <a:noFill/>
              <a:ln w="9525">
                <a:noFill/>
                <a:miter lim="800000"/>
                <a:headEnd/>
                <a:tailEnd/>
              </a:ln>
            </p:spPr>
            <p:txBody>
              <a:bodyPr wrap="none">
                <a:spAutoFit/>
              </a:bodyPr>
              <a:lstStyle/>
              <a:p>
                <a:r>
                  <a:rPr lang="zh-CN" altLang="en-US" sz="900">
                    <a:solidFill>
                      <a:schemeClr val="bg1"/>
                    </a:solidFill>
                    <a:latin typeface="微软雅黑" pitchFamily="34" charset="-122"/>
                    <a:ea typeface="微软雅黑" pitchFamily="34" charset="-122"/>
                  </a:rPr>
                  <a:t>单击添加文本单击添加文本</a:t>
                </a:r>
                <a:endParaRPr lang="en-US" altLang="zh-CN" sz="900">
                  <a:solidFill>
                    <a:schemeClr val="bg1"/>
                  </a:solidFill>
                  <a:latin typeface="微软雅黑" pitchFamily="34" charset="-122"/>
                  <a:ea typeface="微软雅黑" pitchFamily="34" charset="-122"/>
                </a:endParaRPr>
              </a:p>
              <a:p>
                <a:r>
                  <a:rPr lang="zh-CN" altLang="en-US" sz="900">
                    <a:solidFill>
                      <a:schemeClr val="bg1"/>
                    </a:solidFill>
                    <a:latin typeface="微软雅黑" pitchFamily="34" charset="-122"/>
                    <a:ea typeface="微软雅黑" pitchFamily="34" charset="-122"/>
                  </a:rPr>
                  <a:t>单击添加文本单击添加文本</a:t>
                </a:r>
              </a:p>
            </p:txBody>
          </p:sp>
        </p:grpSp>
        <p:cxnSp>
          <p:nvCxnSpPr>
            <p:cNvPr id="84" name="直接连接符 83"/>
            <p:cNvCxnSpPr/>
            <p:nvPr/>
          </p:nvCxnSpPr>
          <p:spPr>
            <a:xfrm>
              <a:off x="6240833" y="3977354"/>
              <a:ext cx="0" cy="53333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5" name="Freeform 11"/>
            <p:cNvSpPr>
              <a:spLocks noEditPoints="1"/>
            </p:cNvSpPr>
            <p:nvPr/>
          </p:nvSpPr>
          <p:spPr bwMode="auto">
            <a:xfrm>
              <a:off x="5669854" y="4002539"/>
              <a:ext cx="341700" cy="485925"/>
            </a:xfrm>
            <a:custGeom>
              <a:avLst/>
              <a:gdLst>
                <a:gd name="T0" fmla="*/ 106 w 175"/>
                <a:gd name="T1" fmla="*/ 76 h 249"/>
                <a:gd name="T2" fmla="*/ 104 w 175"/>
                <a:gd name="T3" fmla="*/ 66 h 249"/>
                <a:gd name="T4" fmla="*/ 98 w 175"/>
                <a:gd name="T5" fmla="*/ 66 h 249"/>
                <a:gd name="T6" fmla="*/ 96 w 175"/>
                <a:gd name="T7" fmla="*/ 76 h 249"/>
                <a:gd name="T8" fmla="*/ 101 w 175"/>
                <a:gd name="T9" fmla="*/ 55 h 249"/>
                <a:gd name="T10" fmla="*/ 101 w 175"/>
                <a:gd name="T11" fmla="*/ 0 h 249"/>
                <a:gd name="T12" fmla="*/ 101 w 175"/>
                <a:gd name="T13" fmla="*/ 55 h 249"/>
                <a:gd name="T14" fmla="*/ 104 w 175"/>
                <a:gd name="T15" fmla="*/ 64 h 249"/>
                <a:gd name="T16" fmla="*/ 100 w 175"/>
                <a:gd name="T17" fmla="*/ 61 h 249"/>
                <a:gd name="T18" fmla="*/ 99 w 175"/>
                <a:gd name="T19" fmla="*/ 66 h 249"/>
                <a:gd name="T20" fmla="*/ 173 w 175"/>
                <a:gd name="T21" fmla="*/ 33 h 249"/>
                <a:gd name="T22" fmla="*/ 169 w 175"/>
                <a:gd name="T23" fmla="*/ 18 h 249"/>
                <a:gd name="T24" fmla="*/ 130 w 175"/>
                <a:gd name="T25" fmla="*/ 58 h 249"/>
                <a:gd name="T26" fmla="*/ 119 w 175"/>
                <a:gd name="T27" fmla="*/ 62 h 249"/>
                <a:gd name="T28" fmla="*/ 116 w 175"/>
                <a:gd name="T29" fmla="*/ 62 h 249"/>
                <a:gd name="T30" fmla="*/ 116 w 175"/>
                <a:gd name="T31" fmla="*/ 62 h 249"/>
                <a:gd name="T32" fmla="*/ 101 w 175"/>
                <a:gd name="T33" fmla="*/ 87 h 249"/>
                <a:gd name="T34" fmla="*/ 87 w 175"/>
                <a:gd name="T35" fmla="*/ 62 h 249"/>
                <a:gd name="T36" fmla="*/ 86 w 175"/>
                <a:gd name="T37" fmla="*/ 62 h 249"/>
                <a:gd name="T38" fmla="*/ 83 w 175"/>
                <a:gd name="T39" fmla="*/ 62 h 249"/>
                <a:gd name="T40" fmla="*/ 81 w 175"/>
                <a:gd name="T41" fmla="*/ 62 h 249"/>
                <a:gd name="T42" fmla="*/ 64 w 175"/>
                <a:gd name="T43" fmla="*/ 46 h 249"/>
                <a:gd name="T44" fmla="*/ 51 w 175"/>
                <a:gd name="T45" fmla="*/ 63 h 249"/>
                <a:gd name="T46" fmla="*/ 75 w 175"/>
                <a:gd name="T47" fmla="*/ 174 h 249"/>
                <a:gd name="T48" fmla="*/ 74 w 175"/>
                <a:gd name="T49" fmla="*/ 241 h 249"/>
                <a:gd name="T50" fmla="*/ 87 w 175"/>
                <a:gd name="T51" fmla="*/ 249 h 249"/>
                <a:gd name="T52" fmla="*/ 98 w 175"/>
                <a:gd name="T53" fmla="*/ 161 h 249"/>
                <a:gd name="T54" fmla="*/ 104 w 175"/>
                <a:gd name="T55" fmla="*/ 238 h 249"/>
                <a:gd name="T56" fmla="*/ 117 w 175"/>
                <a:gd name="T57" fmla="*/ 249 h 249"/>
                <a:gd name="T58" fmla="*/ 128 w 175"/>
                <a:gd name="T59" fmla="*/ 174 h 249"/>
                <a:gd name="T60" fmla="*/ 128 w 175"/>
                <a:gd name="T61" fmla="*/ 97 h 249"/>
                <a:gd name="T62" fmla="*/ 62 w 175"/>
                <a:gd name="T63" fmla="*/ 20 h 249"/>
                <a:gd name="T64" fmla="*/ 0 w 175"/>
                <a:gd name="T65" fmla="*/ 61 h 249"/>
                <a:gd name="T66" fmla="*/ 62 w 175"/>
                <a:gd name="T67" fmla="*/ 20 h 249"/>
                <a:gd name="T68" fmla="*/ 24 w 175"/>
                <a:gd name="T69" fmla="*/ 18 h 249"/>
                <a:gd name="T70" fmla="*/ 35 w 175"/>
                <a:gd name="T71" fmla="*/ 16 h 249"/>
                <a:gd name="T72" fmla="*/ 35 w 175"/>
                <a:gd name="T73" fmla="*/ 19 h 249"/>
                <a:gd name="T74" fmla="*/ 45 w 175"/>
                <a:gd name="T75" fmla="*/ 19 h 249"/>
                <a:gd name="T76" fmla="*/ 35 w 175"/>
                <a:gd name="T77" fmla="*/ 10 h 249"/>
                <a:gd name="T78" fmla="*/ 19 w 175"/>
                <a:gd name="T79" fmla="*/ 18 h 249"/>
                <a:gd name="T80" fmla="*/ 24 w 175"/>
                <a:gd name="T81" fmla="*/ 1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5" h="249">
                  <a:moveTo>
                    <a:pt x="101" y="84"/>
                  </a:moveTo>
                  <a:cubicBezTo>
                    <a:pt x="106" y="76"/>
                    <a:pt x="106" y="76"/>
                    <a:pt x="106" y="76"/>
                  </a:cubicBezTo>
                  <a:cubicBezTo>
                    <a:pt x="104" y="66"/>
                    <a:pt x="104" y="66"/>
                    <a:pt x="104" y="66"/>
                  </a:cubicBezTo>
                  <a:cubicBezTo>
                    <a:pt x="104" y="66"/>
                    <a:pt x="104" y="66"/>
                    <a:pt x="104" y="66"/>
                  </a:cubicBezTo>
                  <a:cubicBezTo>
                    <a:pt x="103" y="67"/>
                    <a:pt x="102" y="68"/>
                    <a:pt x="101" y="68"/>
                  </a:cubicBezTo>
                  <a:cubicBezTo>
                    <a:pt x="100" y="68"/>
                    <a:pt x="99" y="67"/>
                    <a:pt x="98" y="66"/>
                  </a:cubicBezTo>
                  <a:cubicBezTo>
                    <a:pt x="98" y="66"/>
                    <a:pt x="98" y="66"/>
                    <a:pt x="98" y="66"/>
                  </a:cubicBezTo>
                  <a:cubicBezTo>
                    <a:pt x="96" y="76"/>
                    <a:pt x="96" y="76"/>
                    <a:pt x="96" y="76"/>
                  </a:cubicBezTo>
                  <a:lnTo>
                    <a:pt x="101" y="84"/>
                  </a:lnTo>
                  <a:close/>
                  <a:moveTo>
                    <a:pt x="101" y="55"/>
                  </a:moveTo>
                  <a:cubicBezTo>
                    <a:pt x="116" y="55"/>
                    <a:pt x="128" y="43"/>
                    <a:pt x="128" y="28"/>
                  </a:cubicBezTo>
                  <a:cubicBezTo>
                    <a:pt x="128" y="13"/>
                    <a:pt x="116" y="0"/>
                    <a:pt x="101" y="0"/>
                  </a:cubicBezTo>
                  <a:cubicBezTo>
                    <a:pt x="86" y="0"/>
                    <a:pt x="73" y="13"/>
                    <a:pt x="73" y="28"/>
                  </a:cubicBezTo>
                  <a:cubicBezTo>
                    <a:pt x="73" y="43"/>
                    <a:pt x="86" y="55"/>
                    <a:pt x="101" y="55"/>
                  </a:cubicBezTo>
                  <a:close/>
                  <a:moveTo>
                    <a:pt x="103" y="66"/>
                  </a:moveTo>
                  <a:cubicBezTo>
                    <a:pt x="104" y="64"/>
                    <a:pt x="104" y="64"/>
                    <a:pt x="104" y="64"/>
                  </a:cubicBezTo>
                  <a:cubicBezTo>
                    <a:pt x="105" y="62"/>
                    <a:pt x="104" y="61"/>
                    <a:pt x="102" y="61"/>
                  </a:cubicBezTo>
                  <a:cubicBezTo>
                    <a:pt x="100" y="61"/>
                    <a:pt x="100" y="61"/>
                    <a:pt x="100" y="61"/>
                  </a:cubicBezTo>
                  <a:cubicBezTo>
                    <a:pt x="98" y="61"/>
                    <a:pt x="97" y="62"/>
                    <a:pt x="98" y="64"/>
                  </a:cubicBezTo>
                  <a:cubicBezTo>
                    <a:pt x="99" y="66"/>
                    <a:pt x="99" y="66"/>
                    <a:pt x="99" y="66"/>
                  </a:cubicBezTo>
                  <a:cubicBezTo>
                    <a:pt x="100" y="67"/>
                    <a:pt x="102" y="67"/>
                    <a:pt x="103" y="66"/>
                  </a:cubicBezTo>
                  <a:close/>
                  <a:moveTo>
                    <a:pt x="173" y="33"/>
                  </a:moveTo>
                  <a:cubicBezTo>
                    <a:pt x="175" y="29"/>
                    <a:pt x="175" y="22"/>
                    <a:pt x="170" y="19"/>
                  </a:cubicBezTo>
                  <a:cubicBezTo>
                    <a:pt x="169" y="18"/>
                    <a:pt x="169" y="18"/>
                    <a:pt x="169" y="18"/>
                  </a:cubicBezTo>
                  <a:cubicBezTo>
                    <a:pt x="165" y="15"/>
                    <a:pt x="157" y="17"/>
                    <a:pt x="154" y="21"/>
                  </a:cubicBezTo>
                  <a:cubicBezTo>
                    <a:pt x="130" y="58"/>
                    <a:pt x="130" y="58"/>
                    <a:pt x="130" y="58"/>
                  </a:cubicBezTo>
                  <a:cubicBezTo>
                    <a:pt x="126" y="62"/>
                    <a:pt x="124" y="62"/>
                    <a:pt x="121" y="62"/>
                  </a:cubicBezTo>
                  <a:cubicBezTo>
                    <a:pt x="120" y="62"/>
                    <a:pt x="120" y="62"/>
                    <a:pt x="119" y="62"/>
                  </a:cubicBezTo>
                  <a:cubicBezTo>
                    <a:pt x="118" y="62"/>
                    <a:pt x="117" y="62"/>
                    <a:pt x="116" y="62"/>
                  </a:cubicBezTo>
                  <a:cubicBezTo>
                    <a:pt x="116" y="62"/>
                    <a:pt x="116" y="62"/>
                    <a:pt x="116" y="62"/>
                  </a:cubicBezTo>
                  <a:cubicBezTo>
                    <a:pt x="116" y="62"/>
                    <a:pt x="116" y="62"/>
                    <a:pt x="116" y="62"/>
                  </a:cubicBezTo>
                  <a:cubicBezTo>
                    <a:pt x="116" y="62"/>
                    <a:pt x="116" y="62"/>
                    <a:pt x="116" y="62"/>
                  </a:cubicBezTo>
                  <a:cubicBezTo>
                    <a:pt x="115" y="62"/>
                    <a:pt x="115" y="62"/>
                    <a:pt x="115" y="62"/>
                  </a:cubicBezTo>
                  <a:cubicBezTo>
                    <a:pt x="101" y="87"/>
                    <a:pt x="101" y="87"/>
                    <a:pt x="101" y="87"/>
                  </a:cubicBezTo>
                  <a:cubicBezTo>
                    <a:pt x="87" y="62"/>
                    <a:pt x="87" y="62"/>
                    <a:pt x="87" y="62"/>
                  </a:cubicBezTo>
                  <a:cubicBezTo>
                    <a:pt x="87" y="62"/>
                    <a:pt x="87" y="62"/>
                    <a:pt x="87" y="62"/>
                  </a:cubicBezTo>
                  <a:cubicBezTo>
                    <a:pt x="87" y="62"/>
                    <a:pt x="87" y="62"/>
                    <a:pt x="87" y="62"/>
                  </a:cubicBezTo>
                  <a:cubicBezTo>
                    <a:pt x="86" y="62"/>
                    <a:pt x="86" y="62"/>
                    <a:pt x="86" y="62"/>
                  </a:cubicBezTo>
                  <a:cubicBezTo>
                    <a:pt x="86" y="62"/>
                    <a:pt x="86" y="62"/>
                    <a:pt x="86" y="62"/>
                  </a:cubicBezTo>
                  <a:cubicBezTo>
                    <a:pt x="85" y="62"/>
                    <a:pt x="84" y="62"/>
                    <a:pt x="83" y="62"/>
                  </a:cubicBezTo>
                  <a:cubicBezTo>
                    <a:pt x="83" y="62"/>
                    <a:pt x="82" y="62"/>
                    <a:pt x="81" y="62"/>
                  </a:cubicBezTo>
                  <a:cubicBezTo>
                    <a:pt x="81" y="62"/>
                    <a:pt x="81" y="62"/>
                    <a:pt x="81" y="62"/>
                  </a:cubicBezTo>
                  <a:cubicBezTo>
                    <a:pt x="78" y="62"/>
                    <a:pt x="76" y="62"/>
                    <a:pt x="72" y="58"/>
                  </a:cubicBezTo>
                  <a:cubicBezTo>
                    <a:pt x="64" y="46"/>
                    <a:pt x="64" y="46"/>
                    <a:pt x="64" y="46"/>
                  </a:cubicBezTo>
                  <a:cubicBezTo>
                    <a:pt x="64" y="63"/>
                    <a:pt x="64" y="63"/>
                    <a:pt x="64" y="63"/>
                  </a:cubicBezTo>
                  <a:cubicBezTo>
                    <a:pt x="51" y="63"/>
                    <a:pt x="51" y="63"/>
                    <a:pt x="51" y="63"/>
                  </a:cubicBezTo>
                  <a:cubicBezTo>
                    <a:pt x="63" y="80"/>
                    <a:pt x="75" y="97"/>
                    <a:pt x="75" y="97"/>
                  </a:cubicBezTo>
                  <a:cubicBezTo>
                    <a:pt x="75" y="174"/>
                    <a:pt x="75" y="174"/>
                    <a:pt x="75" y="174"/>
                  </a:cubicBezTo>
                  <a:cubicBezTo>
                    <a:pt x="75" y="174"/>
                    <a:pt x="74" y="174"/>
                    <a:pt x="74" y="174"/>
                  </a:cubicBezTo>
                  <a:cubicBezTo>
                    <a:pt x="74" y="241"/>
                    <a:pt x="74" y="241"/>
                    <a:pt x="74" y="241"/>
                  </a:cubicBezTo>
                  <a:cubicBezTo>
                    <a:pt x="76" y="245"/>
                    <a:pt x="80" y="249"/>
                    <a:pt x="85" y="249"/>
                  </a:cubicBezTo>
                  <a:cubicBezTo>
                    <a:pt x="87" y="249"/>
                    <a:pt x="87" y="249"/>
                    <a:pt x="87" y="249"/>
                  </a:cubicBezTo>
                  <a:cubicBezTo>
                    <a:pt x="93" y="249"/>
                    <a:pt x="98" y="245"/>
                    <a:pt x="98" y="238"/>
                  </a:cubicBezTo>
                  <a:cubicBezTo>
                    <a:pt x="98" y="161"/>
                    <a:pt x="98" y="161"/>
                    <a:pt x="98" y="161"/>
                  </a:cubicBezTo>
                  <a:cubicBezTo>
                    <a:pt x="104" y="161"/>
                    <a:pt x="104" y="161"/>
                    <a:pt x="104" y="161"/>
                  </a:cubicBezTo>
                  <a:cubicBezTo>
                    <a:pt x="104" y="238"/>
                    <a:pt x="104" y="238"/>
                    <a:pt x="104" y="238"/>
                  </a:cubicBezTo>
                  <a:cubicBezTo>
                    <a:pt x="104" y="245"/>
                    <a:pt x="109" y="249"/>
                    <a:pt x="116" y="249"/>
                  </a:cubicBezTo>
                  <a:cubicBezTo>
                    <a:pt x="117" y="249"/>
                    <a:pt x="117" y="249"/>
                    <a:pt x="117" y="249"/>
                  </a:cubicBezTo>
                  <a:cubicBezTo>
                    <a:pt x="122" y="249"/>
                    <a:pt x="126" y="245"/>
                    <a:pt x="128" y="241"/>
                  </a:cubicBezTo>
                  <a:cubicBezTo>
                    <a:pt x="128" y="174"/>
                    <a:pt x="128" y="174"/>
                    <a:pt x="128" y="174"/>
                  </a:cubicBezTo>
                  <a:cubicBezTo>
                    <a:pt x="128" y="174"/>
                    <a:pt x="128" y="174"/>
                    <a:pt x="128" y="174"/>
                  </a:cubicBezTo>
                  <a:cubicBezTo>
                    <a:pt x="128" y="97"/>
                    <a:pt x="128" y="97"/>
                    <a:pt x="128" y="97"/>
                  </a:cubicBezTo>
                  <a:cubicBezTo>
                    <a:pt x="128" y="97"/>
                    <a:pt x="173" y="33"/>
                    <a:pt x="173" y="33"/>
                  </a:cubicBezTo>
                  <a:close/>
                  <a:moveTo>
                    <a:pt x="62" y="20"/>
                  </a:moveTo>
                  <a:cubicBezTo>
                    <a:pt x="0" y="20"/>
                    <a:pt x="0" y="20"/>
                    <a:pt x="0" y="20"/>
                  </a:cubicBezTo>
                  <a:cubicBezTo>
                    <a:pt x="0" y="61"/>
                    <a:pt x="0" y="61"/>
                    <a:pt x="0" y="61"/>
                  </a:cubicBezTo>
                  <a:cubicBezTo>
                    <a:pt x="62" y="61"/>
                    <a:pt x="62" y="61"/>
                    <a:pt x="62" y="61"/>
                  </a:cubicBezTo>
                  <a:lnTo>
                    <a:pt x="62" y="20"/>
                  </a:lnTo>
                  <a:close/>
                  <a:moveTo>
                    <a:pt x="24" y="19"/>
                  </a:moveTo>
                  <a:cubicBezTo>
                    <a:pt x="24" y="19"/>
                    <a:pt x="24" y="19"/>
                    <a:pt x="24" y="18"/>
                  </a:cubicBezTo>
                  <a:cubicBezTo>
                    <a:pt x="24" y="17"/>
                    <a:pt x="25" y="16"/>
                    <a:pt x="27" y="16"/>
                  </a:cubicBezTo>
                  <a:cubicBezTo>
                    <a:pt x="35" y="16"/>
                    <a:pt x="35" y="16"/>
                    <a:pt x="35" y="16"/>
                  </a:cubicBezTo>
                  <a:cubicBezTo>
                    <a:pt x="36" y="16"/>
                    <a:pt x="37" y="17"/>
                    <a:pt x="37" y="18"/>
                  </a:cubicBezTo>
                  <a:cubicBezTo>
                    <a:pt x="36" y="18"/>
                    <a:pt x="36" y="18"/>
                    <a:pt x="35" y="19"/>
                  </a:cubicBezTo>
                  <a:cubicBezTo>
                    <a:pt x="35" y="19"/>
                    <a:pt x="35" y="19"/>
                    <a:pt x="35" y="19"/>
                  </a:cubicBezTo>
                  <a:cubicBezTo>
                    <a:pt x="45" y="19"/>
                    <a:pt x="45" y="19"/>
                    <a:pt x="45" y="19"/>
                  </a:cubicBezTo>
                  <a:cubicBezTo>
                    <a:pt x="44" y="18"/>
                    <a:pt x="43" y="18"/>
                    <a:pt x="42" y="17"/>
                  </a:cubicBezTo>
                  <a:cubicBezTo>
                    <a:pt x="42" y="14"/>
                    <a:pt x="39" y="10"/>
                    <a:pt x="35" y="10"/>
                  </a:cubicBezTo>
                  <a:cubicBezTo>
                    <a:pt x="27" y="10"/>
                    <a:pt x="27" y="10"/>
                    <a:pt x="27" y="10"/>
                  </a:cubicBezTo>
                  <a:cubicBezTo>
                    <a:pt x="22" y="10"/>
                    <a:pt x="19" y="14"/>
                    <a:pt x="19" y="18"/>
                  </a:cubicBezTo>
                  <a:cubicBezTo>
                    <a:pt x="19" y="19"/>
                    <a:pt x="19" y="19"/>
                    <a:pt x="19" y="19"/>
                  </a:cubicBezTo>
                  <a:lnTo>
                    <a:pt x="24" y="19"/>
                  </a:lnTo>
                  <a:close/>
                </a:path>
              </a:pathLst>
            </a:custGeom>
            <a:solidFill>
              <a:schemeClr val="bg1"/>
            </a:solidFill>
            <a:ln>
              <a:noFill/>
            </a:ln>
            <a:effectLst>
              <a:outerShdw blurRad="50800" dist="38100" dir="2700000" algn="tl" rotWithShape="0">
                <a:prstClr val="black">
                  <a:alpha val="40000"/>
                </a:prstClr>
              </a:outerShdw>
            </a:effectLst>
          </p:spPr>
          <p:txBody>
            <a:bodyPr/>
            <a:lstStyle/>
            <a:p>
              <a:pPr defTabSz="967801" fontAlgn="auto">
                <a:spcBef>
                  <a:spcPts val="0"/>
                </a:spcBef>
                <a:spcAft>
                  <a:spcPts val="0"/>
                </a:spcAft>
                <a:defRPr/>
              </a:pPr>
              <a:endParaRPr lang="zh-CN" altLang="en-US">
                <a:latin typeface="+mn-lt"/>
                <a:ea typeface="+mn-ea"/>
              </a:endParaRPr>
            </a:p>
          </p:txBody>
        </p:sp>
      </p:gr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0-#ppt_w/2"/>
                                          </p:val>
                                        </p:tav>
                                        <p:tav tm="100000">
                                          <p:val>
                                            <p:strVal val="#ppt_x"/>
                                          </p:val>
                                        </p:tav>
                                      </p:tavLst>
                                    </p:anim>
                                    <p:anim calcmode="lin" valueType="num">
                                      <p:cBhvr additive="base">
                                        <p:cTn id="8"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decel="100000" fill="hold" nodeType="click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additive="base">
                                        <p:cTn id="13" dur="500" fill="hold"/>
                                        <p:tgtEl>
                                          <p:spTgt spid="46"/>
                                        </p:tgtEl>
                                        <p:attrNameLst>
                                          <p:attrName>ppt_x</p:attrName>
                                        </p:attrNameLst>
                                      </p:cBhvr>
                                      <p:tavLst>
                                        <p:tav tm="0">
                                          <p:val>
                                            <p:strVal val="0-#ppt_w/2"/>
                                          </p:val>
                                        </p:tav>
                                        <p:tav tm="100000">
                                          <p:val>
                                            <p:strVal val="#ppt_x"/>
                                          </p:val>
                                        </p:tav>
                                      </p:tavLst>
                                    </p:anim>
                                    <p:anim calcmode="lin" valueType="num">
                                      <p:cBhvr additive="base">
                                        <p:cTn id="14" dur="50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decel="100000" fill="hold" nodeType="click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additive="base">
                                        <p:cTn id="19" dur="500" fill="hold"/>
                                        <p:tgtEl>
                                          <p:spTgt spid="52"/>
                                        </p:tgtEl>
                                        <p:attrNameLst>
                                          <p:attrName>ppt_x</p:attrName>
                                        </p:attrNameLst>
                                      </p:cBhvr>
                                      <p:tavLst>
                                        <p:tav tm="0">
                                          <p:val>
                                            <p:strVal val="0-#ppt_w/2"/>
                                          </p:val>
                                        </p:tav>
                                        <p:tav tm="100000">
                                          <p:val>
                                            <p:strVal val="#ppt_x"/>
                                          </p:val>
                                        </p:tav>
                                      </p:tavLst>
                                    </p:anim>
                                    <p:anim calcmode="lin" valueType="num">
                                      <p:cBhvr additive="base">
                                        <p:cTn id="20" dur="500" fill="hold"/>
                                        <p:tgtEl>
                                          <p:spTgt spid="52"/>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37" presetClass="entr" presetSubtype="0" fill="hold"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fade">
                                      <p:cBhvr>
                                        <p:cTn id="24" dur="750"/>
                                        <p:tgtEl>
                                          <p:spTgt spid="68"/>
                                        </p:tgtEl>
                                      </p:cBhvr>
                                    </p:animEffect>
                                    <p:anim calcmode="lin" valueType="num">
                                      <p:cBhvr>
                                        <p:cTn id="25" dur="750" fill="hold"/>
                                        <p:tgtEl>
                                          <p:spTgt spid="68"/>
                                        </p:tgtEl>
                                        <p:attrNameLst>
                                          <p:attrName>ppt_x</p:attrName>
                                        </p:attrNameLst>
                                      </p:cBhvr>
                                      <p:tavLst>
                                        <p:tav tm="0">
                                          <p:val>
                                            <p:strVal val="#ppt_x"/>
                                          </p:val>
                                        </p:tav>
                                        <p:tav tm="100000">
                                          <p:val>
                                            <p:strVal val="#ppt_x"/>
                                          </p:val>
                                        </p:tav>
                                      </p:tavLst>
                                    </p:anim>
                                    <p:anim calcmode="lin" valueType="num">
                                      <p:cBhvr>
                                        <p:cTn id="26" dur="675" decel="100000" fill="hold"/>
                                        <p:tgtEl>
                                          <p:spTgt spid="68"/>
                                        </p:tgtEl>
                                        <p:attrNameLst>
                                          <p:attrName>ppt_y</p:attrName>
                                        </p:attrNameLst>
                                      </p:cBhvr>
                                      <p:tavLst>
                                        <p:tav tm="0">
                                          <p:val>
                                            <p:strVal val="#ppt_y+1"/>
                                          </p:val>
                                        </p:tav>
                                        <p:tav tm="100000">
                                          <p:val>
                                            <p:strVal val="#ppt_y-.03"/>
                                          </p:val>
                                        </p:tav>
                                      </p:tavLst>
                                    </p:anim>
                                    <p:anim calcmode="lin" valueType="num">
                                      <p:cBhvr>
                                        <p:cTn id="27" dur="75" accel="100000" fill="hold">
                                          <p:stCondLst>
                                            <p:cond delay="675"/>
                                          </p:stCondLst>
                                        </p:cTn>
                                        <p:tgtEl>
                                          <p:spTgt spid="68"/>
                                        </p:tgtEl>
                                        <p:attrNameLst>
                                          <p:attrName>ppt_y</p:attrName>
                                        </p:attrNameLst>
                                      </p:cBhvr>
                                      <p:tavLst>
                                        <p:tav tm="0">
                                          <p:val>
                                            <p:strVal val="#ppt_y-.03"/>
                                          </p:val>
                                        </p:tav>
                                        <p:tav tm="100000">
                                          <p:val>
                                            <p:strVal val="#ppt_y"/>
                                          </p:val>
                                        </p:tav>
                                      </p:tavLst>
                                    </p:anim>
                                  </p:childTnLst>
                                </p:cTn>
                              </p:par>
                            </p:childTnLst>
                          </p:cTn>
                        </p:par>
                        <p:par>
                          <p:cTn id="28" fill="hold" nodeType="afterGroup">
                            <p:stCondLst>
                              <p:cond delay="1250"/>
                            </p:stCondLst>
                            <p:childTnLst>
                              <p:par>
                                <p:cTn id="29" presetID="37" presetClass="entr" presetSubtype="0" fill="hold" nodeType="afterEffect">
                                  <p:stCondLst>
                                    <p:cond delay="0"/>
                                  </p:stCondLst>
                                  <p:childTnLst>
                                    <p:set>
                                      <p:cBhvr>
                                        <p:cTn id="30" dur="1" fill="hold">
                                          <p:stCondLst>
                                            <p:cond delay="0"/>
                                          </p:stCondLst>
                                        </p:cTn>
                                        <p:tgtEl>
                                          <p:spTgt spid="81"/>
                                        </p:tgtEl>
                                        <p:attrNameLst>
                                          <p:attrName>style.visibility</p:attrName>
                                        </p:attrNameLst>
                                      </p:cBhvr>
                                      <p:to>
                                        <p:strVal val="visible"/>
                                      </p:to>
                                    </p:set>
                                    <p:animEffect transition="in" filter="fade">
                                      <p:cBhvr>
                                        <p:cTn id="31" dur="750"/>
                                        <p:tgtEl>
                                          <p:spTgt spid="81"/>
                                        </p:tgtEl>
                                      </p:cBhvr>
                                    </p:animEffect>
                                    <p:anim calcmode="lin" valueType="num">
                                      <p:cBhvr>
                                        <p:cTn id="32" dur="750" fill="hold"/>
                                        <p:tgtEl>
                                          <p:spTgt spid="81"/>
                                        </p:tgtEl>
                                        <p:attrNameLst>
                                          <p:attrName>ppt_x</p:attrName>
                                        </p:attrNameLst>
                                      </p:cBhvr>
                                      <p:tavLst>
                                        <p:tav tm="0">
                                          <p:val>
                                            <p:strVal val="#ppt_x"/>
                                          </p:val>
                                        </p:tav>
                                        <p:tav tm="100000">
                                          <p:val>
                                            <p:strVal val="#ppt_x"/>
                                          </p:val>
                                        </p:tav>
                                      </p:tavLst>
                                    </p:anim>
                                    <p:anim calcmode="lin" valueType="num">
                                      <p:cBhvr>
                                        <p:cTn id="33" dur="675" decel="100000" fill="hold"/>
                                        <p:tgtEl>
                                          <p:spTgt spid="81"/>
                                        </p:tgtEl>
                                        <p:attrNameLst>
                                          <p:attrName>ppt_y</p:attrName>
                                        </p:attrNameLst>
                                      </p:cBhvr>
                                      <p:tavLst>
                                        <p:tav tm="0">
                                          <p:val>
                                            <p:strVal val="#ppt_y+1"/>
                                          </p:val>
                                        </p:tav>
                                        <p:tav tm="100000">
                                          <p:val>
                                            <p:strVal val="#ppt_y-.03"/>
                                          </p:val>
                                        </p:tav>
                                      </p:tavLst>
                                    </p:anim>
                                    <p:anim calcmode="lin" valueType="num">
                                      <p:cBhvr>
                                        <p:cTn id="34" dur="75" accel="100000" fill="hold">
                                          <p:stCondLst>
                                            <p:cond delay="675"/>
                                          </p:stCondLst>
                                        </p:cTn>
                                        <p:tgtEl>
                                          <p:spTgt spid="81"/>
                                        </p:tgtEl>
                                        <p:attrNameLst>
                                          <p:attrName>ppt_y</p:attrName>
                                        </p:attrNameLst>
                                      </p:cBhvr>
                                      <p:tavLst>
                                        <p:tav tm="0">
                                          <p:val>
                                            <p:strVal val="#ppt_y-.03"/>
                                          </p:val>
                                        </p:tav>
                                        <p:tav tm="100000">
                                          <p:val>
                                            <p:strVal val="#ppt_y"/>
                                          </p:val>
                                        </p:tav>
                                      </p:tavLst>
                                    </p:anim>
                                  </p:childTnLst>
                                </p:cTn>
                              </p:par>
                            </p:childTnLst>
                          </p:cTn>
                        </p:par>
                        <p:par>
                          <p:cTn id="35" fill="hold" nodeType="afterGroup">
                            <p:stCondLst>
                              <p:cond delay="2000"/>
                            </p:stCondLst>
                            <p:childTnLst>
                              <p:par>
                                <p:cTn id="36" presetID="37" presetClass="entr" presetSubtype="0" fill="hold" nodeType="afterEffect">
                                  <p:stCondLst>
                                    <p:cond delay="0"/>
                                  </p:stCondLst>
                                  <p:childTnLst>
                                    <p:set>
                                      <p:cBhvr>
                                        <p:cTn id="37" dur="1" fill="hold">
                                          <p:stCondLst>
                                            <p:cond delay="0"/>
                                          </p:stCondLst>
                                        </p:cTn>
                                        <p:tgtEl>
                                          <p:spTgt spid="57"/>
                                        </p:tgtEl>
                                        <p:attrNameLst>
                                          <p:attrName>style.visibility</p:attrName>
                                        </p:attrNameLst>
                                      </p:cBhvr>
                                      <p:to>
                                        <p:strVal val="visible"/>
                                      </p:to>
                                    </p:set>
                                    <p:animEffect transition="in" filter="fade">
                                      <p:cBhvr>
                                        <p:cTn id="38" dur="750"/>
                                        <p:tgtEl>
                                          <p:spTgt spid="57"/>
                                        </p:tgtEl>
                                      </p:cBhvr>
                                    </p:animEffect>
                                    <p:anim calcmode="lin" valueType="num">
                                      <p:cBhvr>
                                        <p:cTn id="39" dur="750" fill="hold"/>
                                        <p:tgtEl>
                                          <p:spTgt spid="57"/>
                                        </p:tgtEl>
                                        <p:attrNameLst>
                                          <p:attrName>ppt_x</p:attrName>
                                        </p:attrNameLst>
                                      </p:cBhvr>
                                      <p:tavLst>
                                        <p:tav tm="0">
                                          <p:val>
                                            <p:strVal val="#ppt_x"/>
                                          </p:val>
                                        </p:tav>
                                        <p:tav tm="100000">
                                          <p:val>
                                            <p:strVal val="#ppt_x"/>
                                          </p:val>
                                        </p:tav>
                                      </p:tavLst>
                                    </p:anim>
                                    <p:anim calcmode="lin" valueType="num">
                                      <p:cBhvr>
                                        <p:cTn id="40" dur="675" decel="100000" fill="hold"/>
                                        <p:tgtEl>
                                          <p:spTgt spid="57"/>
                                        </p:tgtEl>
                                        <p:attrNameLst>
                                          <p:attrName>ppt_y</p:attrName>
                                        </p:attrNameLst>
                                      </p:cBhvr>
                                      <p:tavLst>
                                        <p:tav tm="0">
                                          <p:val>
                                            <p:strVal val="#ppt_y+1"/>
                                          </p:val>
                                        </p:tav>
                                        <p:tav tm="100000">
                                          <p:val>
                                            <p:strVal val="#ppt_y-.03"/>
                                          </p:val>
                                        </p:tav>
                                      </p:tavLst>
                                    </p:anim>
                                    <p:anim calcmode="lin" valueType="num">
                                      <p:cBhvr>
                                        <p:cTn id="41" dur="75" accel="100000" fill="hold">
                                          <p:stCondLst>
                                            <p:cond delay="675"/>
                                          </p:stCondLst>
                                        </p:cTn>
                                        <p:tgtEl>
                                          <p:spTgt spid="5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0"/>
          <p:cNvSpPr>
            <a:spLocks noChangeArrowheads="1"/>
          </p:cNvSpPr>
          <p:nvPr/>
        </p:nvSpPr>
        <p:spPr bwMode="auto">
          <a:xfrm>
            <a:off x="2789238" y="3286125"/>
            <a:ext cx="3563937" cy="647700"/>
          </a:xfrm>
          <a:prstGeom prst="rect">
            <a:avLst/>
          </a:prstGeom>
          <a:solidFill>
            <a:schemeClr val="accent1"/>
          </a:solidFill>
          <a:ln w="9525">
            <a:noFill/>
            <a:miter lim="800000"/>
            <a:headEnd/>
            <a:tailEnd/>
          </a:ln>
        </p:spPr>
        <p:txBody>
          <a:bodyPr anchor="ctr"/>
          <a:lstStyle/>
          <a:p>
            <a:pPr algn="ctr"/>
            <a:r>
              <a:rPr lang="en-US" altLang="zh-CN" sz="4000">
                <a:solidFill>
                  <a:schemeClr val="bg1"/>
                </a:solidFill>
                <a:latin typeface="Calibri" pitchFamily="34" charset="0"/>
                <a:ea typeface="微软雅黑" pitchFamily="34" charset="-122"/>
                <a:sym typeface="Calibri" pitchFamily="34" charset="0"/>
              </a:rPr>
              <a:t>The Main Work</a:t>
            </a:r>
            <a:endParaRPr lang="zh-CN" altLang="en-US" sz="4000">
              <a:solidFill>
                <a:schemeClr val="bg1"/>
              </a:solidFill>
              <a:latin typeface="宋体" pitchFamily="2" charset="-122"/>
              <a:ea typeface="微软雅黑" pitchFamily="34" charset="-122"/>
              <a:sym typeface="宋体" pitchFamily="2" charset="-122"/>
            </a:endParaRPr>
          </a:p>
        </p:txBody>
      </p:sp>
      <p:sp>
        <p:nvSpPr>
          <p:cNvPr id="3" name="矩形 8"/>
          <p:cNvSpPr>
            <a:spLocks noChangeArrowheads="1"/>
          </p:cNvSpPr>
          <p:nvPr/>
        </p:nvSpPr>
        <p:spPr bwMode="auto">
          <a:xfrm>
            <a:off x="3419475" y="627063"/>
            <a:ext cx="2306638" cy="2306637"/>
          </a:xfrm>
          <a:prstGeom prst="rect">
            <a:avLst/>
          </a:prstGeom>
          <a:solidFill>
            <a:schemeClr val="accent1"/>
          </a:solidFill>
          <a:ln w="76200">
            <a:solidFill>
              <a:srgbClr val="E7E9E8"/>
            </a:solidFill>
            <a:miter lim="800000"/>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4" name="矩形 7"/>
          <p:cNvSpPr>
            <a:spLocks noChangeArrowheads="1"/>
          </p:cNvSpPr>
          <p:nvPr/>
        </p:nvSpPr>
        <p:spPr bwMode="auto">
          <a:xfrm>
            <a:off x="3582988" y="790575"/>
            <a:ext cx="1978025" cy="1979613"/>
          </a:xfrm>
          <a:prstGeom prst="rect">
            <a:avLst/>
          </a:prstGeom>
          <a:solidFill>
            <a:schemeClr val="accent1"/>
          </a:solidFill>
          <a:ln w="76200">
            <a:solidFill>
              <a:srgbClr val="E7E9E8"/>
            </a:solidFill>
            <a:miter lim="800000"/>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5" name="矩形 6"/>
          <p:cNvSpPr>
            <a:spLocks noChangeArrowheads="1"/>
          </p:cNvSpPr>
          <p:nvPr/>
        </p:nvSpPr>
        <p:spPr bwMode="auto">
          <a:xfrm>
            <a:off x="3760788" y="969963"/>
            <a:ext cx="1622425" cy="1622425"/>
          </a:xfrm>
          <a:prstGeom prst="rect">
            <a:avLst/>
          </a:prstGeom>
          <a:solidFill>
            <a:schemeClr val="accent1"/>
          </a:solidFill>
          <a:ln w="76200">
            <a:solidFill>
              <a:srgbClr val="E7E9E8"/>
            </a:solidFill>
            <a:miter lim="800000"/>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6" name="矩形 5"/>
          <p:cNvSpPr>
            <a:spLocks noChangeArrowheads="1"/>
          </p:cNvSpPr>
          <p:nvPr/>
        </p:nvSpPr>
        <p:spPr bwMode="auto">
          <a:xfrm>
            <a:off x="3938588" y="1146175"/>
            <a:ext cx="1268412" cy="1268413"/>
          </a:xfrm>
          <a:prstGeom prst="rect">
            <a:avLst/>
          </a:prstGeom>
          <a:solidFill>
            <a:schemeClr val="tx2">
              <a:lumMod val="40000"/>
              <a:lumOff val="60000"/>
            </a:schemeClr>
          </a:solidFill>
          <a:ln w="76200" cap="flat" cmpd="sng">
            <a:solidFill>
              <a:srgbClr val="E7E9E8"/>
            </a:solidFill>
            <a:miter lim="800000"/>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7" name="矩形 4"/>
          <p:cNvSpPr>
            <a:spLocks noChangeArrowheads="1"/>
          </p:cNvSpPr>
          <p:nvPr/>
        </p:nvSpPr>
        <p:spPr bwMode="auto">
          <a:xfrm>
            <a:off x="4103688" y="1312863"/>
            <a:ext cx="936625" cy="936625"/>
          </a:xfrm>
          <a:prstGeom prst="rect">
            <a:avLst/>
          </a:prstGeom>
          <a:solidFill>
            <a:schemeClr val="bg2">
              <a:lumMod val="20000"/>
              <a:lumOff val="80000"/>
            </a:schemeClr>
          </a:solidFill>
          <a:ln w="76200" cap="flat" cmpd="sng">
            <a:solidFill>
              <a:srgbClr val="E7E9E8"/>
            </a:solidFill>
            <a:miter lim="800000"/>
            <a:headEnd/>
            <a:tailEnd/>
          </a:ln>
        </p:spPr>
        <p:txBody>
          <a:bodyPr anchor="ctr"/>
          <a:lstStyle/>
          <a:p>
            <a:pPr algn="ctr" defTabSz="967801" fontAlgn="auto">
              <a:spcBef>
                <a:spcPts val="0"/>
              </a:spcBef>
              <a:spcAft>
                <a:spcPts val="0"/>
              </a:spcAft>
              <a:defRPr/>
            </a:pPr>
            <a:r>
              <a:rPr lang="en-US" altLang="zh-CN" sz="8000" b="1">
                <a:solidFill>
                  <a:srgbClr val="F4F4F4"/>
                </a:solidFill>
                <a:latin typeface="+mn-lt"/>
                <a:ea typeface="+mn-ea"/>
                <a:sym typeface="Arial" pitchFamily="34" charset="0"/>
              </a:rPr>
              <a:t>2</a:t>
            </a:r>
            <a:endParaRPr lang="zh-CN" altLang="en-US" sz="8000" b="1">
              <a:solidFill>
                <a:srgbClr val="F4F4F4"/>
              </a:solidFill>
              <a:latin typeface="+mn-lt"/>
              <a:ea typeface="+mn-ea"/>
              <a:sym typeface="Arial" pitchFamily="34" charset="0"/>
            </a:endParaRPr>
          </a:p>
        </p:txBody>
      </p:sp>
      <p:sp>
        <p:nvSpPr>
          <p:cNvPr id="8" name="矩形 15"/>
          <p:cNvSpPr>
            <a:spLocks noChangeArrowheads="1"/>
          </p:cNvSpPr>
          <p:nvPr/>
        </p:nvSpPr>
        <p:spPr bwMode="auto">
          <a:xfrm>
            <a:off x="2789238" y="3933825"/>
            <a:ext cx="3563937" cy="646113"/>
          </a:xfrm>
          <a:prstGeom prst="rect">
            <a:avLst/>
          </a:prstGeom>
          <a:noFill/>
          <a:ln w="9525">
            <a:noFill/>
            <a:miter lim="800000"/>
            <a:headEnd/>
            <a:tailEnd/>
          </a:ln>
        </p:spPr>
        <p:txBody>
          <a:bodyPr>
            <a:spAutoFit/>
          </a:bodyPr>
          <a:lstStyle/>
          <a:p>
            <a:pPr algn="ctr"/>
            <a:r>
              <a:rPr lang="zh-CN" altLang="en-US" sz="3600">
                <a:solidFill>
                  <a:schemeClr val="accent1"/>
                </a:solidFill>
                <a:latin typeface="微软雅黑" pitchFamily="34" charset="-122"/>
                <a:ea typeface="微软雅黑" pitchFamily="34" charset="-122"/>
                <a:sym typeface="微软雅黑" pitchFamily="34" charset="-122"/>
              </a:rPr>
              <a:t>主要工作</a:t>
            </a: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p:cBhvr>
                                        <p:cTn id="7" dur="2000"/>
                                        <p:tgtEl>
                                          <p:spTgt spid="3"/>
                                        </p:tgtEl>
                                      </p:cBhvr>
                                    </p:animEffect>
                                    <p:anim calcmode="lin" valueType="num">
                                      <p:cBhvr>
                                        <p:cTn id="8" dur="2000" fill="hold"/>
                                        <p:tgtEl>
                                          <p:spTgt spid="3"/>
                                        </p:tgtEl>
                                        <p:attrNameLst>
                                          <p:attrName>ppt_w</p:attrName>
                                        </p:attrNameLst>
                                      </p:cBhvr>
                                      <p:tavLst>
                                        <p:tav tm="0" fmla="#ppt_w*sin(2.5*pi*$)">
                                          <p:val>
                                            <p:fltVal val="0"/>
                                          </p:val>
                                        </p:tav>
                                        <p:tav tm="100000">
                                          <p:val>
                                            <p:fltVal val="1"/>
                                          </p:val>
                                        </p:tav>
                                      </p:tavLst>
                                    </p:anim>
                                    <p:anim calcmode="lin" valueType="num">
                                      <p:cBhvr>
                                        <p:cTn id="9" dur="2000" fill="hold"/>
                                        <p:tgtEl>
                                          <p:spTgt spid="3"/>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p:cBhvr>
                                        <p:cTn id="12" dur="1750"/>
                                        <p:tgtEl>
                                          <p:spTgt spid="4"/>
                                        </p:tgtEl>
                                      </p:cBhvr>
                                    </p:animEffect>
                                    <p:anim calcmode="lin" valueType="num">
                                      <p:cBhvr>
                                        <p:cTn id="13" dur="1750" fill="hold"/>
                                        <p:tgtEl>
                                          <p:spTgt spid="4"/>
                                        </p:tgtEl>
                                        <p:attrNameLst>
                                          <p:attrName>ppt_w</p:attrName>
                                        </p:attrNameLst>
                                      </p:cBhvr>
                                      <p:tavLst>
                                        <p:tav tm="0" fmla="#ppt_w*sin(2.5*pi*$)">
                                          <p:val>
                                            <p:fltVal val="0"/>
                                          </p:val>
                                        </p:tav>
                                        <p:tav tm="100000">
                                          <p:val>
                                            <p:fltVal val="1"/>
                                          </p:val>
                                        </p:tav>
                                      </p:tavLst>
                                    </p:anim>
                                    <p:anim calcmode="lin" valueType="num">
                                      <p:cBhvr>
                                        <p:cTn id="14" dur="1750" fill="hold"/>
                                        <p:tgtEl>
                                          <p:spTgt spid="4"/>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p:cBhvr>
                                        <p:cTn id="17" dur="1500"/>
                                        <p:tgtEl>
                                          <p:spTgt spid="5"/>
                                        </p:tgtEl>
                                      </p:cBhvr>
                                    </p:animEffect>
                                    <p:anim calcmode="lin" valueType="num">
                                      <p:cBhvr>
                                        <p:cTn id="18" dur="1500" fill="hold"/>
                                        <p:tgtEl>
                                          <p:spTgt spid="5"/>
                                        </p:tgtEl>
                                        <p:attrNameLst>
                                          <p:attrName>ppt_w</p:attrName>
                                        </p:attrNameLst>
                                      </p:cBhvr>
                                      <p:tavLst>
                                        <p:tav tm="0" fmla="#ppt_w*sin(2.5*pi*$)">
                                          <p:val>
                                            <p:fltVal val="0"/>
                                          </p:val>
                                        </p:tav>
                                        <p:tav tm="100000">
                                          <p:val>
                                            <p:fltVal val="1"/>
                                          </p:val>
                                        </p:tav>
                                      </p:tavLst>
                                    </p:anim>
                                    <p:anim calcmode="lin" valueType="num">
                                      <p:cBhvr>
                                        <p:cTn id="19" dur="1500" fill="hold"/>
                                        <p:tgtEl>
                                          <p:spTgt spid="5"/>
                                        </p:tgtEl>
                                        <p:attrNameLst>
                                          <p:attrName>ppt_h</p:attrName>
                                        </p:attrNameLst>
                                      </p:cBhvr>
                                      <p:tavLst>
                                        <p:tav tm="0">
                                          <p:val>
                                            <p:strVal val="#ppt_h"/>
                                          </p:val>
                                        </p:tav>
                                        <p:tav tm="100000">
                                          <p:val>
                                            <p:strVal val="#ppt_h"/>
                                          </p:val>
                                        </p:tav>
                                      </p:tavLst>
                                    </p:anim>
                                  </p:childTnLst>
                                </p:cTn>
                              </p:par>
                              <p:par>
                                <p:cTn id="20" presetID="45"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p:cBhvr>
                                        <p:cTn id="22" dur="1250"/>
                                        <p:tgtEl>
                                          <p:spTgt spid="6"/>
                                        </p:tgtEl>
                                      </p:cBhvr>
                                    </p:animEffect>
                                    <p:anim calcmode="lin" valueType="num">
                                      <p:cBhvr>
                                        <p:cTn id="23" dur="1250" fill="hold"/>
                                        <p:tgtEl>
                                          <p:spTgt spid="6"/>
                                        </p:tgtEl>
                                        <p:attrNameLst>
                                          <p:attrName>ppt_w</p:attrName>
                                        </p:attrNameLst>
                                      </p:cBhvr>
                                      <p:tavLst>
                                        <p:tav tm="0" fmla="#ppt_w*sin(2.5*pi*$)">
                                          <p:val>
                                            <p:fltVal val="0"/>
                                          </p:val>
                                        </p:tav>
                                        <p:tav tm="100000">
                                          <p:val>
                                            <p:fltVal val="1"/>
                                          </p:val>
                                        </p:tav>
                                      </p:tavLst>
                                    </p:anim>
                                    <p:anim calcmode="lin" valueType="num">
                                      <p:cBhvr>
                                        <p:cTn id="24" dur="1250" fill="hold"/>
                                        <p:tgtEl>
                                          <p:spTgt spid="6"/>
                                        </p:tgtEl>
                                        <p:attrNameLst>
                                          <p:attrName>ppt_h</p:attrName>
                                        </p:attrNameLst>
                                      </p:cBhvr>
                                      <p:tavLst>
                                        <p:tav tm="0">
                                          <p:val>
                                            <p:strVal val="#ppt_h"/>
                                          </p:val>
                                        </p:tav>
                                        <p:tav tm="100000">
                                          <p:val>
                                            <p:strVal val="#ppt_h"/>
                                          </p:val>
                                        </p:tav>
                                      </p:tavLst>
                                    </p:anim>
                                  </p:childTnLst>
                                </p:cTn>
                              </p:par>
                              <p:par>
                                <p:cTn id="25" presetID="45"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p:cBhvr>
                                        <p:cTn id="27" dur="1000"/>
                                        <p:tgtEl>
                                          <p:spTgt spid="7"/>
                                        </p:tgtEl>
                                      </p:cBhvr>
                                    </p:animEffect>
                                    <p:anim calcmode="lin" valueType="num">
                                      <p:cBhvr>
                                        <p:cTn id="28" dur="1000" fill="hold"/>
                                        <p:tgtEl>
                                          <p:spTgt spid="7"/>
                                        </p:tgtEl>
                                        <p:attrNameLst>
                                          <p:attrName>ppt_w</p:attrName>
                                        </p:attrNameLst>
                                      </p:cBhvr>
                                      <p:tavLst>
                                        <p:tav tm="0" fmla="#ppt_w*sin(2.5*pi*$)">
                                          <p:val>
                                            <p:fltVal val="0"/>
                                          </p:val>
                                        </p:tav>
                                        <p:tav tm="100000">
                                          <p:val>
                                            <p:fltVal val="1"/>
                                          </p:val>
                                        </p:tav>
                                      </p:tavLst>
                                    </p:anim>
                                    <p:anim calcmode="lin" valueType="num">
                                      <p:cBhvr>
                                        <p:cTn id="29" dur="1000" fill="hold"/>
                                        <p:tgtEl>
                                          <p:spTgt spid="7"/>
                                        </p:tgtEl>
                                        <p:attrNameLst>
                                          <p:attrName>ppt_h</p:attrName>
                                        </p:attrNameLst>
                                      </p:cBhvr>
                                      <p:tavLst>
                                        <p:tav tm="0">
                                          <p:val>
                                            <p:strVal val="#ppt_h"/>
                                          </p:val>
                                        </p:tav>
                                        <p:tav tm="100000">
                                          <p:val>
                                            <p:strVal val="#ppt_h"/>
                                          </p:val>
                                        </p:tav>
                                      </p:tavLst>
                                    </p:anim>
                                  </p:childTnLst>
                                </p:cTn>
                              </p:par>
                            </p:childTnLst>
                          </p:cTn>
                        </p:par>
                        <p:par>
                          <p:cTn id="30" fill="hold" nodeType="afterGroup">
                            <p:stCondLst>
                              <p:cond delay="2000"/>
                            </p:stCondLst>
                            <p:childTnLst>
                              <p:par>
                                <p:cTn id="31" presetID="42" presetClass="entr" presetSubtype="0" fill="hold" grpId="0"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p:cBhvr>
                                        <p:cTn id="33" dur="750"/>
                                        <p:tgtEl>
                                          <p:spTgt spid="2"/>
                                        </p:tgtEl>
                                      </p:cBhvr>
                                    </p:animEffect>
                                    <p:anim calcmode="lin" valueType="num">
                                      <p:cBhvr>
                                        <p:cTn id="34" dur="750" fill="hold"/>
                                        <p:tgtEl>
                                          <p:spTgt spid="2"/>
                                        </p:tgtEl>
                                        <p:attrNameLst>
                                          <p:attrName>ppt_x</p:attrName>
                                        </p:attrNameLst>
                                      </p:cBhvr>
                                      <p:tavLst>
                                        <p:tav tm="0">
                                          <p:val>
                                            <p:strVal val="#ppt_x"/>
                                          </p:val>
                                        </p:tav>
                                        <p:tav tm="100000">
                                          <p:val>
                                            <p:strVal val="#ppt_x"/>
                                          </p:val>
                                        </p:tav>
                                      </p:tavLst>
                                    </p:anim>
                                    <p:anim calcmode="lin" valueType="num">
                                      <p:cBhvr>
                                        <p:cTn id="35" dur="750" fill="hold"/>
                                        <p:tgtEl>
                                          <p:spTgt spid="2"/>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250"/>
                                  </p:stCondLst>
                                  <p:childTnLst>
                                    <p:set>
                                      <p:cBhvr>
                                        <p:cTn id="37" dur="1" fill="hold">
                                          <p:stCondLst>
                                            <p:cond delay="0"/>
                                          </p:stCondLst>
                                        </p:cTn>
                                        <p:tgtEl>
                                          <p:spTgt spid="8"/>
                                        </p:tgtEl>
                                        <p:attrNameLst>
                                          <p:attrName>style.visibility</p:attrName>
                                        </p:attrNameLst>
                                      </p:cBhvr>
                                      <p:to>
                                        <p:strVal val="visible"/>
                                      </p:to>
                                    </p:set>
                                    <p:animEffect>
                                      <p:cBhvr>
                                        <p:cTn id="38" dur="750"/>
                                        <p:tgtEl>
                                          <p:spTgt spid="8"/>
                                        </p:tgtEl>
                                      </p:cBhvr>
                                    </p:animEffect>
                                    <p:anim calcmode="lin" valueType="num">
                                      <p:cBhvr>
                                        <p:cTn id="39" dur="750" fill="hold"/>
                                        <p:tgtEl>
                                          <p:spTgt spid="8"/>
                                        </p:tgtEl>
                                        <p:attrNameLst>
                                          <p:attrName>ppt_x</p:attrName>
                                        </p:attrNameLst>
                                      </p:cBhvr>
                                      <p:tavLst>
                                        <p:tav tm="0">
                                          <p:val>
                                            <p:strVal val="#ppt_x"/>
                                          </p:val>
                                        </p:tav>
                                        <p:tav tm="100000">
                                          <p:val>
                                            <p:strVal val="#ppt_x"/>
                                          </p:val>
                                        </p:tav>
                                      </p:tavLst>
                                    </p:anim>
                                    <p:anim calcmode="lin" valueType="num">
                                      <p:cBhvr>
                                        <p:cTn id="40"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autoUpdateAnimBg="0"/>
      <p:bldP spid="3" grpId="0" bldLvl="0" animBg="1" autoUpdateAnimBg="0"/>
      <p:bldP spid="4" grpId="0" bldLvl="0" animBg="1" autoUpdateAnimBg="0"/>
      <p:bldP spid="5" grpId="0" bldLvl="0" animBg="1" autoUpdateAnimBg="0"/>
      <p:bldP spid="6" grpId="0" bldLvl="0" animBg="1" autoUpdateAnimBg="0"/>
      <p:bldP spid="7" grpId="0" bldLvl="0" animBg="1" autoUpdateAnimBg="0"/>
      <p:bldP spid="8"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1027113" y="971550"/>
            <a:ext cx="7937500" cy="1123950"/>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67801" fontAlgn="auto">
              <a:spcBef>
                <a:spcPts val="0"/>
              </a:spcBef>
              <a:spcAft>
                <a:spcPts val="0"/>
              </a:spcAft>
              <a:defRPr/>
            </a:pPr>
            <a:endParaRPr lang="zh-CN" altLang="en-US" sz="2500" kern="0">
              <a:solidFill>
                <a:schemeClr val="accent6">
                  <a:lumMod val="90000"/>
                  <a:lumOff val="10000"/>
                </a:schemeClr>
              </a:solidFill>
              <a:latin typeface="Calibri"/>
              <a:ea typeface="+mn-ea"/>
            </a:endParaRPr>
          </a:p>
        </p:txBody>
      </p:sp>
      <p:grpSp>
        <p:nvGrpSpPr>
          <p:cNvPr id="4" name="组合 3"/>
          <p:cNvGrpSpPr>
            <a:grpSpLocks/>
          </p:cNvGrpSpPr>
          <p:nvPr/>
        </p:nvGrpSpPr>
        <p:grpSpPr bwMode="auto">
          <a:xfrm>
            <a:off x="1116013" y="1057275"/>
            <a:ext cx="1857375" cy="960438"/>
            <a:chOff x="717476" y="1291449"/>
            <a:chExt cx="2054324" cy="1106750"/>
          </a:xfrm>
        </p:grpSpPr>
        <p:sp>
          <p:nvSpPr>
            <p:cNvPr id="5" name="圆角矩形 4"/>
            <p:cNvSpPr/>
            <p:nvPr/>
          </p:nvSpPr>
          <p:spPr>
            <a:xfrm>
              <a:off x="717476" y="1291449"/>
              <a:ext cx="2054324" cy="1106750"/>
            </a:xfrm>
            <a:prstGeom prst="roundRect">
              <a:avLst>
                <a:gd name="adj" fmla="val 10880"/>
              </a:avLst>
            </a:prstGeom>
            <a:solidFill>
              <a:schemeClr val="bg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20000"/>
                </a:lnSpc>
                <a:spcBef>
                  <a:spcPts val="0"/>
                </a:spcBef>
                <a:spcAft>
                  <a:spcPts val="0"/>
                </a:spcAft>
                <a:defRPr/>
              </a:pPr>
              <a:endParaRPr lang="zh-CN" altLang="en-US" sz="1500" b="1">
                <a:latin typeface="微软雅黑" panose="020B0503020204020204" pitchFamily="34" charset="-122"/>
              </a:endParaRPr>
            </a:p>
          </p:txBody>
        </p:sp>
        <p:sp>
          <p:nvSpPr>
            <p:cNvPr id="6" name="Freeform 41"/>
            <p:cNvSpPr>
              <a:spLocks noEditPoints="1"/>
            </p:cNvSpPr>
            <p:nvPr/>
          </p:nvSpPr>
          <p:spPr bwMode="auto">
            <a:xfrm>
              <a:off x="828093" y="1596949"/>
              <a:ext cx="575913" cy="515873"/>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defTabSz="967801" fontAlgn="auto">
                <a:lnSpc>
                  <a:spcPct val="120000"/>
                </a:lnSpc>
                <a:spcBef>
                  <a:spcPts val="0"/>
                </a:spcBef>
                <a:spcAft>
                  <a:spcPts val="0"/>
                </a:spcAft>
                <a:defRPr/>
              </a:pPr>
              <a:endParaRPr lang="en-US" sz="1500" kern="0" dirty="0">
                <a:solidFill>
                  <a:sysClr val="windowText" lastClr="000000"/>
                </a:solidFill>
                <a:latin typeface="微软雅黑" panose="020B0503020204020204" pitchFamily="34" charset="-122"/>
                <a:ea typeface="微软雅黑" panose="020B0503020204020204" pitchFamily="34" charset="-122"/>
              </a:endParaRPr>
            </a:p>
          </p:txBody>
        </p:sp>
        <p:sp>
          <p:nvSpPr>
            <p:cNvPr id="17436" name="TextBox 6"/>
            <p:cNvSpPr txBox="1">
              <a:spLocks noChangeArrowheads="1"/>
            </p:cNvSpPr>
            <p:nvPr/>
          </p:nvSpPr>
          <p:spPr bwMode="auto">
            <a:xfrm>
              <a:off x="1403648" y="1609636"/>
              <a:ext cx="1224137" cy="575262"/>
            </a:xfrm>
            <a:prstGeom prst="rect">
              <a:avLst/>
            </a:prstGeom>
            <a:noFill/>
            <a:ln w="9525">
              <a:noFill/>
              <a:miter lim="800000"/>
              <a:headEnd/>
              <a:tailEnd/>
            </a:ln>
          </p:spPr>
          <p:txBody>
            <a:bodyPr>
              <a:spAutoFit/>
            </a:bodyPr>
            <a:lstStyle/>
            <a:p>
              <a:pPr algn="ctr">
                <a:lnSpc>
                  <a:spcPct val="120000"/>
                </a:lnSpc>
              </a:pPr>
              <a:r>
                <a:rPr lang="zh-CN" altLang="en-US" sz="2200" b="1">
                  <a:solidFill>
                    <a:schemeClr val="bg1"/>
                  </a:solidFill>
                  <a:latin typeface="微软雅黑" pitchFamily="34" charset="-122"/>
                  <a:ea typeface="微软雅黑" pitchFamily="34" charset="-122"/>
                </a:rPr>
                <a:t>标题</a:t>
              </a:r>
            </a:p>
          </p:txBody>
        </p:sp>
      </p:grpSp>
      <p:sp>
        <p:nvSpPr>
          <p:cNvPr id="8" name="文本框 58"/>
          <p:cNvSpPr txBox="1"/>
          <p:nvPr/>
        </p:nvSpPr>
        <p:spPr>
          <a:xfrm>
            <a:off x="3170238" y="1168400"/>
            <a:ext cx="5207000" cy="820738"/>
          </a:xfrm>
          <a:prstGeom prst="rect">
            <a:avLst/>
          </a:prstGeom>
          <a:noFill/>
        </p:spPr>
        <p:txBody>
          <a:bodyPr lIns="99212" tIns="49606" rIns="99212" bIns="49606">
            <a:spAutoFit/>
          </a:bodyPr>
          <a:lstStyle/>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p:txBody>
      </p:sp>
      <p:sp>
        <p:nvSpPr>
          <p:cNvPr id="9" name="圆角矩形 8"/>
          <p:cNvSpPr/>
          <p:nvPr/>
        </p:nvSpPr>
        <p:spPr>
          <a:xfrm>
            <a:off x="1027113" y="2325688"/>
            <a:ext cx="7937500" cy="1123950"/>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67801" fontAlgn="auto">
              <a:spcBef>
                <a:spcPts val="0"/>
              </a:spcBef>
              <a:spcAft>
                <a:spcPts val="0"/>
              </a:spcAft>
              <a:defRPr/>
            </a:pPr>
            <a:endParaRPr lang="zh-CN" altLang="en-US" sz="2500" kern="0">
              <a:solidFill>
                <a:schemeClr val="accent6">
                  <a:lumMod val="90000"/>
                  <a:lumOff val="10000"/>
                </a:schemeClr>
              </a:solidFill>
              <a:latin typeface="Calibri"/>
              <a:ea typeface="+mn-ea"/>
            </a:endParaRPr>
          </a:p>
        </p:txBody>
      </p:sp>
      <p:sp>
        <p:nvSpPr>
          <p:cNvPr id="10" name="文本框 58"/>
          <p:cNvSpPr txBox="1"/>
          <p:nvPr/>
        </p:nvSpPr>
        <p:spPr>
          <a:xfrm>
            <a:off x="3170238" y="2498725"/>
            <a:ext cx="5207000" cy="820738"/>
          </a:xfrm>
          <a:prstGeom prst="rect">
            <a:avLst/>
          </a:prstGeom>
          <a:noFill/>
        </p:spPr>
        <p:txBody>
          <a:bodyPr lIns="99212" tIns="49606" rIns="99212" bIns="49606">
            <a:spAutoFit/>
          </a:bodyPr>
          <a:lstStyle/>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1027113" y="3698875"/>
            <a:ext cx="7937500" cy="1122363"/>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67801" fontAlgn="auto">
              <a:spcBef>
                <a:spcPts val="0"/>
              </a:spcBef>
              <a:spcAft>
                <a:spcPts val="0"/>
              </a:spcAft>
              <a:defRPr/>
            </a:pPr>
            <a:endParaRPr lang="zh-CN" altLang="en-US" sz="2500" kern="0">
              <a:solidFill>
                <a:schemeClr val="accent6">
                  <a:lumMod val="90000"/>
                  <a:lumOff val="10000"/>
                </a:schemeClr>
              </a:solidFill>
              <a:latin typeface="Calibri"/>
              <a:ea typeface="+mn-ea"/>
            </a:endParaRPr>
          </a:p>
        </p:txBody>
      </p:sp>
      <p:sp>
        <p:nvSpPr>
          <p:cNvPr id="12" name="文本框 58"/>
          <p:cNvSpPr txBox="1"/>
          <p:nvPr/>
        </p:nvSpPr>
        <p:spPr>
          <a:xfrm>
            <a:off x="3170238" y="3868738"/>
            <a:ext cx="5207000" cy="820737"/>
          </a:xfrm>
          <a:prstGeom prst="rect">
            <a:avLst/>
          </a:prstGeom>
          <a:noFill/>
        </p:spPr>
        <p:txBody>
          <a:bodyPr lIns="99212" tIns="49606" rIns="99212" bIns="49606">
            <a:spAutoFit/>
          </a:bodyPr>
          <a:lstStyle/>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p:txBody>
      </p:sp>
      <p:grpSp>
        <p:nvGrpSpPr>
          <p:cNvPr id="13" name="组合 12"/>
          <p:cNvGrpSpPr>
            <a:grpSpLocks/>
          </p:cNvGrpSpPr>
          <p:nvPr/>
        </p:nvGrpSpPr>
        <p:grpSpPr bwMode="auto">
          <a:xfrm>
            <a:off x="1116013" y="2408238"/>
            <a:ext cx="1857375" cy="958850"/>
            <a:chOff x="710462" y="2852936"/>
            <a:chExt cx="2054324" cy="1106750"/>
          </a:xfrm>
        </p:grpSpPr>
        <p:grpSp>
          <p:nvGrpSpPr>
            <p:cNvPr id="17425" name="组合 13"/>
            <p:cNvGrpSpPr>
              <a:grpSpLocks/>
            </p:cNvGrpSpPr>
            <p:nvPr/>
          </p:nvGrpSpPr>
          <p:grpSpPr bwMode="auto">
            <a:xfrm>
              <a:off x="710462" y="2852936"/>
              <a:ext cx="2054324" cy="1106750"/>
              <a:chOff x="717476" y="1291449"/>
              <a:chExt cx="2054324" cy="1106750"/>
            </a:xfrm>
          </p:grpSpPr>
          <p:sp>
            <p:nvSpPr>
              <p:cNvPr id="17" name="圆角矩形 16"/>
              <p:cNvSpPr/>
              <p:nvPr/>
            </p:nvSpPr>
            <p:spPr>
              <a:xfrm>
                <a:off x="717476" y="1291449"/>
                <a:ext cx="2054324" cy="1106750"/>
              </a:xfrm>
              <a:prstGeom prst="roundRect">
                <a:avLst>
                  <a:gd name="adj" fmla="val 10880"/>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20000"/>
                  </a:lnSpc>
                  <a:spcBef>
                    <a:spcPts val="0"/>
                  </a:spcBef>
                  <a:spcAft>
                    <a:spcPts val="0"/>
                  </a:spcAft>
                  <a:defRPr/>
                </a:pPr>
                <a:endParaRPr lang="zh-CN" altLang="en-US" sz="1500" b="1">
                  <a:latin typeface="微软雅黑" panose="020B0503020204020204" pitchFamily="34" charset="-122"/>
                </a:endParaRPr>
              </a:p>
            </p:txBody>
          </p:sp>
          <p:sp>
            <p:nvSpPr>
              <p:cNvPr id="17431" name="TextBox 17"/>
              <p:cNvSpPr txBox="1">
                <a:spLocks noChangeArrowheads="1"/>
              </p:cNvSpPr>
              <p:nvPr/>
            </p:nvSpPr>
            <p:spPr bwMode="auto">
              <a:xfrm>
                <a:off x="1403648" y="1609636"/>
                <a:ext cx="1224137" cy="575262"/>
              </a:xfrm>
              <a:prstGeom prst="rect">
                <a:avLst/>
              </a:prstGeom>
              <a:noFill/>
              <a:ln w="9525">
                <a:noFill/>
                <a:miter lim="800000"/>
                <a:headEnd/>
                <a:tailEnd/>
              </a:ln>
            </p:spPr>
            <p:txBody>
              <a:bodyPr>
                <a:spAutoFit/>
              </a:bodyPr>
              <a:lstStyle/>
              <a:p>
                <a:pPr algn="ctr">
                  <a:lnSpc>
                    <a:spcPct val="120000"/>
                  </a:lnSpc>
                </a:pPr>
                <a:r>
                  <a:rPr lang="zh-CN" altLang="en-US" sz="2200" b="1">
                    <a:solidFill>
                      <a:schemeClr val="bg1"/>
                    </a:solidFill>
                    <a:latin typeface="微软雅黑" pitchFamily="34" charset="-122"/>
                    <a:ea typeface="微软雅黑" pitchFamily="34" charset="-122"/>
                  </a:rPr>
                  <a:t>标题</a:t>
                </a:r>
              </a:p>
            </p:txBody>
          </p:sp>
        </p:grpSp>
        <p:sp>
          <p:nvSpPr>
            <p:cNvPr id="15" name="Freeform 26"/>
            <p:cNvSpPr>
              <a:spLocks noEditPoints="1"/>
            </p:cNvSpPr>
            <p:nvPr/>
          </p:nvSpPr>
          <p:spPr bwMode="auto">
            <a:xfrm>
              <a:off x="828102" y="3043502"/>
              <a:ext cx="467051" cy="467253"/>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solidFill>
            <a:ln w="9525">
              <a:noFill/>
              <a:round/>
              <a:headEnd/>
              <a:tailEnd/>
            </a:ln>
          </p:spPr>
          <p:txBody>
            <a:bodyPr/>
            <a:lstStyle/>
            <a:p>
              <a:pPr defTabSz="967801" fontAlgn="auto">
                <a:lnSpc>
                  <a:spcPct val="120000"/>
                </a:lnSpc>
                <a:spcBef>
                  <a:spcPts val="0"/>
                </a:spcBef>
                <a:spcAft>
                  <a:spcPts val="0"/>
                </a:spcAft>
                <a:defRPr/>
              </a:pPr>
              <a:endParaRPr lang="da-DK" sz="1500" kern="0" dirty="0">
                <a:solidFill>
                  <a:sysClr val="windowText" lastClr="000000"/>
                </a:solidFill>
                <a:latin typeface="微软雅黑" panose="020B0503020204020204" pitchFamily="34" charset="-122"/>
                <a:ea typeface="微软雅黑" panose="020B0503020204020204" pitchFamily="34" charset="-122"/>
              </a:endParaRPr>
            </a:p>
          </p:txBody>
        </p:sp>
        <p:sp>
          <p:nvSpPr>
            <p:cNvPr id="16" name="Freeform 27"/>
            <p:cNvSpPr>
              <a:spLocks noEditPoints="1"/>
            </p:cNvSpPr>
            <p:nvPr/>
          </p:nvSpPr>
          <p:spPr bwMode="auto">
            <a:xfrm>
              <a:off x="1226677" y="3382490"/>
              <a:ext cx="331852" cy="335324"/>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solidFill>
            <a:ln w="9525">
              <a:noFill/>
              <a:round/>
              <a:headEnd/>
              <a:tailEnd/>
            </a:ln>
          </p:spPr>
          <p:txBody>
            <a:bodyPr/>
            <a:lstStyle/>
            <a:p>
              <a:pPr defTabSz="967801" fontAlgn="auto">
                <a:lnSpc>
                  <a:spcPct val="120000"/>
                </a:lnSpc>
                <a:spcBef>
                  <a:spcPts val="0"/>
                </a:spcBef>
                <a:spcAft>
                  <a:spcPts val="0"/>
                </a:spcAft>
                <a:defRPr/>
              </a:pPr>
              <a:endParaRPr lang="da-DK" sz="1500"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19" name="组合 18"/>
          <p:cNvGrpSpPr>
            <a:grpSpLocks/>
          </p:cNvGrpSpPr>
          <p:nvPr/>
        </p:nvGrpSpPr>
        <p:grpSpPr bwMode="auto">
          <a:xfrm>
            <a:off x="1116013" y="3781425"/>
            <a:ext cx="1857375" cy="958850"/>
            <a:chOff x="710462" y="4437112"/>
            <a:chExt cx="2054324" cy="1106750"/>
          </a:xfrm>
        </p:grpSpPr>
        <p:grpSp>
          <p:nvGrpSpPr>
            <p:cNvPr id="17419" name="组合 19"/>
            <p:cNvGrpSpPr>
              <a:grpSpLocks/>
            </p:cNvGrpSpPr>
            <p:nvPr/>
          </p:nvGrpSpPr>
          <p:grpSpPr bwMode="auto">
            <a:xfrm>
              <a:off x="710462" y="4437112"/>
              <a:ext cx="2054324" cy="1106750"/>
              <a:chOff x="717476" y="1291449"/>
              <a:chExt cx="2054324" cy="1106750"/>
            </a:xfrm>
          </p:grpSpPr>
          <p:sp>
            <p:nvSpPr>
              <p:cNvPr id="22" name="圆角矩形 21"/>
              <p:cNvSpPr/>
              <p:nvPr/>
            </p:nvSpPr>
            <p:spPr>
              <a:xfrm>
                <a:off x="717476" y="1291449"/>
                <a:ext cx="2054324" cy="1106750"/>
              </a:xfrm>
              <a:prstGeom prst="roundRect">
                <a:avLst>
                  <a:gd name="adj" fmla="val 10880"/>
                </a:avLst>
              </a:prstGeom>
              <a:solidFill>
                <a:schemeClr val="accent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20000"/>
                  </a:lnSpc>
                  <a:spcBef>
                    <a:spcPts val="0"/>
                  </a:spcBef>
                  <a:spcAft>
                    <a:spcPts val="0"/>
                  </a:spcAft>
                  <a:defRPr/>
                </a:pPr>
                <a:endParaRPr lang="zh-CN" altLang="en-US" sz="1500" b="1">
                  <a:latin typeface="微软雅黑" panose="020B0503020204020204" pitchFamily="34" charset="-122"/>
                </a:endParaRPr>
              </a:p>
            </p:txBody>
          </p:sp>
          <p:sp>
            <p:nvSpPr>
              <p:cNvPr id="17424" name="TextBox 22"/>
              <p:cNvSpPr txBox="1">
                <a:spLocks noChangeArrowheads="1"/>
              </p:cNvSpPr>
              <p:nvPr/>
            </p:nvSpPr>
            <p:spPr bwMode="auto">
              <a:xfrm>
                <a:off x="1403648" y="1609636"/>
                <a:ext cx="1224137" cy="575262"/>
              </a:xfrm>
              <a:prstGeom prst="rect">
                <a:avLst/>
              </a:prstGeom>
              <a:noFill/>
              <a:ln w="9525">
                <a:noFill/>
                <a:miter lim="800000"/>
                <a:headEnd/>
                <a:tailEnd/>
              </a:ln>
            </p:spPr>
            <p:txBody>
              <a:bodyPr>
                <a:spAutoFit/>
              </a:bodyPr>
              <a:lstStyle/>
              <a:p>
                <a:pPr algn="ctr">
                  <a:lnSpc>
                    <a:spcPct val="120000"/>
                  </a:lnSpc>
                </a:pPr>
                <a:r>
                  <a:rPr lang="zh-CN" altLang="en-US" sz="2200" b="1">
                    <a:solidFill>
                      <a:schemeClr val="bg1"/>
                    </a:solidFill>
                    <a:latin typeface="微软雅黑" pitchFamily="34" charset="-122"/>
                    <a:ea typeface="微软雅黑" pitchFamily="34" charset="-122"/>
                  </a:rPr>
                  <a:t>标题</a:t>
                </a:r>
              </a:p>
            </p:txBody>
          </p:sp>
        </p:grpSp>
        <p:sp>
          <p:nvSpPr>
            <p:cNvPr id="21" name="Freeform 41"/>
            <p:cNvSpPr>
              <a:spLocks noEditPoints="1"/>
            </p:cNvSpPr>
            <p:nvPr/>
          </p:nvSpPr>
          <p:spPr bwMode="auto">
            <a:xfrm>
              <a:off x="828102" y="4743118"/>
              <a:ext cx="614541" cy="494739"/>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w="9525">
              <a:noFill/>
              <a:round/>
              <a:headEnd/>
              <a:tailEnd/>
            </a:ln>
          </p:spPr>
          <p:txBody>
            <a:bodyPr/>
            <a:lstStyle/>
            <a:p>
              <a:pPr defTabSz="967801" fontAlgn="auto">
                <a:lnSpc>
                  <a:spcPct val="120000"/>
                </a:lnSpc>
                <a:spcBef>
                  <a:spcPts val="0"/>
                </a:spcBef>
                <a:spcAft>
                  <a:spcPts val="0"/>
                </a:spcAft>
                <a:defRPr/>
              </a:pPr>
              <a:endParaRPr lang="en-US" sz="1500" kern="0" dirty="0">
                <a:solidFill>
                  <a:sysClr val="windowText" lastClr="000000"/>
                </a:solidFill>
                <a:latin typeface="微软雅黑" panose="020B0503020204020204" pitchFamily="34" charset="-122"/>
                <a:ea typeface="微软雅黑" panose="020B0503020204020204" pitchFamily="34" charset="-122"/>
              </a:endParaRPr>
            </a:p>
          </p:txBody>
        </p:sp>
      </p:gr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22" presetClass="entr" presetSubtype="8" fill="hold" grpId="0" nodeType="withEffect">
                                  <p:stCondLst>
                                    <p:cond delay="60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nodeType="afterGroup">
                            <p:stCondLst>
                              <p:cond delay="1100"/>
                            </p:stCondLst>
                            <p:childTnLst>
                              <p:par>
                                <p:cTn id="16" presetID="2" presetClass="entr" presetSubtype="8"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0-#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par>
                                <p:cTn id="20" presetID="10" presetClass="entr" presetSubtype="0" fill="hold" nodeType="withEffect">
                                  <p:stCondLst>
                                    <p:cond delay="30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22" presetClass="entr" presetSubtype="8" fill="hold" grpId="0" nodeType="withEffect">
                                  <p:stCondLst>
                                    <p:cond delay="60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par>
                          <p:cTn id="26" fill="hold" nodeType="afterGroup">
                            <p:stCondLst>
                              <p:cond delay="2200"/>
                            </p:stCondLst>
                            <p:childTnLst>
                              <p:par>
                                <p:cTn id="27" presetID="2" presetClass="entr" presetSubtype="8"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0-#ppt_w/2"/>
                                          </p:val>
                                        </p:tav>
                                        <p:tav tm="100000">
                                          <p:val>
                                            <p:strVal val="#ppt_x"/>
                                          </p:val>
                                        </p:tav>
                                      </p:tavLst>
                                    </p:anim>
                                    <p:anim calcmode="lin" valueType="num">
                                      <p:cBhvr additive="base">
                                        <p:cTn id="30" dur="500" fill="hold"/>
                                        <p:tgtEl>
                                          <p:spTgt spid="11"/>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30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par>
                                <p:cTn id="34" presetID="22" presetClass="entr" presetSubtype="8" fill="hold" grpId="0" nodeType="withEffect">
                                  <p:stCondLst>
                                    <p:cond delay="60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animBg="1"/>
      <p:bldP spid="10" grpId="0"/>
      <p:bldP spid="11" grpId="0" animBg="1"/>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AutoShape 10"/>
          <p:cNvSpPr>
            <a:spLocks noChangeArrowheads="1"/>
          </p:cNvSpPr>
          <p:nvPr/>
        </p:nvSpPr>
        <p:spPr bwMode="auto">
          <a:xfrm rot="-5400000">
            <a:off x="4149725" y="-1154112"/>
            <a:ext cx="1468437" cy="8161338"/>
          </a:xfrm>
          <a:prstGeom prst="downArrow">
            <a:avLst>
              <a:gd name="adj1" fmla="val 49065"/>
              <a:gd name="adj2" fmla="val 44849"/>
            </a:avLst>
          </a:prstGeom>
          <a:solidFill>
            <a:schemeClr val="accent2"/>
          </a:solidFill>
          <a:ln w="9525">
            <a:noFill/>
            <a:miter lim="800000"/>
            <a:headEnd/>
            <a:tailEnd/>
          </a:ln>
        </p:spPr>
        <p:txBody>
          <a:bodyPr vert="eaVert" lIns="96780" tIns="48390" rIns="96780" bIns="48390"/>
          <a:lstStyle/>
          <a:p>
            <a:endParaRPr lang="zh-CN" altLang="en-US" sz="2100">
              <a:solidFill>
                <a:schemeClr val="bg1"/>
              </a:solidFill>
              <a:latin typeface="微软雅黑" pitchFamily="34" charset="-122"/>
              <a:ea typeface="微软雅黑" pitchFamily="34" charset="-122"/>
            </a:endParaRPr>
          </a:p>
        </p:txBody>
      </p:sp>
      <p:grpSp>
        <p:nvGrpSpPr>
          <p:cNvPr id="60" name="组合 59"/>
          <p:cNvGrpSpPr>
            <a:grpSpLocks/>
          </p:cNvGrpSpPr>
          <p:nvPr/>
        </p:nvGrpSpPr>
        <p:grpSpPr bwMode="auto">
          <a:xfrm>
            <a:off x="2752725" y="2155825"/>
            <a:ext cx="1809750" cy="1616075"/>
            <a:chOff x="1214414" y="2786058"/>
            <a:chExt cx="1935848" cy="1751017"/>
          </a:xfrm>
        </p:grpSpPr>
        <p:grpSp>
          <p:nvGrpSpPr>
            <p:cNvPr id="18459" name="Group 6"/>
            <p:cNvGrpSpPr>
              <a:grpSpLocks/>
            </p:cNvGrpSpPr>
            <p:nvPr/>
          </p:nvGrpSpPr>
          <p:grpSpPr bwMode="auto">
            <a:xfrm>
              <a:off x="1295400" y="2786058"/>
              <a:ext cx="1753450" cy="1751017"/>
              <a:chOff x="1823" y="2371"/>
              <a:chExt cx="1801" cy="1801"/>
            </a:xfrm>
          </p:grpSpPr>
          <p:sp>
            <p:nvSpPr>
              <p:cNvPr id="18461"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endParaRPr lang="zh-CN" altLang="en-US" sz="2100">
                  <a:solidFill>
                    <a:schemeClr val="bg1"/>
                  </a:solidFill>
                  <a:latin typeface="微软雅黑" pitchFamily="34" charset="-122"/>
                  <a:ea typeface="微软雅黑" pitchFamily="34" charset="-122"/>
                </a:endParaRPr>
              </a:p>
            </p:txBody>
          </p:sp>
          <p:sp>
            <p:nvSpPr>
              <p:cNvPr id="18462" name="Oval 8"/>
              <p:cNvSpPr>
                <a:spLocks noChangeArrowheads="1"/>
              </p:cNvSpPr>
              <p:nvPr/>
            </p:nvSpPr>
            <p:spPr bwMode="auto">
              <a:xfrm>
                <a:off x="1945" y="2493"/>
                <a:ext cx="1556" cy="1556"/>
              </a:xfrm>
              <a:prstGeom prst="ellipse">
                <a:avLst/>
              </a:prstGeom>
              <a:solidFill>
                <a:schemeClr val="accent1"/>
              </a:solidFill>
              <a:ln w="38100">
                <a:solidFill>
                  <a:srgbClr val="FFFFFF"/>
                </a:solidFill>
                <a:round/>
                <a:headEnd/>
                <a:tailEnd/>
              </a:ln>
            </p:spPr>
            <p:txBody>
              <a:bodyPr/>
              <a:lstStyle/>
              <a:p>
                <a:endParaRPr lang="zh-CN" altLang="en-US" sz="2100">
                  <a:solidFill>
                    <a:schemeClr val="bg1"/>
                  </a:solidFill>
                  <a:latin typeface="微软雅黑" pitchFamily="34" charset="-122"/>
                  <a:ea typeface="微软雅黑" pitchFamily="34" charset="-122"/>
                </a:endParaRPr>
              </a:p>
            </p:txBody>
          </p:sp>
        </p:grpSp>
        <p:sp>
          <p:nvSpPr>
            <p:cNvPr id="18460" name="Text Box 9"/>
            <p:cNvSpPr txBox="1">
              <a:spLocks noChangeArrowheads="1"/>
            </p:cNvSpPr>
            <p:nvPr/>
          </p:nvSpPr>
          <p:spPr bwMode="auto">
            <a:xfrm>
              <a:off x="1214414" y="3413118"/>
              <a:ext cx="1935848" cy="620153"/>
            </a:xfrm>
            <a:prstGeom prst="rect">
              <a:avLst/>
            </a:prstGeom>
            <a:noFill/>
            <a:ln w="9525">
              <a:noFill/>
              <a:miter lim="800000"/>
              <a:headEnd/>
              <a:tailEnd/>
            </a:ln>
          </p:spPr>
          <p:txBody>
            <a:bodyPr/>
            <a:lstStyle/>
            <a:p>
              <a:pPr algn="ctr"/>
              <a:r>
                <a:rPr lang="zh-CN" altLang="en-US" sz="2100" b="1">
                  <a:solidFill>
                    <a:schemeClr val="bg1"/>
                  </a:solidFill>
                  <a:latin typeface="微软雅黑" pitchFamily="34" charset="-122"/>
                  <a:ea typeface="微软雅黑" pitchFamily="34" charset="-122"/>
                </a:rPr>
                <a:t>写入文本</a:t>
              </a:r>
            </a:p>
          </p:txBody>
        </p:sp>
      </p:grpSp>
      <p:grpSp>
        <p:nvGrpSpPr>
          <p:cNvPr id="65" name="组合 64"/>
          <p:cNvGrpSpPr>
            <a:grpSpLocks/>
          </p:cNvGrpSpPr>
          <p:nvPr/>
        </p:nvGrpSpPr>
        <p:grpSpPr bwMode="auto">
          <a:xfrm>
            <a:off x="4562475" y="2155825"/>
            <a:ext cx="1809750" cy="1616075"/>
            <a:chOff x="1214414" y="2786058"/>
            <a:chExt cx="1935848" cy="1751017"/>
          </a:xfrm>
        </p:grpSpPr>
        <p:grpSp>
          <p:nvGrpSpPr>
            <p:cNvPr id="18455" name="Group 6"/>
            <p:cNvGrpSpPr>
              <a:grpSpLocks/>
            </p:cNvGrpSpPr>
            <p:nvPr/>
          </p:nvGrpSpPr>
          <p:grpSpPr bwMode="auto">
            <a:xfrm>
              <a:off x="1295400" y="2786058"/>
              <a:ext cx="1753450" cy="1751017"/>
              <a:chOff x="1823" y="2371"/>
              <a:chExt cx="1801" cy="1801"/>
            </a:xfrm>
          </p:grpSpPr>
          <p:sp>
            <p:nvSpPr>
              <p:cNvPr id="18457"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endParaRPr lang="zh-CN" altLang="en-US" sz="2100">
                  <a:solidFill>
                    <a:schemeClr val="bg1"/>
                  </a:solidFill>
                  <a:latin typeface="微软雅黑" pitchFamily="34" charset="-122"/>
                  <a:ea typeface="微软雅黑" pitchFamily="34" charset="-122"/>
                </a:endParaRPr>
              </a:p>
            </p:txBody>
          </p:sp>
          <p:sp>
            <p:nvSpPr>
              <p:cNvPr id="69" name="Oval 8"/>
              <p:cNvSpPr>
                <a:spLocks noChangeArrowheads="1"/>
              </p:cNvSpPr>
              <p:nvPr/>
            </p:nvSpPr>
            <p:spPr bwMode="auto">
              <a:xfrm>
                <a:off x="1946" y="2493"/>
                <a:ext cx="1556" cy="1555"/>
              </a:xfrm>
              <a:prstGeom prst="ellipse">
                <a:avLst/>
              </a:prstGeom>
              <a:solidFill>
                <a:schemeClr val="accent3"/>
              </a:solidFill>
              <a:ln w="38100">
                <a:solidFill>
                  <a:srgbClr val="FFFFFF"/>
                </a:solidFill>
                <a:round/>
                <a:headEnd/>
                <a:tailEnd/>
              </a:ln>
            </p:spPr>
            <p:txBody>
              <a:bodyPr/>
              <a:lstStyle/>
              <a:p>
                <a:pPr defTabSz="967801" fontAlgn="auto">
                  <a:spcBef>
                    <a:spcPts val="0"/>
                  </a:spcBef>
                  <a:spcAft>
                    <a:spcPts val="0"/>
                  </a:spcAft>
                  <a:defRPr/>
                </a:pPr>
                <a:endParaRPr lang="zh-CN" altLang="en-US" sz="2100">
                  <a:solidFill>
                    <a:schemeClr val="bg1"/>
                  </a:solidFill>
                  <a:latin typeface="微软雅黑" pitchFamily="34" charset="-122"/>
                  <a:ea typeface="微软雅黑" pitchFamily="34" charset="-122"/>
                </a:endParaRPr>
              </a:p>
            </p:txBody>
          </p:sp>
        </p:grpSp>
        <p:sp>
          <p:nvSpPr>
            <p:cNvPr id="18456" name="Text Box 9"/>
            <p:cNvSpPr txBox="1">
              <a:spLocks noChangeArrowheads="1"/>
            </p:cNvSpPr>
            <p:nvPr/>
          </p:nvSpPr>
          <p:spPr bwMode="auto">
            <a:xfrm>
              <a:off x="1214414" y="3394068"/>
              <a:ext cx="1935848" cy="620153"/>
            </a:xfrm>
            <a:prstGeom prst="rect">
              <a:avLst/>
            </a:prstGeom>
            <a:noFill/>
            <a:ln w="9525">
              <a:noFill/>
              <a:miter lim="800000"/>
              <a:headEnd/>
              <a:tailEnd/>
            </a:ln>
          </p:spPr>
          <p:txBody>
            <a:bodyPr/>
            <a:lstStyle/>
            <a:p>
              <a:pPr algn="ctr"/>
              <a:r>
                <a:rPr lang="zh-CN" altLang="en-US" sz="2100" b="1">
                  <a:solidFill>
                    <a:schemeClr val="bg1"/>
                  </a:solidFill>
                  <a:latin typeface="微软雅黑" pitchFamily="34" charset="-122"/>
                  <a:ea typeface="微软雅黑" pitchFamily="34" charset="-122"/>
                </a:rPr>
                <a:t>写入文本</a:t>
              </a:r>
            </a:p>
          </p:txBody>
        </p:sp>
      </p:grpSp>
      <p:grpSp>
        <p:nvGrpSpPr>
          <p:cNvPr id="70" name="组合 69"/>
          <p:cNvGrpSpPr>
            <a:grpSpLocks/>
          </p:cNvGrpSpPr>
          <p:nvPr/>
        </p:nvGrpSpPr>
        <p:grpSpPr bwMode="auto">
          <a:xfrm>
            <a:off x="6389688" y="2155825"/>
            <a:ext cx="1809750" cy="1616075"/>
            <a:chOff x="1214414" y="2786058"/>
            <a:chExt cx="1935848" cy="1751017"/>
          </a:xfrm>
        </p:grpSpPr>
        <p:grpSp>
          <p:nvGrpSpPr>
            <p:cNvPr id="18451" name="Group 6"/>
            <p:cNvGrpSpPr>
              <a:grpSpLocks/>
            </p:cNvGrpSpPr>
            <p:nvPr/>
          </p:nvGrpSpPr>
          <p:grpSpPr bwMode="auto">
            <a:xfrm>
              <a:off x="1295400" y="2786058"/>
              <a:ext cx="1753450" cy="1751017"/>
              <a:chOff x="1823" y="2371"/>
              <a:chExt cx="1801" cy="1801"/>
            </a:xfrm>
          </p:grpSpPr>
          <p:sp>
            <p:nvSpPr>
              <p:cNvPr id="18453"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endParaRPr lang="zh-CN" altLang="en-US" sz="2100">
                  <a:solidFill>
                    <a:schemeClr val="bg1"/>
                  </a:solidFill>
                  <a:latin typeface="微软雅黑" pitchFamily="34" charset="-122"/>
                  <a:ea typeface="微软雅黑" pitchFamily="34" charset="-122"/>
                </a:endParaRPr>
              </a:p>
            </p:txBody>
          </p:sp>
          <p:sp>
            <p:nvSpPr>
              <p:cNvPr id="74" name="Oval 8"/>
              <p:cNvSpPr>
                <a:spLocks noChangeArrowheads="1"/>
              </p:cNvSpPr>
              <p:nvPr/>
            </p:nvSpPr>
            <p:spPr bwMode="auto">
              <a:xfrm>
                <a:off x="1946" y="2493"/>
                <a:ext cx="1556" cy="1555"/>
              </a:xfrm>
              <a:prstGeom prst="ellipse">
                <a:avLst/>
              </a:prstGeom>
              <a:solidFill>
                <a:schemeClr val="accent4"/>
              </a:solidFill>
              <a:ln w="38100">
                <a:solidFill>
                  <a:srgbClr val="FFFFFF"/>
                </a:solidFill>
                <a:round/>
                <a:headEnd/>
                <a:tailEnd/>
              </a:ln>
            </p:spPr>
            <p:txBody>
              <a:bodyPr/>
              <a:lstStyle/>
              <a:p>
                <a:pPr defTabSz="967801" fontAlgn="auto">
                  <a:spcBef>
                    <a:spcPts val="0"/>
                  </a:spcBef>
                  <a:spcAft>
                    <a:spcPts val="0"/>
                  </a:spcAft>
                  <a:defRPr/>
                </a:pPr>
                <a:endParaRPr lang="zh-CN" altLang="en-US" sz="2100">
                  <a:solidFill>
                    <a:schemeClr val="bg1"/>
                  </a:solidFill>
                  <a:latin typeface="微软雅黑" pitchFamily="34" charset="-122"/>
                  <a:ea typeface="微软雅黑" pitchFamily="34" charset="-122"/>
                </a:endParaRPr>
              </a:p>
            </p:txBody>
          </p:sp>
        </p:grpSp>
        <p:sp>
          <p:nvSpPr>
            <p:cNvPr id="18452" name="Text Box 9"/>
            <p:cNvSpPr txBox="1">
              <a:spLocks noChangeArrowheads="1"/>
            </p:cNvSpPr>
            <p:nvPr/>
          </p:nvSpPr>
          <p:spPr bwMode="auto">
            <a:xfrm>
              <a:off x="1214414" y="3394068"/>
              <a:ext cx="1935848" cy="620153"/>
            </a:xfrm>
            <a:prstGeom prst="rect">
              <a:avLst/>
            </a:prstGeom>
            <a:noFill/>
            <a:ln w="9525">
              <a:noFill/>
              <a:miter lim="800000"/>
              <a:headEnd/>
              <a:tailEnd/>
            </a:ln>
          </p:spPr>
          <p:txBody>
            <a:bodyPr/>
            <a:lstStyle/>
            <a:p>
              <a:pPr algn="ctr"/>
              <a:r>
                <a:rPr lang="zh-CN" altLang="en-US" sz="2100" b="1">
                  <a:solidFill>
                    <a:schemeClr val="bg1"/>
                  </a:solidFill>
                  <a:latin typeface="微软雅黑" pitchFamily="34" charset="-122"/>
                  <a:ea typeface="微软雅黑" pitchFamily="34" charset="-122"/>
                </a:rPr>
                <a:t>写入文本</a:t>
              </a:r>
            </a:p>
          </p:txBody>
        </p:sp>
      </p:grpSp>
      <p:grpSp>
        <p:nvGrpSpPr>
          <p:cNvPr id="75" name="组合 40"/>
          <p:cNvGrpSpPr>
            <a:grpSpLocks/>
          </p:cNvGrpSpPr>
          <p:nvPr/>
        </p:nvGrpSpPr>
        <p:grpSpPr bwMode="auto">
          <a:xfrm>
            <a:off x="984250" y="2155825"/>
            <a:ext cx="1809750" cy="1616075"/>
            <a:chOff x="1214414" y="2786058"/>
            <a:chExt cx="1935848" cy="1751017"/>
          </a:xfrm>
        </p:grpSpPr>
        <p:grpSp>
          <p:nvGrpSpPr>
            <p:cNvPr id="18447" name="Group 6"/>
            <p:cNvGrpSpPr>
              <a:grpSpLocks/>
            </p:cNvGrpSpPr>
            <p:nvPr/>
          </p:nvGrpSpPr>
          <p:grpSpPr bwMode="auto">
            <a:xfrm>
              <a:off x="1295400" y="2786058"/>
              <a:ext cx="1753450" cy="1751017"/>
              <a:chOff x="1823" y="2371"/>
              <a:chExt cx="1801" cy="1801"/>
            </a:xfrm>
          </p:grpSpPr>
          <p:sp>
            <p:nvSpPr>
              <p:cNvPr id="18449"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endParaRPr lang="zh-CN" altLang="en-US" sz="2100">
                  <a:solidFill>
                    <a:schemeClr val="bg1"/>
                  </a:solidFill>
                  <a:latin typeface="微软雅黑" pitchFamily="34" charset="-122"/>
                  <a:ea typeface="微软雅黑" pitchFamily="34" charset="-122"/>
                </a:endParaRPr>
              </a:p>
            </p:txBody>
          </p:sp>
          <p:sp>
            <p:nvSpPr>
              <p:cNvPr id="18450" name="Oval 8"/>
              <p:cNvSpPr>
                <a:spLocks noChangeArrowheads="1"/>
              </p:cNvSpPr>
              <p:nvPr/>
            </p:nvSpPr>
            <p:spPr bwMode="auto">
              <a:xfrm>
                <a:off x="1946" y="2493"/>
                <a:ext cx="1556" cy="1556"/>
              </a:xfrm>
              <a:prstGeom prst="ellipse">
                <a:avLst/>
              </a:prstGeom>
              <a:solidFill>
                <a:schemeClr val="bg2"/>
              </a:solidFill>
              <a:ln w="38100">
                <a:solidFill>
                  <a:srgbClr val="FFFFFF"/>
                </a:solidFill>
                <a:round/>
                <a:headEnd/>
                <a:tailEnd/>
              </a:ln>
            </p:spPr>
            <p:txBody>
              <a:bodyPr/>
              <a:lstStyle/>
              <a:p>
                <a:endParaRPr lang="zh-CN" altLang="en-US" sz="2100">
                  <a:solidFill>
                    <a:schemeClr val="bg1"/>
                  </a:solidFill>
                  <a:latin typeface="微软雅黑" pitchFamily="34" charset="-122"/>
                  <a:ea typeface="微软雅黑" pitchFamily="34" charset="-122"/>
                </a:endParaRPr>
              </a:p>
            </p:txBody>
          </p:sp>
        </p:grpSp>
        <p:sp>
          <p:nvSpPr>
            <p:cNvPr id="18448" name="Text Box 9"/>
            <p:cNvSpPr txBox="1">
              <a:spLocks noChangeArrowheads="1"/>
            </p:cNvSpPr>
            <p:nvPr/>
          </p:nvSpPr>
          <p:spPr bwMode="auto">
            <a:xfrm>
              <a:off x="1214414" y="3394068"/>
              <a:ext cx="1935848" cy="620153"/>
            </a:xfrm>
            <a:prstGeom prst="rect">
              <a:avLst/>
            </a:prstGeom>
            <a:noFill/>
            <a:ln w="9525">
              <a:noFill/>
              <a:miter lim="800000"/>
              <a:headEnd/>
              <a:tailEnd/>
            </a:ln>
          </p:spPr>
          <p:txBody>
            <a:bodyPr/>
            <a:lstStyle/>
            <a:p>
              <a:pPr algn="ctr"/>
              <a:r>
                <a:rPr lang="zh-CN" altLang="en-US" sz="2100" b="1">
                  <a:solidFill>
                    <a:schemeClr val="bg1"/>
                  </a:solidFill>
                  <a:latin typeface="微软雅黑" pitchFamily="34" charset="-122"/>
                  <a:ea typeface="微软雅黑" pitchFamily="34" charset="-122"/>
                </a:rPr>
                <a:t>写入文本</a:t>
              </a:r>
            </a:p>
          </p:txBody>
        </p:sp>
      </p:grpSp>
      <p:sp>
        <p:nvSpPr>
          <p:cNvPr id="80" name="矩形标注 79"/>
          <p:cNvSpPr/>
          <p:nvPr/>
        </p:nvSpPr>
        <p:spPr>
          <a:xfrm>
            <a:off x="3106738" y="4064000"/>
            <a:ext cx="1570037" cy="47625"/>
          </a:xfrm>
          <a:prstGeom prst="wedgeRectCallout">
            <a:avLst>
              <a:gd name="adj1" fmla="val -17526"/>
              <a:gd name="adj2" fmla="val -509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780" tIns="48390" rIns="96780" bIns="48390" anchor="ctr"/>
          <a:lstStyle/>
          <a:p>
            <a:pPr algn="ctr" defTabSz="967801" fontAlgn="auto">
              <a:spcBef>
                <a:spcPts val="0"/>
              </a:spcBef>
              <a:spcAft>
                <a:spcPts val="0"/>
              </a:spcAft>
              <a:defRPr/>
            </a:pPr>
            <a:endParaRPr lang="zh-CN" altLang="en-US">
              <a:solidFill>
                <a:schemeClr val="tx1">
                  <a:lumMod val="85000"/>
                  <a:lumOff val="15000"/>
                </a:schemeClr>
              </a:solidFill>
            </a:endParaRPr>
          </a:p>
        </p:txBody>
      </p:sp>
      <p:sp>
        <p:nvSpPr>
          <p:cNvPr id="81" name="矩形标注 80"/>
          <p:cNvSpPr/>
          <p:nvPr/>
        </p:nvSpPr>
        <p:spPr>
          <a:xfrm>
            <a:off x="1308100" y="1790700"/>
            <a:ext cx="1684338" cy="68263"/>
          </a:xfrm>
          <a:prstGeom prst="wedgeRectCallout">
            <a:avLst>
              <a:gd name="adj1" fmla="val -23398"/>
              <a:gd name="adj2" fmla="val 40329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6780" tIns="48390" rIns="96780" bIns="48390" anchor="ctr"/>
          <a:lstStyle/>
          <a:p>
            <a:pPr algn="ctr" defTabSz="967801" fontAlgn="auto">
              <a:spcBef>
                <a:spcPts val="0"/>
              </a:spcBef>
              <a:spcAft>
                <a:spcPts val="0"/>
              </a:spcAft>
              <a:defRPr/>
            </a:pPr>
            <a:endParaRPr lang="zh-CN" altLang="en-US">
              <a:solidFill>
                <a:schemeClr val="tx1">
                  <a:lumMod val="85000"/>
                  <a:lumOff val="15000"/>
                </a:schemeClr>
              </a:solidFill>
            </a:endParaRPr>
          </a:p>
        </p:txBody>
      </p:sp>
      <p:sp>
        <p:nvSpPr>
          <p:cNvPr id="82" name="Rectangle 28"/>
          <p:cNvSpPr>
            <a:spLocks noChangeArrowheads="1"/>
          </p:cNvSpPr>
          <p:nvPr/>
        </p:nvSpPr>
        <p:spPr bwMode="auto">
          <a:xfrm>
            <a:off x="3084513" y="4103688"/>
            <a:ext cx="15684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80" tIns="48390" rIns="96780" bIns="48390">
            <a:spAutoFit/>
          </a:bodyPr>
          <a:lstStyle/>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p:txBody>
      </p:sp>
      <p:sp>
        <p:nvSpPr>
          <p:cNvPr id="83" name="Rectangle 28"/>
          <p:cNvSpPr>
            <a:spLocks noChangeArrowheads="1"/>
          </p:cNvSpPr>
          <p:nvPr/>
        </p:nvSpPr>
        <p:spPr bwMode="auto">
          <a:xfrm>
            <a:off x="1379538" y="1220788"/>
            <a:ext cx="15684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80" tIns="48390" rIns="96780" bIns="48390">
            <a:spAutoFit/>
          </a:bodyPr>
          <a:lstStyle/>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p:txBody>
      </p:sp>
      <p:sp>
        <p:nvSpPr>
          <p:cNvPr id="84" name="矩形标注 83"/>
          <p:cNvSpPr/>
          <p:nvPr/>
        </p:nvSpPr>
        <p:spPr>
          <a:xfrm>
            <a:off x="4829175" y="1790700"/>
            <a:ext cx="1685925" cy="68263"/>
          </a:xfrm>
          <a:prstGeom prst="wedgeRectCallout">
            <a:avLst>
              <a:gd name="adj1" fmla="val -23398"/>
              <a:gd name="adj2" fmla="val 40329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6780" tIns="48390" rIns="96780" bIns="48390" anchor="ctr"/>
          <a:lstStyle/>
          <a:p>
            <a:pPr algn="ctr" defTabSz="967801" fontAlgn="auto">
              <a:spcBef>
                <a:spcPts val="0"/>
              </a:spcBef>
              <a:spcAft>
                <a:spcPts val="0"/>
              </a:spcAft>
              <a:defRPr/>
            </a:pPr>
            <a:endParaRPr lang="zh-CN" altLang="en-US">
              <a:solidFill>
                <a:schemeClr val="tx1">
                  <a:lumMod val="85000"/>
                  <a:lumOff val="15000"/>
                </a:schemeClr>
              </a:solidFill>
            </a:endParaRPr>
          </a:p>
        </p:txBody>
      </p:sp>
      <p:sp>
        <p:nvSpPr>
          <p:cNvPr id="85" name="Rectangle 28"/>
          <p:cNvSpPr>
            <a:spLocks noChangeArrowheads="1"/>
          </p:cNvSpPr>
          <p:nvPr/>
        </p:nvSpPr>
        <p:spPr bwMode="auto">
          <a:xfrm>
            <a:off x="4900613" y="1220788"/>
            <a:ext cx="15684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80" tIns="48390" rIns="96780" bIns="48390">
            <a:spAutoFit/>
          </a:bodyPr>
          <a:lstStyle/>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p:txBody>
      </p:sp>
      <p:sp>
        <p:nvSpPr>
          <p:cNvPr id="86" name="矩形标注 85"/>
          <p:cNvSpPr/>
          <p:nvPr/>
        </p:nvSpPr>
        <p:spPr>
          <a:xfrm>
            <a:off x="6780213" y="4064000"/>
            <a:ext cx="1571625" cy="47625"/>
          </a:xfrm>
          <a:prstGeom prst="wedgeRectCallout">
            <a:avLst>
              <a:gd name="adj1" fmla="val -17526"/>
              <a:gd name="adj2" fmla="val -50946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6780" tIns="48390" rIns="96780" bIns="48390" anchor="ctr"/>
          <a:lstStyle/>
          <a:p>
            <a:pPr algn="ctr" defTabSz="967801" fontAlgn="auto">
              <a:spcBef>
                <a:spcPts val="0"/>
              </a:spcBef>
              <a:spcAft>
                <a:spcPts val="0"/>
              </a:spcAft>
              <a:defRPr/>
            </a:pPr>
            <a:endParaRPr lang="zh-CN" altLang="en-US">
              <a:solidFill>
                <a:schemeClr val="tx1">
                  <a:lumMod val="85000"/>
                  <a:lumOff val="15000"/>
                </a:schemeClr>
              </a:solidFill>
            </a:endParaRPr>
          </a:p>
        </p:txBody>
      </p:sp>
      <p:sp>
        <p:nvSpPr>
          <p:cNvPr id="87" name="Rectangle 28"/>
          <p:cNvSpPr>
            <a:spLocks noChangeArrowheads="1"/>
          </p:cNvSpPr>
          <p:nvPr/>
        </p:nvSpPr>
        <p:spPr bwMode="auto">
          <a:xfrm>
            <a:off x="6759575" y="4103688"/>
            <a:ext cx="15684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80" tIns="48390" rIns="96780" bIns="48390">
            <a:spAutoFit/>
          </a:bodyPr>
          <a:lstStyle/>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nodeType="afterGroup">
                            <p:stCondLst>
                              <p:cond delay="500"/>
                            </p:stCondLst>
                            <p:childTnLst>
                              <p:par>
                                <p:cTn id="9" presetID="15" presetClass="entr" presetSubtype="0" fill="hold" nodeType="afterEffect">
                                  <p:stCondLst>
                                    <p:cond delay="0"/>
                                  </p:stCondLst>
                                  <p:childTnLst>
                                    <p:set>
                                      <p:cBhvr>
                                        <p:cTn id="10" dur="1" fill="hold">
                                          <p:stCondLst>
                                            <p:cond delay="0"/>
                                          </p:stCondLst>
                                        </p:cTn>
                                        <p:tgtEl>
                                          <p:spTgt spid="75"/>
                                        </p:tgtEl>
                                        <p:attrNameLst>
                                          <p:attrName>style.visibility</p:attrName>
                                        </p:attrNameLst>
                                      </p:cBhvr>
                                      <p:to>
                                        <p:strVal val="visible"/>
                                      </p:to>
                                    </p:set>
                                    <p:anim calcmode="lin" valueType="num">
                                      <p:cBhvr>
                                        <p:cTn id="11" dur="1000" fill="hold"/>
                                        <p:tgtEl>
                                          <p:spTgt spid="75"/>
                                        </p:tgtEl>
                                        <p:attrNameLst>
                                          <p:attrName>ppt_w</p:attrName>
                                        </p:attrNameLst>
                                      </p:cBhvr>
                                      <p:tavLst>
                                        <p:tav tm="0">
                                          <p:val>
                                            <p:fltVal val="0"/>
                                          </p:val>
                                        </p:tav>
                                        <p:tav tm="100000">
                                          <p:val>
                                            <p:strVal val="#ppt_w"/>
                                          </p:val>
                                        </p:tav>
                                      </p:tavLst>
                                    </p:anim>
                                    <p:anim calcmode="lin" valueType="num">
                                      <p:cBhvr>
                                        <p:cTn id="12" dur="1000" fill="hold"/>
                                        <p:tgtEl>
                                          <p:spTgt spid="75"/>
                                        </p:tgtEl>
                                        <p:attrNameLst>
                                          <p:attrName>ppt_h</p:attrName>
                                        </p:attrNameLst>
                                      </p:cBhvr>
                                      <p:tavLst>
                                        <p:tav tm="0">
                                          <p:val>
                                            <p:fltVal val="0"/>
                                          </p:val>
                                        </p:tav>
                                        <p:tav tm="100000">
                                          <p:val>
                                            <p:strVal val="#ppt_h"/>
                                          </p:val>
                                        </p:tav>
                                      </p:tavLst>
                                    </p:anim>
                                    <p:anim calcmode="lin" valueType="num">
                                      <p:cBhvr>
                                        <p:cTn id="13" dur="1000" fill="hold"/>
                                        <p:tgtEl>
                                          <p:spTgt spid="75"/>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75"/>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60"/>
                                        </p:tgtEl>
                                        <p:attrNameLst>
                                          <p:attrName>style.visibility</p:attrName>
                                        </p:attrNameLst>
                                      </p:cBhvr>
                                      <p:to>
                                        <p:strVal val="visible"/>
                                      </p:to>
                                    </p:set>
                                    <p:anim calcmode="lin" valueType="num">
                                      <p:cBhvr>
                                        <p:cTn id="17" dur="1000" fill="hold"/>
                                        <p:tgtEl>
                                          <p:spTgt spid="60"/>
                                        </p:tgtEl>
                                        <p:attrNameLst>
                                          <p:attrName>ppt_w</p:attrName>
                                        </p:attrNameLst>
                                      </p:cBhvr>
                                      <p:tavLst>
                                        <p:tav tm="0">
                                          <p:val>
                                            <p:fltVal val="0"/>
                                          </p:val>
                                        </p:tav>
                                        <p:tav tm="100000">
                                          <p:val>
                                            <p:strVal val="#ppt_w"/>
                                          </p:val>
                                        </p:tav>
                                      </p:tavLst>
                                    </p:anim>
                                    <p:anim calcmode="lin" valueType="num">
                                      <p:cBhvr>
                                        <p:cTn id="18" dur="1000" fill="hold"/>
                                        <p:tgtEl>
                                          <p:spTgt spid="60"/>
                                        </p:tgtEl>
                                        <p:attrNameLst>
                                          <p:attrName>ppt_h</p:attrName>
                                        </p:attrNameLst>
                                      </p:cBhvr>
                                      <p:tavLst>
                                        <p:tav tm="0">
                                          <p:val>
                                            <p:fltVal val="0"/>
                                          </p:val>
                                        </p:tav>
                                        <p:tav tm="100000">
                                          <p:val>
                                            <p:strVal val="#ppt_h"/>
                                          </p:val>
                                        </p:tav>
                                      </p:tavLst>
                                    </p:anim>
                                    <p:anim calcmode="lin" valueType="num">
                                      <p:cBhvr>
                                        <p:cTn id="19" dur="1000" fill="hold"/>
                                        <p:tgtEl>
                                          <p:spTgt spid="60"/>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60"/>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65"/>
                                        </p:tgtEl>
                                        <p:attrNameLst>
                                          <p:attrName>style.visibility</p:attrName>
                                        </p:attrNameLst>
                                      </p:cBhvr>
                                      <p:to>
                                        <p:strVal val="visible"/>
                                      </p:to>
                                    </p:set>
                                    <p:anim calcmode="lin" valueType="num">
                                      <p:cBhvr>
                                        <p:cTn id="23" dur="1000" fill="hold"/>
                                        <p:tgtEl>
                                          <p:spTgt spid="65"/>
                                        </p:tgtEl>
                                        <p:attrNameLst>
                                          <p:attrName>ppt_w</p:attrName>
                                        </p:attrNameLst>
                                      </p:cBhvr>
                                      <p:tavLst>
                                        <p:tav tm="0">
                                          <p:val>
                                            <p:fltVal val="0"/>
                                          </p:val>
                                        </p:tav>
                                        <p:tav tm="100000">
                                          <p:val>
                                            <p:strVal val="#ppt_w"/>
                                          </p:val>
                                        </p:tav>
                                      </p:tavLst>
                                    </p:anim>
                                    <p:anim calcmode="lin" valueType="num">
                                      <p:cBhvr>
                                        <p:cTn id="24" dur="1000" fill="hold"/>
                                        <p:tgtEl>
                                          <p:spTgt spid="65"/>
                                        </p:tgtEl>
                                        <p:attrNameLst>
                                          <p:attrName>ppt_h</p:attrName>
                                        </p:attrNameLst>
                                      </p:cBhvr>
                                      <p:tavLst>
                                        <p:tav tm="0">
                                          <p:val>
                                            <p:fltVal val="0"/>
                                          </p:val>
                                        </p:tav>
                                        <p:tav tm="100000">
                                          <p:val>
                                            <p:strVal val="#ppt_h"/>
                                          </p:val>
                                        </p:tav>
                                      </p:tavLst>
                                    </p:anim>
                                    <p:anim calcmode="lin" valueType="num">
                                      <p:cBhvr>
                                        <p:cTn id="25" dur="1000" fill="hold"/>
                                        <p:tgtEl>
                                          <p:spTgt spid="65"/>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65"/>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70"/>
                                        </p:tgtEl>
                                        <p:attrNameLst>
                                          <p:attrName>style.visibility</p:attrName>
                                        </p:attrNameLst>
                                      </p:cBhvr>
                                      <p:to>
                                        <p:strVal val="visible"/>
                                      </p:to>
                                    </p:set>
                                    <p:anim calcmode="lin" valueType="num">
                                      <p:cBhvr>
                                        <p:cTn id="29" dur="1000" fill="hold"/>
                                        <p:tgtEl>
                                          <p:spTgt spid="70"/>
                                        </p:tgtEl>
                                        <p:attrNameLst>
                                          <p:attrName>ppt_w</p:attrName>
                                        </p:attrNameLst>
                                      </p:cBhvr>
                                      <p:tavLst>
                                        <p:tav tm="0">
                                          <p:val>
                                            <p:fltVal val="0"/>
                                          </p:val>
                                        </p:tav>
                                        <p:tav tm="100000">
                                          <p:val>
                                            <p:strVal val="#ppt_w"/>
                                          </p:val>
                                        </p:tav>
                                      </p:tavLst>
                                    </p:anim>
                                    <p:anim calcmode="lin" valueType="num">
                                      <p:cBhvr>
                                        <p:cTn id="30" dur="1000" fill="hold"/>
                                        <p:tgtEl>
                                          <p:spTgt spid="70"/>
                                        </p:tgtEl>
                                        <p:attrNameLst>
                                          <p:attrName>ppt_h</p:attrName>
                                        </p:attrNameLst>
                                      </p:cBhvr>
                                      <p:tavLst>
                                        <p:tav tm="0">
                                          <p:val>
                                            <p:fltVal val="0"/>
                                          </p:val>
                                        </p:tav>
                                        <p:tav tm="100000">
                                          <p:val>
                                            <p:strVal val="#ppt_h"/>
                                          </p:val>
                                        </p:tav>
                                      </p:tavLst>
                                    </p:anim>
                                    <p:anim calcmode="lin" valueType="num">
                                      <p:cBhvr>
                                        <p:cTn id="31" dur="1000" fill="hold"/>
                                        <p:tgtEl>
                                          <p:spTgt spid="70"/>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70"/>
                                        </p:tgtEl>
                                        <p:attrNameLst>
                                          <p:attrName>ppt_y</p:attrName>
                                        </p:attrNameLst>
                                      </p:cBhvr>
                                      <p:tavLst>
                                        <p:tav tm="0" fmla="#ppt_y+(sin(-2*pi*(1-$))*-#ppt_x+cos(-2*pi*(1-$))*(1-#ppt_y))*(1-$)">
                                          <p:val>
                                            <p:fltVal val="0"/>
                                          </p:val>
                                        </p:tav>
                                        <p:tav tm="100000">
                                          <p:val>
                                            <p:fltVal val="1"/>
                                          </p:val>
                                        </p:tav>
                                      </p:tavLst>
                                    </p:anim>
                                  </p:childTnLst>
                                </p:cTn>
                              </p:par>
                            </p:childTnLst>
                          </p:cTn>
                        </p:par>
                        <p:par>
                          <p:cTn id="33" fill="hold" nodeType="afterGroup">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81"/>
                                        </p:tgtEl>
                                        <p:attrNameLst>
                                          <p:attrName>style.visibility</p:attrName>
                                        </p:attrNameLst>
                                      </p:cBhvr>
                                      <p:to>
                                        <p:strVal val="visible"/>
                                      </p:to>
                                    </p:set>
                                    <p:anim calcmode="lin" valueType="num">
                                      <p:cBhvr additive="base">
                                        <p:cTn id="36" dur="500" fill="hold"/>
                                        <p:tgtEl>
                                          <p:spTgt spid="81"/>
                                        </p:tgtEl>
                                        <p:attrNameLst>
                                          <p:attrName>ppt_x</p:attrName>
                                        </p:attrNameLst>
                                      </p:cBhvr>
                                      <p:tavLst>
                                        <p:tav tm="0">
                                          <p:val>
                                            <p:strVal val="#ppt_x"/>
                                          </p:val>
                                        </p:tav>
                                        <p:tav tm="100000">
                                          <p:val>
                                            <p:strVal val="#ppt_x"/>
                                          </p:val>
                                        </p:tav>
                                      </p:tavLst>
                                    </p:anim>
                                    <p:anim calcmode="lin" valueType="num">
                                      <p:cBhvr additive="base">
                                        <p:cTn id="37" dur="500" fill="hold"/>
                                        <p:tgtEl>
                                          <p:spTgt spid="81"/>
                                        </p:tgtEl>
                                        <p:attrNameLst>
                                          <p:attrName>ppt_y</p:attrName>
                                        </p:attrNameLst>
                                      </p:cBhvr>
                                      <p:tavLst>
                                        <p:tav tm="0">
                                          <p:val>
                                            <p:strVal val="0-#ppt_h/2"/>
                                          </p:val>
                                        </p:tav>
                                        <p:tav tm="100000">
                                          <p:val>
                                            <p:strVal val="#ppt_y"/>
                                          </p:val>
                                        </p:tav>
                                      </p:tavLst>
                                    </p:anim>
                                  </p:childTnLst>
                                </p:cTn>
                              </p:par>
                            </p:childTnLst>
                          </p:cTn>
                        </p:par>
                        <p:par>
                          <p:cTn id="38" fill="hold" nodeType="afterGroup">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81"/>
                                        </p:tgtEl>
                                        <p:attrNameLst>
                                          <p:attrName>r</p:attrName>
                                        </p:attrNameLst>
                                      </p:cBhvr>
                                    </p:animRot>
                                    <p:animRot by="-240000">
                                      <p:cBhvr>
                                        <p:cTn id="41" dur="100" fill="hold">
                                          <p:stCondLst>
                                            <p:cond delay="100"/>
                                          </p:stCondLst>
                                        </p:cTn>
                                        <p:tgtEl>
                                          <p:spTgt spid="81"/>
                                        </p:tgtEl>
                                        <p:attrNameLst>
                                          <p:attrName>r</p:attrName>
                                        </p:attrNameLst>
                                      </p:cBhvr>
                                    </p:animRot>
                                    <p:animRot by="240000">
                                      <p:cBhvr>
                                        <p:cTn id="42" dur="100" fill="hold">
                                          <p:stCondLst>
                                            <p:cond delay="200"/>
                                          </p:stCondLst>
                                        </p:cTn>
                                        <p:tgtEl>
                                          <p:spTgt spid="81"/>
                                        </p:tgtEl>
                                        <p:attrNameLst>
                                          <p:attrName>r</p:attrName>
                                        </p:attrNameLst>
                                      </p:cBhvr>
                                    </p:animRot>
                                    <p:animRot by="-240000">
                                      <p:cBhvr>
                                        <p:cTn id="43" dur="100" fill="hold">
                                          <p:stCondLst>
                                            <p:cond delay="300"/>
                                          </p:stCondLst>
                                        </p:cTn>
                                        <p:tgtEl>
                                          <p:spTgt spid="81"/>
                                        </p:tgtEl>
                                        <p:attrNameLst>
                                          <p:attrName>r</p:attrName>
                                        </p:attrNameLst>
                                      </p:cBhvr>
                                    </p:animRot>
                                    <p:animRot by="120000">
                                      <p:cBhvr>
                                        <p:cTn id="44" dur="100" fill="hold">
                                          <p:stCondLst>
                                            <p:cond delay="400"/>
                                          </p:stCondLst>
                                        </p:cTn>
                                        <p:tgtEl>
                                          <p:spTgt spid="81"/>
                                        </p:tgtEl>
                                        <p:attrNameLst>
                                          <p:attrName>r</p:attrName>
                                        </p:attrNameLst>
                                      </p:cBhvr>
                                    </p:animRot>
                                  </p:childTnLst>
                                </p:cTn>
                              </p:par>
                            </p:childTnLst>
                          </p:cTn>
                        </p:par>
                        <p:par>
                          <p:cTn id="45" fill="hold" nodeType="afterGroup">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strips(upLeft)">
                                      <p:cBhvr>
                                        <p:cTn id="48" dur="500"/>
                                        <p:tgtEl>
                                          <p:spTgt spid="83"/>
                                        </p:tgtEl>
                                      </p:cBhvr>
                                    </p:animEffect>
                                  </p:childTnLst>
                                </p:cTn>
                              </p:par>
                            </p:childTnLst>
                          </p:cTn>
                        </p:par>
                        <p:par>
                          <p:cTn id="49" fill="hold" nodeType="afterGroup">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80"/>
                                        </p:tgtEl>
                                        <p:attrNameLst>
                                          <p:attrName>style.visibility</p:attrName>
                                        </p:attrNameLst>
                                      </p:cBhvr>
                                      <p:to>
                                        <p:strVal val="visible"/>
                                      </p:to>
                                    </p:set>
                                    <p:anim calcmode="lin" valueType="num">
                                      <p:cBhvr additive="base">
                                        <p:cTn id="52" dur="500" fill="hold"/>
                                        <p:tgtEl>
                                          <p:spTgt spid="80"/>
                                        </p:tgtEl>
                                        <p:attrNameLst>
                                          <p:attrName>ppt_x</p:attrName>
                                        </p:attrNameLst>
                                      </p:cBhvr>
                                      <p:tavLst>
                                        <p:tav tm="0">
                                          <p:val>
                                            <p:strVal val="#ppt_x"/>
                                          </p:val>
                                        </p:tav>
                                        <p:tav tm="100000">
                                          <p:val>
                                            <p:strVal val="#ppt_x"/>
                                          </p:val>
                                        </p:tav>
                                      </p:tavLst>
                                    </p:anim>
                                    <p:anim calcmode="lin" valueType="num">
                                      <p:cBhvr additive="base">
                                        <p:cTn id="53" dur="500" fill="hold"/>
                                        <p:tgtEl>
                                          <p:spTgt spid="80"/>
                                        </p:tgtEl>
                                        <p:attrNameLst>
                                          <p:attrName>ppt_y</p:attrName>
                                        </p:attrNameLst>
                                      </p:cBhvr>
                                      <p:tavLst>
                                        <p:tav tm="0">
                                          <p:val>
                                            <p:strVal val="1+#ppt_h/2"/>
                                          </p:val>
                                        </p:tav>
                                        <p:tav tm="100000">
                                          <p:val>
                                            <p:strVal val="#ppt_y"/>
                                          </p:val>
                                        </p:tav>
                                      </p:tavLst>
                                    </p:anim>
                                  </p:childTnLst>
                                </p:cTn>
                              </p:par>
                            </p:childTnLst>
                          </p:cTn>
                        </p:par>
                        <p:par>
                          <p:cTn id="54" fill="hold" nodeType="afterGroup">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80"/>
                                        </p:tgtEl>
                                        <p:attrNameLst>
                                          <p:attrName>r</p:attrName>
                                        </p:attrNameLst>
                                      </p:cBhvr>
                                    </p:animRot>
                                    <p:animRot by="-240000">
                                      <p:cBhvr>
                                        <p:cTn id="57" dur="100" fill="hold">
                                          <p:stCondLst>
                                            <p:cond delay="100"/>
                                          </p:stCondLst>
                                        </p:cTn>
                                        <p:tgtEl>
                                          <p:spTgt spid="80"/>
                                        </p:tgtEl>
                                        <p:attrNameLst>
                                          <p:attrName>r</p:attrName>
                                        </p:attrNameLst>
                                      </p:cBhvr>
                                    </p:animRot>
                                    <p:animRot by="240000">
                                      <p:cBhvr>
                                        <p:cTn id="58" dur="100" fill="hold">
                                          <p:stCondLst>
                                            <p:cond delay="200"/>
                                          </p:stCondLst>
                                        </p:cTn>
                                        <p:tgtEl>
                                          <p:spTgt spid="80"/>
                                        </p:tgtEl>
                                        <p:attrNameLst>
                                          <p:attrName>r</p:attrName>
                                        </p:attrNameLst>
                                      </p:cBhvr>
                                    </p:animRot>
                                    <p:animRot by="-240000">
                                      <p:cBhvr>
                                        <p:cTn id="59" dur="100" fill="hold">
                                          <p:stCondLst>
                                            <p:cond delay="300"/>
                                          </p:stCondLst>
                                        </p:cTn>
                                        <p:tgtEl>
                                          <p:spTgt spid="80"/>
                                        </p:tgtEl>
                                        <p:attrNameLst>
                                          <p:attrName>r</p:attrName>
                                        </p:attrNameLst>
                                      </p:cBhvr>
                                    </p:animRot>
                                    <p:animRot by="120000">
                                      <p:cBhvr>
                                        <p:cTn id="60" dur="100" fill="hold">
                                          <p:stCondLst>
                                            <p:cond delay="400"/>
                                          </p:stCondLst>
                                        </p:cTn>
                                        <p:tgtEl>
                                          <p:spTgt spid="80"/>
                                        </p:tgtEl>
                                        <p:attrNameLst>
                                          <p:attrName>r</p:attrName>
                                        </p:attrNameLst>
                                      </p:cBhvr>
                                    </p:animRot>
                                  </p:childTnLst>
                                </p:cTn>
                              </p:par>
                            </p:childTnLst>
                          </p:cTn>
                        </p:par>
                        <p:par>
                          <p:cTn id="61" fill="hold" nodeType="afterGroup">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strips(upLeft)">
                                      <p:cBhvr>
                                        <p:cTn id="64" dur="500"/>
                                        <p:tgtEl>
                                          <p:spTgt spid="82"/>
                                        </p:tgtEl>
                                      </p:cBhvr>
                                    </p:animEffect>
                                  </p:childTnLst>
                                </p:cTn>
                              </p:par>
                            </p:childTnLst>
                          </p:cTn>
                        </p:par>
                        <p:par>
                          <p:cTn id="65" fill="hold" nodeType="afterGroup">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84"/>
                                        </p:tgtEl>
                                        <p:attrNameLst>
                                          <p:attrName>style.visibility</p:attrName>
                                        </p:attrNameLst>
                                      </p:cBhvr>
                                      <p:to>
                                        <p:strVal val="visible"/>
                                      </p:to>
                                    </p:set>
                                    <p:anim calcmode="lin" valueType="num">
                                      <p:cBhvr additive="base">
                                        <p:cTn id="68" dur="500" fill="hold"/>
                                        <p:tgtEl>
                                          <p:spTgt spid="84"/>
                                        </p:tgtEl>
                                        <p:attrNameLst>
                                          <p:attrName>ppt_x</p:attrName>
                                        </p:attrNameLst>
                                      </p:cBhvr>
                                      <p:tavLst>
                                        <p:tav tm="0">
                                          <p:val>
                                            <p:strVal val="#ppt_x"/>
                                          </p:val>
                                        </p:tav>
                                        <p:tav tm="100000">
                                          <p:val>
                                            <p:strVal val="#ppt_x"/>
                                          </p:val>
                                        </p:tav>
                                      </p:tavLst>
                                    </p:anim>
                                    <p:anim calcmode="lin" valueType="num">
                                      <p:cBhvr additive="base">
                                        <p:cTn id="69" dur="500" fill="hold"/>
                                        <p:tgtEl>
                                          <p:spTgt spid="84"/>
                                        </p:tgtEl>
                                        <p:attrNameLst>
                                          <p:attrName>ppt_y</p:attrName>
                                        </p:attrNameLst>
                                      </p:cBhvr>
                                      <p:tavLst>
                                        <p:tav tm="0">
                                          <p:val>
                                            <p:strVal val="0-#ppt_h/2"/>
                                          </p:val>
                                        </p:tav>
                                        <p:tav tm="100000">
                                          <p:val>
                                            <p:strVal val="#ppt_y"/>
                                          </p:val>
                                        </p:tav>
                                      </p:tavLst>
                                    </p:anim>
                                  </p:childTnLst>
                                </p:cTn>
                              </p:par>
                            </p:childTnLst>
                          </p:cTn>
                        </p:par>
                        <p:par>
                          <p:cTn id="70" fill="hold" nodeType="afterGroup">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84"/>
                                        </p:tgtEl>
                                        <p:attrNameLst>
                                          <p:attrName>r</p:attrName>
                                        </p:attrNameLst>
                                      </p:cBhvr>
                                    </p:animRot>
                                    <p:animRot by="-240000">
                                      <p:cBhvr>
                                        <p:cTn id="73" dur="100" fill="hold">
                                          <p:stCondLst>
                                            <p:cond delay="100"/>
                                          </p:stCondLst>
                                        </p:cTn>
                                        <p:tgtEl>
                                          <p:spTgt spid="84"/>
                                        </p:tgtEl>
                                        <p:attrNameLst>
                                          <p:attrName>r</p:attrName>
                                        </p:attrNameLst>
                                      </p:cBhvr>
                                    </p:animRot>
                                    <p:animRot by="240000">
                                      <p:cBhvr>
                                        <p:cTn id="74" dur="100" fill="hold">
                                          <p:stCondLst>
                                            <p:cond delay="200"/>
                                          </p:stCondLst>
                                        </p:cTn>
                                        <p:tgtEl>
                                          <p:spTgt spid="84"/>
                                        </p:tgtEl>
                                        <p:attrNameLst>
                                          <p:attrName>r</p:attrName>
                                        </p:attrNameLst>
                                      </p:cBhvr>
                                    </p:animRot>
                                    <p:animRot by="-240000">
                                      <p:cBhvr>
                                        <p:cTn id="75" dur="100" fill="hold">
                                          <p:stCondLst>
                                            <p:cond delay="300"/>
                                          </p:stCondLst>
                                        </p:cTn>
                                        <p:tgtEl>
                                          <p:spTgt spid="84"/>
                                        </p:tgtEl>
                                        <p:attrNameLst>
                                          <p:attrName>r</p:attrName>
                                        </p:attrNameLst>
                                      </p:cBhvr>
                                    </p:animRot>
                                    <p:animRot by="120000">
                                      <p:cBhvr>
                                        <p:cTn id="76" dur="100" fill="hold">
                                          <p:stCondLst>
                                            <p:cond delay="400"/>
                                          </p:stCondLst>
                                        </p:cTn>
                                        <p:tgtEl>
                                          <p:spTgt spid="84"/>
                                        </p:tgtEl>
                                        <p:attrNameLst>
                                          <p:attrName>r</p:attrName>
                                        </p:attrNameLst>
                                      </p:cBhvr>
                                    </p:animRot>
                                  </p:childTnLst>
                                </p:cTn>
                              </p:par>
                            </p:childTnLst>
                          </p:cTn>
                        </p:par>
                        <p:par>
                          <p:cTn id="77" fill="hold" nodeType="afterGroup">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85"/>
                                        </p:tgtEl>
                                        <p:attrNameLst>
                                          <p:attrName>style.visibility</p:attrName>
                                        </p:attrNameLst>
                                      </p:cBhvr>
                                      <p:to>
                                        <p:strVal val="visible"/>
                                      </p:to>
                                    </p:set>
                                    <p:animEffect transition="in" filter="strips(upLeft)">
                                      <p:cBhvr>
                                        <p:cTn id="80" dur="500"/>
                                        <p:tgtEl>
                                          <p:spTgt spid="85"/>
                                        </p:tgtEl>
                                      </p:cBhvr>
                                    </p:animEffect>
                                  </p:childTnLst>
                                </p:cTn>
                              </p:par>
                            </p:childTnLst>
                          </p:cTn>
                        </p:par>
                        <p:par>
                          <p:cTn id="81" fill="hold" nodeType="afterGroup">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86"/>
                                        </p:tgtEl>
                                        <p:attrNameLst>
                                          <p:attrName>style.visibility</p:attrName>
                                        </p:attrNameLst>
                                      </p:cBhvr>
                                      <p:to>
                                        <p:strVal val="visible"/>
                                      </p:to>
                                    </p:set>
                                    <p:anim calcmode="lin" valueType="num">
                                      <p:cBhvr additive="base">
                                        <p:cTn id="84" dur="500" fill="hold"/>
                                        <p:tgtEl>
                                          <p:spTgt spid="86"/>
                                        </p:tgtEl>
                                        <p:attrNameLst>
                                          <p:attrName>ppt_x</p:attrName>
                                        </p:attrNameLst>
                                      </p:cBhvr>
                                      <p:tavLst>
                                        <p:tav tm="0">
                                          <p:val>
                                            <p:strVal val="#ppt_x"/>
                                          </p:val>
                                        </p:tav>
                                        <p:tav tm="100000">
                                          <p:val>
                                            <p:strVal val="#ppt_x"/>
                                          </p:val>
                                        </p:tav>
                                      </p:tavLst>
                                    </p:anim>
                                    <p:anim calcmode="lin" valueType="num">
                                      <p:cBhvr additive="base">
                                        <p:cTn id="85" dur="500" fill="hold"/>
                                        <p:tgtEl>
                                          <p:spTgt spid="86"/>
                                        </p:tgtEl>
                                        <p:attrNameLst>
                                          <p:attrName>ppt_y</p:attrName>
                                        </p:attrNameLst>
                                      </p:cBhvr>
                                      <p:tavLst>
                                        <p:tav tm="0">
                                          <p:val>
                                            <p:strVal val="1+#ppt_h/2"/>
                                          </p:val>
                                        </p:tav>
                                        <p:tav tm="100000">
                                          <p:val>
                                            <p:strVal val="#ppt_y"/>
                                          </p:val>
                                        </p:tav>
                                      </p:tavLst>
                                    </p:anim>
                                  </p:childTnLst>
                                </p:cTn>
                              </p:par>
                            </p:childTnLst>
                          </p:cTn>
                        </p:par>
                        <p:par>
                          <p:cTn id="86" fill="hold" nodeType="afterGroup">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86"/>
                                        </p:tgtEl>
                                        <p:attrNameLst>
                                          <p:attrName>r</p:attrName>
                                        </p:attrNameLst>
                                      </p:cBhvr>
                                    </p:animRot>
                                    <p:animRot by="-240000">
                                      <p:cBhvr>
                                        <p:cTn id="89" dur="100" fill="hold">
                                          <p:stCondLst>
                                            <p:cond delay="100"/>
                                          </p:stCondLst>
                                        </p:cTn>
                                        <p:tgtEl>
                                          <p:spTgt spid="86"/>
                                        </p:tgtEl>
                                        <p:attrNameLst>
                                          <p:attrName>r</p:attrName>
                                        </p:attrNameLst>
                                      </p:cBhvr>
                                    </p:animRot>
                                    <p:animRot by="240000">
                                      <p:cBhvr>
                                        <p:cTn id="90" dur="100" fill="hold">
                                          <p:stCondLst>
                                            <p:cond delay="200"/>
                                          </p:stCondLst>
                                        </p:cTn>
                                        <p:tgtEl>
                                          <p:spTgt spid="86"/>
                                        </p:tgtEl>
                                        <p:attrNameLst>
                                          <p:attrName>r</p:attrName>
                                        </p:attrNameLst>
                                      </p:cBhvr>
                                    </p:animRot>
                                    <p:animRot by="-240000">
                                      <p:cBhvr>
                                        <p:cTn id="91" dur="100" fill="hold">
                                          <p:stCondLst>
                                            <p:cond delay="300"/>
                                          </p:stCondLst>
                                        </p:cTn>
                                        <p:tgtEl>
                                          <p:spTgt spid="86"/>
                                        </p:tgtEl>
                                        <p:attrNameLst>
                                          <p:attrName>r</p:attrName>
                                        </p:attrNameLst>
                                      </p:cBhvr>
                                    </p:animRot>
                                    <p:animRot by="120000">
                                      <p:cBhvr>
                                        <p:cTn id="92" dur="100" fill="hold">
                                          <p:stCondLst>
                                            <p:cond delay="400"/>
                                          </p:stCondLst>
                                        </p:cTn>
                                        <p:tgtEl>
                                          <p:spTgt spid="86"/>
                                        </p:tgtEl>
                                        <p:attrNameLst>
                                          <p:attrName>r</p:attrName>
                                        </p:attrNameLst>
                                      </p:cBhvr>
                                    </p:animRot>
                                  </p:childTnLst>
                                </p:cTn>
                              </p:par>
                            </p:childTnLst>
                          </p:cTn>
                        </p:par>
                        <p:par>
                          <p:cTn id="93" fill="hold" nodeType="afterGroup">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87"/>
                                        </p:tgtEl>
                                        <p:attrNameLst>
                                          <p:attrName>style.visibility</p:attrName>
                                        </p:attrNameLst>
                                      </p:cBhvr>
                                      <p:to>
                                        <p:strVal val="visible"/>
                                      </p:to>
                                    </p:set>
                                    <p:animEffect transition="in" filter="strips(upLeft)">
                                      <p:cBhvr>
                                        <p:cTn id="96" dur="500"/>
                                        <p:tgtEl>
                                          <p:spTgt spid="87"/>
                                        </p:tgtEl>
                                      </p:cBhvr>
                                    </p:animEffect>
                                  </p:childTnLst>
                                </p:cTn>
                              </p:par>
                            </p:childTnLst>
                          </p:cTn>
                        </p:par>
                        <p:par>
                          <p:cTn id="97" fill="hold" nodeType="afterGroup">
                            <p:stCondLst>
                              <p:cond delay="8250"/>
                            </p:stCondLst>
                            <p:childTnLst>
                              <p:par>
                                <p:cTn id="98" presetID="2" presetClass="exit" presetSubtype="2" fill="hold" grpId="1" nodeType="afterEffect">
                                  <p:stCondLst>
                                    <p:cond delay="0"/>
                                  </p:stCondLst>
                                  <p:childTnLst>
                                    <p:anim calcmode="lin" valueType="num">
                                      <p:cBhvr additive="base">
                                        <p:cTn id="99" dur="500"/>
                                        <p:tgtEl>
                                          <p:spTgt spid="59"/>
                                        </p:tgtEl>
                                        <p:attrNameLst>
                                          <p:attrName>ppt_x</p:attrName>
                                        </p:attrNameLst>
                                      </p:cBhvr>
                                      <p:tavLst>
                                        <p:tav tm="0">
                                          <p:val>
                                            <p:strVal val="ppt_x"/>
                                          </p:val>
                                        </p:tav>
                                        <p:tav tm="100000">
                                          <p:val>
                                            <p:strVal val="1+ppt_w/2"/>
                                          </p:val>
                                        </p:tav>
                                      </p:tavLst>
                                    </p:anim>
                                    <p:anim calcmode="lin" valueType="num">
                                      <p:cBhvr additive="base">
                                        <p:cTn id="100" dur="500"/>
                                        <p:tgtEl>
                                          <p:spTgt spid="59"/>
                                        </p:tgtEl>
                                        <p:attrNameLst>
                                          <p:attrName>ppt_y</p:attrName>
                                        </p:attrNameLst>
                                      </p:cBhvr>
                                      <p:tavLst>
                                        <p:tav tm="0">
                                          <p:val>
                                            <p:strVal val="ppt_y"/>
                                          </p:val>
                                        </p:tav>
                                        <p:tav tm="100000">
                                          <p:val>
                                            <p:strVal val="ppt_y"/>
                                          </p:val>
                                        </p:tav>
                                      </p:tavLst>
                                    </p:anim>
                                    <p:set>
                                      <p:cBhvr>
                                        <p:cTn id="101" dur="1" fill="hold">
                                          <p:stCondLst>
                                            <p:cond delay="499"/>
                                          </p:stCondLst>
                                        </p:cTn>
                                        <p:tgtEl>
                                          <p:spTgt spid="59"/>
                                        </p:tgtEl>
                                        <p:attrNameLst>
                                          <p:attrName>style.visibility</p:attrName>
                                        </p:attrNameLst>
                                      </p:cBhvr>
                                      <p:to>
                                        <p:strVal val="hidden"/>
                                      </p:to>
                                    </p:set>
                                  </p:childTnLst>
                                </p:cTn>
                              </p:par>
                            </p:childTnLst>
                          </p:cTn>
                        </p:par>
                        <p:par>
                          <p:cTn id="102" fill="hold" nodeType="afterGroup">
                            <p:stCondLst>
                              <p:cond delay="8750"/>
                            </p:stCondLst>
                            <p:childTnLst>
                              <p:par>
                                <p:cTn id="103" presetID="52" presetClass="exit" presetSubtype="0" fill="hold" nodeType="afterEffect">
                                  <p:stCondLst>
                                    <p:cond delay="0"/>
                                  </p:stCondLst>
                                  <p:childTnLst>
                                    <p:animScale>
                                      <p:cBhvr>
                                        <p:cTn id="104" dur="1000" accel="50000">
                                          <p:stCondLst>
                                            <p:cond delay="0"/>
                                          </p:stCondLst>
                                        </p:cTn>
                                        <p:tgtEl>
                                          <p:spTgt spid="7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05" dur="1000" accel="50000">
                                          <p:stCondLst>
                                            <p:cond delay="0"/>
                                          </p:stCondLst>
                                        </p:cTn>
                                        <p:tgtEl>
                                          <p:spTgt spid="75"/>
                                        </p:tgtEl>
                                        <p:attrNameLst>
                                          <p:attrName>ppt_x</p:attrName>
                                          <p:attrName>ppt_y</p:attrName>
                                        </p:attrNameLst>
                                      </p:cBhvr>
                                    </p:animMotion>
                                    <p:animEffect transition="out" filter="fade">
                                      <p:cBhvr>
                                        <p:cTn id="106" dur="1000"/>
                                        <p:tgtEl>
                                          <p:spTgt spid="75"/>
                                        </p:tgtEl>
                                      </p:cBhvr>
                                    </p:animEffect>
                                    <p:set>
                                      <p:cBhvr>
                                        <p:cTn id="107" dur="1" fill="hold">
                                          <p:stCondLst>
                                            <p:cond delay="999"/>
                                          </p:stCondLst>
                                        </p:cTn>
                                        <p:tgtEl>
                                          <p:spTgt spid="75"/>
                                        </p:tgtEl>
                                        <p:attrNameLst>
                                          <p:attrName>style.visibility</p:attrName>
                                        </p:attrNameLst>
                                      </p:cBhvr>
                                      <p:to>
                                        <p:strVal val="hidden"/>
                                      </p:to>
                                    </p:set>
                                  </p:childTnLst>
                                </p:cTn>
                              </p:par>
                              <p:par>
                                <p:cTn id="108" presetID="52" presetClass="exit" presetSubtype="0" fill="hold" nodeType="withEffect">
                                  <p:stCondLst>
                                    <p:cond delay="250"/>
                                  </p:stCondLst>
                                  <p:childTnLst>
                                    <p:animScale>
                                      <p:cBhvr>
                                        <p:cTn id="109" dur="1000" accel="50000">
                                          <p:stCondLst>
                                            <p:cond delay="0"/>
                                          </p:stCondLst>
                                        </p:cTn>
                                        <p:tgtEl>
                                          <p:spTgt spid="6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0" dur="1000" accel="50000">
                                          <p:stCondLst>
                                            <p:cond delay="0"/>
                                          </p:stCondLst>
                                        </p:cTn>
                                        <p:tgtEl>
                                          <p:spTgt spid="60"/>
                                        </p:tgtEl>
                                        <p:attrNameLst>
                                          <p:attrName>ppt_x</p:attrName>
                                          <p:attrName>ppt_y</p:attrName>
                                        </p:attrNameLst>
                                      </p:cBhvr>
                                    </p:animMotion>
                                    <p:animEffect transition="out" filter="fade">
                                      <p:cBhvr>
                                        <p:cTn id="111" dur="1000"/>
                                        <p:tgtEl>
                                          <p:spTgt spid="60"/>
                                        </p:tgtEl>
                                      </p:cBhvr>
                                    </p:animEffect>
                                    <p:set>
                                      <p:cBhvr>
                                        <p:cTn id="112" dur="1" fill="hold">
                                          <p:stCondLst>
                                            <p:cond delay="999"/>
                                          </p:stCondLst>
                                        </p:cTn>
                                        <p:tgtEl>
                                          <p:spTgt spid="60"/>
                                        </p:tgtEl>
                                        <p:attrNameLst>
                                          <p:attrName>style.visibility</p:attrName>
                                        </p:attrNameLst>
                                      </p:cBhvr>
                                      <p:to>
                                        <p:strVal val="hidden"/>
                                      </p:to>
                                    </p:set>
                                  </p:childTnLst>
                                </p:cTn>
                              </p:par>
                              <p:par>
                                <p:cTn id="113" presetID="52" presetClass="exit" presetSubtype="0" fill="hold" nodeType="withEffect">
                                  <p:stCondLst>
                                    <p:cond delay="500"/>
                                  </p:stCondLst>
                                  <p:childTnLst>
                                    <p:animScale>
                                      <p:cBhvr>
                                        <p:cTn id="114" dur="1000" accel="50000">
                                          <p:stCondLst>
                                            <p:cond delay="0"/>
                                          </p:stCondLst>
                                        </p:cTn>
                                        <p:tgtEl>
                                          <p:spTgt spid="6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5" dur="1000" accel="50000">
                                          <p:stCondLst>
                                            <p:cond delay="0"/>
                                          </p:stCondLst>
                                        </p:cTn>
                                        <p:tgtEl>
                                          <p:spTgt spid="65"/>
                                        </p:tgtEl>
                                        <p:attrNameLst>
                                          <p:attrName>ppt_x</p:attrName>
                                          <p:attrName>ppt_y</p:attrName>
                                        </p:attrNameLst>
                                      </p:cBhvr>
                                    </p:animMotion>
                                    <p:animEffect transition="out" filter="fade">
                                      <p:cBhvr>
                                        <p:cTn id="116" dur="1000"/>
                                        <p:tgtEl>
                                          <p:spTgt spid="65"/>
                                        </p:tgtEl>
                                      </p:cBhvr>
                                    </p:animEffect>
                                    <p:set>
                                      <p:cBhvr>
                                        <p:cTn id="117" dur="1" fill="hold">
                                          <p:stCondLst>
                                            <p:cond delay="999"/>
                                          </p:stCondLst>
                                        </p:cTn>
                                        <p:tgtEl>
                                          <p:spTgt spid="65"/>
                                        </p:tgtEl>
                                        <p:attrNameLst>
                                          <p:attrName>style.visibility</p:attrName>
                                        </p:attrNameLst>
                                      </p:cBhvr>
                                      <p:to>
                                        <p:strVal val="hidden"/>
                                      </p:to>
                                    </p:set>
                                  </p:childTnLst>
                                </p:cTn>
                              </p:par>
                              <p:par>
                                <p:cTn id="118" presetID="52" presetClass="exit" presetSubtype="0" fill="hold" nodeType="withEffect">
                                  <p:stCondLst>
                                    <p:cond delay="750"/>
                                  </p:stCondLst>
                                  <p:childTnLst>
                                    <p:animScale>
                                      <p:cBhvr>
                                        <p:cTn id="119" dur="1000" accel="50000">
                                          <p:stCondLst>
                                            <p:cond delay="0"/>
                                          </p:stCondLst>
                                        </p:cTn>
                                        <p:tgtEl>
                                          <p:spTgt spid="7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0" dur="1000" accel="50000">
                                          <p:stCondLst>
                                            <p:cond delay="0"/>
                                          </p:stCondLst>
                                        </p:cTn>
                                        <p:tgtEl>
                                          <p:spTgt spid="70"/>
                                        </p:tgtEl>
                                        <p:attrNameLst>
                                          <p:attrName>ppt_x</p:attrName>
                                          <p:attrName>ppt_y</p:attrName>
                                        </p:attrNameLst>
                                      </p:cBhvr>
                                    </p:animMotion>
                                    <p:animEffect transition="out" filter="fade">
                                      <p:cBhvr>
                                        <p:cTn id="121" dur="1000"/>
                                        <p:tgtEl>
                                          <p:spTgt spid="70"/>
                                        </p:tgtEl>
                                      </p:cBhvr>
                                    </p:animEffect>
                                    <p:set>
                                      <p:cBhvr>
                                        <p:cTn id="122" dur="1" fill="hold">
                                          <p:stCondLst>
                                            <p:cond delay="999"/>
                                          </p:stCondLst>
                                        </p:cTn>
                                        <p:tgtEl>
                                          <p:spTgt spid="70"/>
                                        </p:tgtEl>
                                        <p:attrNameLst>
                                          <p:attrName>style.visibility</p:attrName>
                                        </p:attrNameLst>
                                      </p:cBhvr>
                                      <p:to>
                                        <p:strVal val="hidden"/>
                                      </p:to>
                                    </p:set>
                                  </p:childTnLst>
                                </p:cTn>
                              </p:par>
                            </p:childTnLst>
                          </p:cTn>
                        </p:par>
                        <p:par>
                          <p:cTn id="123" fill="hold" nodeType="afterGroup">
                            <p:stCondLst>
                              <p:cond delay="10500"/>
                            </p:stCondLst>
                            <p:childTnLst>
                              <p:par>
                                <p:cTn id="124" presetID="2" presetClass="exit" presetSubtype="4" fill="hold" grpId="2" nodeType="afterEffect">
                                  <p:stCondLst>
                                    <p:cond delay="0"/>
                                  </p:stCondLst>
                                  <p:childTnLst>
                                    <p:anim calcmode="lin" valueType="num">
                                      <p:cBhvr additive="base">
                                        <p:cTn id="125" dur="500"/>
                                        <p:tgtEl>
                                          <p:spTgt spid="81"/>
                                        </p:tgtEl>
                                        <p:attrNameLst>
                                          <p:attrName>ppt_x</p:attrName>
                                        </p:attrNameLst>
                                      </p:cBhvr>
                                      <p:tavLst>
                                        <p:tav tm="0">
                                          <p:val>
                                            <p:strVal val="ppt_x"/>
                                          </p:val>
                                        </p:tav>
                                        <p:tav tm="100000">
                                          <p:val>
                                            <p:strVal val="ppt_x"/>
                                          </p:val>
                                        </p:tav>
                                      </p:tavLst>
                                    </p:anim>
                                    <p:anim calcmode="lin" valueType="num">
                                      <p:cBhvr additive="base">
                                        <p:cTn id="126" dur="500"/>
                                        <p:tgtEl>
                                          <p:spTgt spid="81"/>
                                        </p:tgtEl>
                                        <p:attrNameLst>
                                          <p:attrName>ppt_y</p:attrName>
                                        </p:attrNameLst>
                                      </p:cBhvr>
                                      <p:tavLst>
                                        <p:tav tm="0">
                                          <p:val>
                                            <p:strVal val="ppt_y"/>
                                          </p:val>
                                        </p:tav>
                                        <p:tav tm="100000">
                                          <p:val>
                                            <p:strVal val="1+ppt_h/2"/>
                                          </p:val>
                                        </p:tav>
                                      </p:tavLst>
                                    </p:anim>
                                    <p:set>
                                      <p:cBhvr>
                                        <p:cTn id="127" dur="1" fill="hold">
                                          <p:stCondLst>
                                            <p:cond delay="499"/>
                                          </p:stCondLst>
                                        </p:cTn>
                                        <p:tgtEl>
                                          <p:spTgt spid="81"/>
                                        </p:tgtEl>
                                        <p:attrNameLst>
                                          <p:attrName>style.visibility</p:attrName>
                                        </p:attrNameLst>
                                      </p:cBhvr>
                                      <p:to>
                                        <p:strVal val="hidden"/>
                                      </p:to>
                                    </p:set>
                                  </p:childTnLst>
                                </p:cTn>
                              </p:par>
                              <p:par>
                                <p:cTn id="128" presetID="2" presetClass="exit" presetSubtype="4" fill="hold" grpId="1" nodeType="withEffect">
                                  <p:stCondLst>
                                    <p:cond delay="0"/>
                                  </p:stCondLst>
                                  <p:childTnLst>
                                    <p:anim calcmode="lin" valueType="num">
                                      <p:cBhvr additive="base">
                                        <p:cTn id="129" dur="500"/>
                                        <p:tgtEl>
                                          <p:spTgt spid="83"/>
                                        </p:tgtEl>
                                        <p:attrNameLst>
                                          <p:attrName>ppt_x</p:attrName>
                                        </p:attrNameLst>
                                      </p:cBhvr>
                                      <p:tavLst>
                                        <p:tav tm="0">
                                          <p:val>
                                            <p:strVal val="ppt_x"/>
                                          </p:val>
                                        </p:tav>
                                        <p:tav tm="100000">
                                          <p:val>
                                            <p:strVal val="ppt_x"/>
                                          </p:val>
                                        </p:tav>
                                      </p:tavLst>
                                    </p:anim>
                                    <p:anim calcmode="lin" valueType="num">
                                      <p:cBhvr additive="base">
                                        <p:cTn id="130" dur="500"/>
                                        <p:tgtEl>
                                          <p:spTgt spid="83"/>
                                        </p:tgtEl>
                                        <p:attrNameLst>
                                          <p:attrName>ppt_y</p:attrName>
                                        </p:attrNameLst>
                                      </p:cBhvr>
                                      <p:tavLst>
                                        <p:tav tm="0">
                                          <p:val>
                                            <p:strVal val="ppt_y"/>
                                          </p:val>
                                        </p:tav>
                                        <p:tav tm="100000">
                                          <p:val>
                                            <p:strVal val="1+ppt_h/2"/>
                                          </p:val>
                                        </p:tav>
                                      </p:tavLst>
                                    </p:anim>
                                    <p:set>
                                      <p:cBhvr>
                                        <p:cTn id="131" dur="1" fill="hold">
                                          <p:stCondLst>
                                            <p:cond delay="499"/>
                                          </p:stCondLst>
                                        </p:cTn>
                                        <p:tgtEl>
                                          <p:spTgt spid="83"/>
                                        </p:tgtEl>
                                        <p:attrNameLst>
                                          <p:attrName>style.visibility</p:attrName>
                                        </p:attrNameLst>
                                      </p:cBhvr>
                                      <p:to>
                                        <p:strVal val="hidden"/>
                                      </p:to>
                                    </p:set>
                                  </p:childTnLst>
                                </p:cTn>
                              </p:par>
                              <p:par>
                                <p:cTn id="132" presetID="2" presetClass="exit" presetSubtype="4" fill="hold" grpId="2" nodeType="withEffect">
                                  <p:stCondLst>
                                    <p:cond delay="0"/>
                                  </p:stCondLst>
                                  <p:childTnLst>
                                    <p:anim calcmode="lin" valueType="num">
                                      <p:cBhvr additive="base">
                                        <p:cTn id="133" dur="500"/>
                                        <p:tgtEl>
                                          <p:spTgt spid="84"/>
                                        </p:tgtEl>
                                        <p:attrNameLst>
                                          <p:attrName>ppt_x</p:attrName>
                                        </p:attrNameLst>
                                      </p:cBhvr>
                                      <p:tavLst>
                                        <p:tav tm="0">
                                          <p:val>
                                            <p:strVal val="ppt_x"/>
                                          </p:val>
                                        </p:tav>
                                        <p:tav tm="100000">
                                          <p:val>
                                            <p:strVal val="ppt_x"/>
                                          </p:val>
                                        </p:tav>
                                      </p:tavLst>
                                    </p:anim>
                                    <p:anim calcmode="lin" valueType="num">
                                      <p:cBhvr additive="base">
                                        <p:cTn id="134" dur="500"/>
                                        <p:tgtEl>
                                          <p:spTgt spid="84"/>
                                        </p:tgtEl>
                                        <p:attrNameLst>
                                          <p:attrName>ppt_y</p:attrName>
                                        </p:attrNameLst>
                                      </p:cBhvr>
                                      <p:tavLst>
                                        <p:tav tm="0">
                                          <p:val>
                                            <p:strVal val="ppt_y"/>
                                          </p:val>
                                        </p:tav>
                                        <p:tav tm="100000">
                                          <p:val>
                                            <p:strVal val="1+ppt_h/2"/>
                                          </p:val>
                                        </p:tav>
                                      </p:tavLst>
                                    </p:anim>
                                    <p:set>
                                      <p:cBhvr>
                                        <p:cTn id="135" dur="1" fill="hold">
                                          <p:stCondLst>
                                            <p:cond delay="499"/>
                                          </p:stCondLst>
                                        </p:cTn>
                                        <p:tgtEl>
                                          <p:spTgt spid="84"/>
                                        </p:tgtEl>
                                        <p:attrNameLst>
                                          <p:attrName>style.visibility</p:attrName>
                                        </p:attrNameLst>
                                      </p:cBhvr>
                                      <p:to>
                                        <p:strVal val="hidden"/>
                                      </p:to>
                                    </p:set>
                                  </p:childTnLst>
                                </p:cTn>
                              </p:par>
                              <p:par>
                                <p:cTn id="136" presetID="2" presetClass="exit" presetSubtype="4" fill="hold" grpId="1" nodeType="withEffect">
                                  <p:stCondLst>
                                    <p:cond delay="0"/>
                                  </p:stCondLst>
                                  <p:childTnLst>
                                    <p:anim calcmode="lin" valueType="num">
                                      <p:cBhvr additive="base">
                                        <p:cTn id="137" dur="500"/>
                                        <p:tgtEl>
                                          <p:spTgt spid="85"/>
                                        </p:tgtEl>
                                        <p:attrNameLst>
                                          <p:attrName>ppt_x</p:attrName>
                                        </p:attrNameLst>
                                      </p:cBhvr>
                                      <p:tavLst>
                                        <p:tav tm="0">
                                          <p:val>
                                            <p:strVal val="ppt_x"/>
                                          </p:val>
                                        </p:tav>
                                        <p:tav tm="100000">
                                          <p:val>
                                            <p:strVal val="ppt_x"/>
                                          </p:val>
                                        </p:tav>
                                      </p:tavLst>
                                    </p:anim>
                                    <p:anim calcmode="lin" valueType="num">
                                      <p:cBhvr additive="base">
                                        <p:cTn id="138" dur="500"/>
                                        <p:tgtEl>
                                          <p:spTgt spid="85"/>
                                        </p:tgtEl>
                                        <p:attrNameLst>
                                          <p:attrName>ppt_y</p:attrName>
                                        </p:attrNameLst>
                                      </p:cBhvr>
                                      <p:tavLst>
                                        <p:tav tm="0">
                                          <p:val>
                                            <p:strVal val="ppt_y"/>
                                          </p:val>
                                        </p:tav>
                                        <p:tav tm="100000">
                                          <p:val>
                                            <p:strVal val="1+ppt_h/2"/>
                                          </p:val>
                                        </p:tav>
                                      </p:tavLst>
                                    </p:anim>
                                    <p:set>
                                      <p:cBhvr>
                                        <p:cTn id="139" dur="1" fill="hold">
                                          <p:stCondLst>
                                            <p:cond delay="499"/>
                                          </p:stCondLst>
                                        </p:cTn>
                                        <p:tgtEl>
                                          <p:spTgt spid="85"/>
                                        </p:tgtEl>
                                        <p:attrNameLst>
                                          <p:attrName>style.visibility</p:attrName>
                                        </p:attrNameLst>
                                      </p:cBhvr>
                                      <p:to>
                                        <p:strVal val="hidden"/>
                                      </p:to>
                                    </p:set>
                                  </p:childTnLst>
                                </p:cTn>
                              </p:par>
                              <p:par>
                                <p:cTn id="140" presetID="2" presetClass="exit" presetSubtype="1" fill="hold" grpId="2" nodeType="withEffect">
                                  <p:stCondLst>
                                    <p:cond delay="0"/>
                                  </p:stCondLst>
                                  <p:childTnLst>
                                    <p:anim calcmode="lin" valueType="num">
                                      <p:cBhvr additive="base">
                                        <p:cTn id="141" dur="500"/>
                                        <p:tgtEl>
                                          <p:spTgt spid="80"/>
                                        </p:tgtEl>
                                        <p:attrNameLst>
                                          <p:attrName>ppt_x</p:attrName>
                                        </p:attrNameLst>
                                      </p:cBhvr>
                                      <p:tavLst>
                                        <p:tav tm="0">
                                          <p:val>
                                            <p:strVal val="ppt_x"/>
                                          </p:val>
                                        </p:tav>
                                        <p:tav tm="100000">
                                          <p:val>
                                            <p:strVal val="ppt_x"/>
                                          </p:val>
                                        </p:tav>
                                      </p:tavLst>
                                    </p:anim>
                                    <p:anim calcmode="lin" valueType="num">
                                      <p:cBhvr additive="base">
                                        <p:cTn id="142" dur="500"/>
                                        <p:tgtEl>
                                          <p:spTgt spid="80"/>
                                        </p:tgtEl>
                                        <p:attrNameLst>
                                          <p:attrName>ppt_y</p:attrName>
                                        </p:attrNameLst>
                                      </p:cBhvr>
                                      <p:tavLst>
                                        <p:tav tm="0">
                                          <p:val>
                                            <p:strVal val="ppt_y"/>
                                          </p:val>
                                        </p:tav>
                                        <p:tav tm="100000">
                                          <p:val>
                                            <p:strVal val="0-ppt_h/2"/>
                                          </p:val>
                                        </p:tav>
                                      </p:tavLst>
                                    </p:anim>
                                    <p:set>
                                      <p:cBhvr>
                                        <p:cTn id="143" dur="1" fill="hold">
                                          <p:stCondLst>
                                            <p:cond delay="499"/>
                                          </p:stCondLst>
                                        </p:cTn>
                                        <p:tgtEl>
                                          <p:spTgt spid="80"/>
                                        </p:tgtEl>
                                        <p:attrNameLst>
                                          <p:attrName>style.visibility</p:attrName>
                                        </p:attrNameLst>
                                      </p:cBhvr>
                                      <p:to>
                                        <p:strVal val="hidden"/>
                                      </p:to>
                                    </p:set>
                                  </p:childTnLst>
                                </p:cTn>
                              </p:par>
                              <p:par>
                                <p:cTn id="144" presetID="2" presetClass="exit" presetSubtype="1" fill="hold" grpId="1" nodeType="withEffect">
                                  <p:stCondLst>
                                    <p:cond delay="0"/>
                                  </p:stCondLst>
                                  <p:childTnLst>
                                    <p:anim calcmode="lin" valueType="num">
                                      <p:cBhvr additive="base">
                                        <p:cTn id="145" dur="500"/>
                                        <p:tgtEl>
                                          <p:spTgt spid="82"/>
                                        </p:tgtEl>
                                        <p:attrNameLst>
                                          <p:attrName>ppt_x</p:attrName>
                                        </p:attrNameLst>
                                      </p:cBhvr>
                                      <p:tavLst>
                                        <p:tav tm="0">
                                          <p:val>
                                            <p:strVal val="ppt_x"/>
                                          </p:val>
                                        </p:tav>
                                        <p:tav tm="100000">
                                          <p:val>
                                            <p:strVal val="ppt_x"/>
                                          </p:val>
                                        </p:tav>
                                      </p:tavLst>
                                    </p:anim>
                                    <p:anim calcmode="lin" valueType="num">
                                      <p:cBhvr additive="base">
                                        <p:cTn id="146" dur="500"/>
                                        <p:tgtEl>
                                          <p:spTgt spid="82"/>
                                        </p:tgtEl>
                                        <p:attrNameLst>
                                          <p:attrName>ppt_y</p:attrName>
                                        </p:attrNameLst>
                                      </p:cBhvr>
                                      <p:tavLst>
                                        <p:tav tm="0">
                                          <p:val>
                                            <p:strVal val="ppt_y"/>
                                          </p:val>
                                        </p:tav>
                                        <p:tav tm="100000">
                                          <p:val>
                                            <p:strVal val="0-ppt_h/2"/>
                                          </p:val>
                                        </p:tav>
                                      </p:tavLst>
                                    </p:anim>
                                    <p:set>
                                      <p:cBhvr>
                                        <p:cTn id="147" dur="1" fill="hold">
                                          <p:stCondLst>
                                            <p:cond delay="499"/>
                                          </p:stCondLst>
                                        </p:cTn>
                                        <p:tgtEl>
                                          <p:spTgt spid="82"/>
                                        </p:tgtEl>
                                        <p:attrNameLst>
                                          <p:attrName>style.visibility</p:attrName>
                                        </p:attrNameLst>
                                      </p:cBhvr>
                                      <p:to>
                                        <p:strVal val="hidden"/>
                                      </p:to>
                                    </p:set>
                                  </p:childTnLst>
                                </p:cTn>
                              </p:par>
                              <p:par>
                                <p:cTn id="148" presetID="2" presetClass="exit" presetSubtype="1" fill="hold" grpId="2" nodeType="withEffect">
                                  <p:stCondLst>
                                    <p:cond delay="0"/>
                                  </p:stCondLst>
                                  <p:childTnLst>
                                    <p:anim calcmode="lin" valueType="num">
                                      <p:cBhvr additive="base">
                                        <p:cTn id="149" dur="500"/>
                                        <p:tgtEl>
                                          <p:spTgt spid="86"/>
                                        </p:tgtEl>
                                        <p:attrNameLst>
                                          <p:attrName>ppt_x</p:attrName>
                                        </p:attrNameLst>
                                      </p:cBhvr>
                                      <p:tavLst>
                                        <p:tav tm="0">
                                          <p:val>
                                            <p:strVal val="ppt_x"/>
                                          </p:val>
                                        </p:tav>
                                        <p:tav tm="100000">
                                          <p:val>
                                            <p:strVal val="ppt_x"/>
                                          </p:val>
                                        </p:tav>
                                      </p:tavLst>
                                    </p:anim>
                                    <p:anim calcmode="lin" valueType="num">
                                      <p:cBhvr additive="base">
                                        <p:cTn id="150" dur="500"/>
                                        <p:tgtEl>
                                          <p:spTgt spid="86"/>
                                        </p:tgtEl>
                                        <p:attrNameLst>
                                          <p:attrName>ppt_y</p:attrName>
                                        </p:attrNameLst>
                                      </p:cBhvr>
                                      <p:tavLst>
                                        <p:tav tm="0">
                                          <p:val>
                                            <p:strVal val="ppt_y"/>
                                          </p:val>
                                        </p:tav>
                                        <p:tav tm="100000">
                                          <p:val>
                                            <p:strVal val="0-ppt_h/2"/>
                                          </p:val>
                                        </p:tav>
                                      </p:tavLst>
                                    </p:anim>
                                    <p:set>
                                      <p:cBhvr>
                                        <p:cTn id="151" dur="1" fill="hold">
                                          <p:stCondLst>
                                            <p:cond delay="499"/>
                                          </p:stCondLst>
                                        </p:cTn>
                                        <p:tgtEl>
                                          <p:spTgt spid="86"/>
                                        </p:tgtEl>
                                        <p:attrNameLst>
                                          <p:attrName>style.visibility</p:attrName>
                                        </p:attrNameLst>
                                      </p:cBhvr>
                                      <p:to>
                                        <p:strVal val="hidden"/>
                                      </p:to>
                                    </p:set>
                                  </p:childTnLst>
                                </p:cTn>
                              </p:par>
                              <p:par>
                                <p:cTn id="152" presetID="2" presetClass="exit" presetSubtype="1" fill="hold" grpId="1" nodeType="withEffect">
                                  <p:stCondLst>
                                    <p:cond delay="0"/>
                                  </p:stCondLst>
                                  <p:childTnLst>
                                    <p:anim calcmode="lin" valueType="num">
                                      <p:cBhvr additive="base">
                                        <p:cTn id="153" dur="500"/>
                                        <p:tgtEl>
                                          <p:spTgt spid="87"/>
                                        </p:tgtEl>
                                        <p:attrNameLst>
                                          <p:attrName>ppt_x</p:attrName>
                                        </p:attrNameLst>
                                      </p:cBhvr>
                                      <p:tavLst>
                                        <p:tav tm="0">
                                          <p:val>
                                            <p:strVal val="ppt_x"/>
                                          </p:val>
                                        </p:tav>
                                        <p:tav tm="100000">
                                          <p:val>
                                            <p:strVal val="ppt_x"/>
                                          </p:val>
                                        </p:tav>
                                      </p:tavLst>
                                    </p:anim>
                                    <p:anim calcmode="lin" valueType="num">
                                      <p:cBhvr additive="base">
                                        <p:cTn id="154" dur="500"/>
                                        <p:tgtEl>
                                          <p:spTgt spid="87"/>
                                        </p:tgtEl>
                                        <p:attrNameLst>
                                          <p:attrName>ppt_y</p:attrName>
                                        </p:attrNameLst>
                                      </p:cBhvr>
                                      <p:tavLst>
                                        <p:tav tm="0">
                                          <p:val>
                                            <p:strVal val="ppt_y"/>
                                          </p:val>
                                        </p:tav>
                                        <p:tav tm="100000">
                                          <p:val>
                                            <p:strVal val="0-ppt_h/2"/>
                                          </p:val>
                                        </p:tav>
                                      </p:tavLst>
                                    </p:anim>
                                    <p:set>
                                      <p:cBhvr>
                                        <p:cTn id="155" dur="1" fill="hold">
                                          <p:stCondLst>
                                            <p:cond delay="499"/>
                                          </p:stCondLst>
                                        </p:cTn>
                                        <p:tgtEl>
                                          <p:spTgt spid="8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9" grpId="1" animBg="1"/>
      <p:bldP spid="80" grpId="0" animBg="1"/>
      <p:bldP spid="80" grpId="1" animBg="1"/>
      <p:bldP spid="80" grpId="2" animBg="1"/>
      <p:bldP spid="81" grpId="0" animBg="1"/>
      <p:bldP spid="81" grpId="1" animBg="1"/>
      <p:bldP spid="81" grpId="2" animBg="1"/>
      <p:bldP spid="82" grpId="0"/>
      <p:bldP spid="82" grpId="1"/>
      <p:bldP spid="83" grpId="0"/>
      <p:bldP spid="83" grpId="1"/>
      <p:bldP spid="84" grpId="0" animBg="1"/>
      <p:bldP spid="84" grpId="1" animBg="1"/>
      <p:bldP spid="84" grpId="2" animBg="1"/>
      <p:bldP spid="85" grpId="0"/>
      <p:bldP spid="85" grpId="1"/>
      <p:bldP spid="86" grpId="0" animBg="1"/>
      <p:bldP spid="86" grpId="1" animBg="1"/>
      <p:bldP spid="86" grpId="2" animBg="1"/>
      <p:bldP spid="87" grpId="0"/>
      <p:bldP spid="87"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组合 79"/>
          <p:cNvGrpSpPr>
            <a:grpSpLocks/>
          </p:cNvGrpSpPr>
          <p:nvPr/>
        </p:nvGrpSpPr>
        <p:grpSpPr bwMode="auto">
          <a:xfrm>
            <a:off x="625475" y="1116013"/>
            <a:ext cx="8507413" cy="422275"/>
            <a:chOff x="439196" y="420756"/>
            <a:chExt cx="8612670" cy="422802"/>
          </a:xfrm>
        </p:grpSpPr>
        <p:sp>
          <p:nvSpPr>
            <p:cNvPr id="81" name="矩形 80"/>
            <p:cNvSpPr/>
            <p:nvPr/>
          </p:nvSpPr>
          <p:spPr>
            <a:xfrm>
              <a:off x="439196" y="420756"/>
              <a:ext cx="8612670" cy="4228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2400" dirty="0"/>
            </a:p>
          </p:txBody>
        </p:sp>
        <p:sp>
          <p:nvSpPr>
            <p:cNvPr id="19476" name="TextBox 81"/>
            <p:cNvSpPr txBox="1">
              <a:spLocks noChangeArrowheads="1"/>
            </p:cNvSpPr>
            <p:nvPr/>
          </p:nvSpPr>
          <p:spPr bwMode="auto">
            <a:xfrm>
              <a:off x="3275856" y="428218"/>
              <a:ext cx="2664296" cy="400110"/>
            </a:xfrm>
            <a:prstGeom prst="rect">
              <a:avLst/>
            </a:prstGeom>
            <a:noFill/>
            <a:ln w="9525">
              <a:noFill/>
              <a:miter lim="800000"/>
              <a:headEnd/>
              <a:tailEnd/>
            </a:ln>
          </p:spPr>
          <p:txBody>
            <a:bodyPr>
              <a:spAutoFit/>
            </a:bodyPr>
            <a:lstStyle/>
            <a:p>
              <a:pPr algn="ctr"/>
              <a:r>
                <a:rPr lang="zh-CN" altLang="en-US" sz="2000" b="1">
                  <a:solidFill>
                    <a:schemeClr val="bg1"/>
                  </a:solidFill>
                  <a:ea typeface="微软雅黑" pitchFamily="34" charset="-122"/>
                </a:rPr>
                <a:t>工作计划</a:t>
              </a:r>
            </a:p>
          </p:txBody>
        </p:sp>
      </p:grpSp>
      <p:sp>
        <p:nvSpPr>
          <p:cNvPr id="83" name="Rectangle 2"/>
          <p:cNvSpPr>
            <a:spLocks noChangeArrowheads="1"/>
          </p:cNvSpPr>
          <p:nvPr/>
        </p:nvSpPr>
        <p:spPr bwMode="auto">
          <a:xfrm>
            <a:off x="625475" y="3214688"/>
            <a:ext cx="2003425" cy="1647825"/>
          </a:xfrm>
          <a:prstGeom prst="rect">
            <a:avLst/>
          </a:prstGeom>
          <a:noFill/>
          <a:ln w="9525">
            <a:noFill/>
            <a:miter lim="800000"/>
            <a:headEnd/>
            <a:tailEnd/>
          </a:ln>
        </p:spPr>
        <p:txBody>
          <a:bodyPr lIns="0" tIns="45650" rIns="91301" bIns="45650">
            <a:spAutoFit/>
          </a:bodyPr>
          <a:lstStyle/>
          <a:p>
            <a:pPr indent="-3175" algn="ctr"/>
            <a:r>
              <a:rPr lang="zh-CN" altLang="en-US" sz="2000" b="1">
                <a:solidFill>
                  <a:schemeClr val="accent1"/>
                </a:solidFill>
                <a:latin typeface="微软雅黑" pitchFamily="34" charset="-122"/>
                <a:ea typeface="Segoe"/>
                <a:cs typeface="Segoe"/>
              </a:rPr>
              <a:t>单击添加标题</a:t>
            </a:r>
            <a:endParaRPr lang="en-US" altLang="zh-CN" sz="2000" b="1">
              <a:solidFill>
                <a:schemeClr val="accent1"/>
              </a:solidFill>
              <a:latin typeface="微软雅黑" pitchFamily="34" charset="-122"/>
              <a:ea typeface="Segoe"/>
              <a:cs typeface="Segoe"/>
            </a:endParaRPr>
          </a:p>
          <a:p>
            <a:pPr indent="-3175" algn="ctr"/>
            <a:endParaRPr lang="en-US" altLang="zh-CN" sz="1100">
              <a:solidFill>
                <a:srgbClr val="573A1E"/>
              </a:solidFill>
              <a:latin typeface="微软雅黑" pitchFamily="34" charset="-122"/>
              <a:ea typeface="Segoe"/>
              <a:cs typeface="Segoe"/>
            </a:endParaRPr>
          </a:p>
          <a:p>
            <a:pPr indent="-3175" algn="ctr"/>
            <a:r>
              <a:rPr lang="zh-CN" altLang="en-US" sz="1400">
                <a:solidFill>
                  <a:srgbClr val="5A5959"/>
                </a:solidFill>
                <a:latin typeface="微软雅黑" pitchFamily="34" charset="-122"/>
                <a:ea typeface="微软雅黑" pitchFamily="34" charset="-122"/>
                <a:cs typeface="Arial" charset="0"/>
              </a:rPr>
              <a:t>单击此处添加文本</a:t>
            </a:r>
            <a:endParaRPr lang="en-US" altLang="zh-CN" sz="1400">
              <a:solidFill>
                <a:srgbClr val="5A5959"/>
              </a:solidFill>
              <a:latin typeface="微软雅黑" pitchFamily="34" charset="-122"/>
              <a:ea typeface="微软雅黑" pitchFamily="34" charset="-122"/>
              <a:cs typeface="Arial" charset="0"/>
            </a:endParaRP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p:txBody>
      </p:sp>
      <p:sp>
        <p:nvSpPr>
          <p:cNvPr id="84" name="Rectangle 3"/>
          <p:cNvSpPr>
            <a:spLocks noChangeArrowheads="1"/>
          </p:cNvSpPr>
          <p:nvPr/>
        </p:nvSpPr>
        <p:spPr bwMode="auto">
          <a:xfrm>
            <a:off x="7056438" y="3214688"/>
            <a:ext cx="2197100" cy="1647825"/>
          </a:xfrm>
          <a:prstGeom prst="rect">
            <a:avLst/>
          </a:prstGeom>
          <a:noFill/>
          <a:ln w="9525">
            <a:noFill/>
            <a:miter lim="800000"/>
            <a:headEnd/>
            <a:tailEnd/>
          </a:ln>
        </p:spPr>
        <p:txBody>
          <a:bodyPr lIns="0" tIns="45650" rIns="91301" bIns="45650">
            <a:spAutoFit/>
          </a:bodyPr>
          <a:lstStyle/>
          <a:p>
            <a:pPr indent="-3175" algn="ctr"/>
            <a:r>
              <a:rPr lang="zh-CN" altLang="en-US" sz="2000" b="1">
                <a:solidFill>
                  <a:srgbClr val="00B0F0"/>
                </a:solidFill>
                <a:latin typeface="微软雅黑" pitchFamily="34" charset="-122"/>
                <a:ea typeface="Segoe"/>
                <a:cs typeface="Segoe"/>
              </a:rPr>
              <a:t>单击添加标题</a:t>
            </a:r>
            <a:endParaRPr lang="en-US" altLang="zh-CN" sz="2000" b="1">
              <a:solidFill>
                <a:srgbClr val="00B0F0"/>
              </a:solidFill>
              <a:latin typeface="微软雅黑" pitchFamily="34" charset="-122"/>
              <a:ea typeface="Segoe"/>
              <a:cs typeface="Segoe"/>
            </a:endParaRPr>
          </a:p>
          <a:p>
            <a:pPr indent="-3175" algn="ctr"/>
            <a:endParaRPr lang="en-US" altLang="zh-CN" sz="1100">
              <a:solidFill>
                <a:srgbClr val="573A1E"/>
              </a:solidFill>
              <a:latin typeface="微软雅黑" pitchFamily="34" charset="-122"/>
              <a:ea typeface="Segoe"/>
              <a:cs typeface="Segoe"/>
            </a:endParaRPr>
          </a:p>
          <a:p>
            <a:pPr indent="-3175" algn="ctr"/>
            <a:r>
              <a:rPr lang="zh-CN" altLang="en-US" sz="1400">
                <a:solidFill>
                  <a:srgbClr val="5A5959"/>
                </a:solidFill>
                <a:latin typeface="微软雅黑" pitchFamily="34" charset="-122"/>
                <a:ea typeface="微软雅黑" pitchFamily="34" charset="-122"/>
                <a:cs typeface="Arial" charset="0"/>
              </a:rPr>
              <a:t>单击此处添加文本</a:t>
            </a:r>
            <a:endParaRPr lang="en-US" altLang="zh-CN" sz="1400">
              <a:solidFill>
                <a:srgbClr val="5A5959"/>
              </a:solidFill>
              <a:latin typeface="微软雅黑" pitchFamily="34" charset="-122"/>
              <a:ea typeface="微软雅黑" pitchFamily="34" charset="-122"/>
              <a:cs typeface="Arial" charset="0"/>
            </a:endParaRP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p:txBody>
      </p:sp>
      <p:sp>
        <p:nvSpPr>
          <p:cNvPr id="85" name="Rectangle 7"/>
          <p:cNvSpPr>
            <a:spLocks noChangeArrowheads="1"/>
          </p:cNvSpPr>
          <p:nvPr/>
        </p:nvSpPr>
        <p:spPr bwMode="auto">
          <a:xfrm>
            <a:off x="2820988" y="3214688"/>
            <a:ext cx="1892300" cy="1647825"/>
          </a:xfrm>
          <a:prstGeom prst="rect">
            <a:avLst/>
          </a:prstGeom>
          <a:noFill/>
          <a:ln w="9525">
            <a:noFill/>
            <a:miter lim="800000"/>
            <a:headEnd/>
            <a:tailEnd/>
          </a:ln>
        </p:spPr>
        <p:txBody>
          <a:bodyPr lIns="0" tIns="45650" rIns="91301" bIns="45650">
            <a:spAutoFit/>
          </a:bodyPr>
          <a:lstStyle/>
          <a:p>
            <a:pPr indent="-3175" algn="ctr"/>
            <a:r>
              <a:rPr lang="zh-CN" altLang="en-US" sz="2000" b="1">
                <a:solidFill>
                  <a:schemeClr val="accent2"/>
                </a:solidFill>
                <a:latin typeface="微软雅黑" pitchFamily="34" charset="-122"/>
                <a:ea typeface="Segoe"/>
                <a:cs typeface="Segoe"/>
              </a:rPr>
              <a:t>单击添加标题</a:t>
            </a:r>
            <a:endParaRPr lang="en-US" altLang="zh-CN" sz="2000" b="1">
              <a:solidFill>
                <a:schemeClr val="accent2"/>
              </a:solidFill>
              <a:latin typeface="微软雅黑" pitchFamily="34" charset="-122"/>
              <a:ea typeface="Segoe"/>
              <a:cs typeface="Segoe"/>
            </a:endParaRPr>
          </a:p>
          <a:p>
            <a:pPr indent="-3175" algn="ctr"/>
            <a:endParaRPr lang="en-US" altLang="zh-CN" sz="1100">
              <a:solidFill>
                <a:srgbClr val="573A1E"/>
              </a:solidFill>
              <a:latin typeface="微软雅黑" pitchFamily="34" charset="-122"/>
              <a:ea typeface="Segoe"/>
              <a:cs typeface="Segoe"/>
            </a:endParaRPr>
          </a:p>
          <a:p>
            <a:pPr indent="-3175" algn="ctr"/>
            <a:r>
              <a:rPr lang="zh-CN" altLang="en-US" sz="1400">
                <a:solidFill>
                  <a:srgbClr val="5A5959"/>
                </a:solidFill>
                <a:latin typeface="微软雅黑" pitchFamily="34" charset="-122"/>
                <a:ea typeface="微软雅黑" pitchFamily="34" charset="-122"/>
                <a:cs typeface="Arial" charset="0"/>
              </a:rPr>
              <a:t>单击此处添加文本</a:t>
            </a:r>
            <a:endParaRPr lang="en-US" altLang="zh-CN" sz="1400">
              <a:solidFill>
                <a:srgbClr val="5A5959"/>
              </a:solidFill>
              <a:latin typeface="微软雅黑" pitchFamily="34" charset="-122"/>
              <a:ea typeface="微软雅黑" pitchFamily="34" charset="-122"/>
              <a:cs typeface="Arial" charset="0"/>
            </a:endParaRP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p:txBody>
      </p:sp>
      <p:grpSp>
        <p:nvGrpSpPr>
          <p:cNvPr id="86" name="组合 85"/>
          <p:cNvGrpSpPr>
            <a:grpSpLocks/>
          </p:cNvGrpSpPr>
          <p:nvPr/>
        </p:nvGrpSpPr>
        <p:grpSpPr bwMode="auto">
          <a:xfrm>
            <a:off x="625475" y="1743075"/>
            <a:ext cx="2003425" cy="1406525"/>
            <a:chOff x="383983" y="1134458"/>
            <a:chExt cx="2003232" cy="1405904"/>
          </a:xfrm>
        </p:grpSpPr>
        <p:sp>
          <p:nvSpPr>
            <p:cNvPr id="87" name="Rectangle 5"/>
            <p:cNvSpPr/>
            <p:nvPr/>
          </p:nvSpPr>
          <p:spPr>
            <a:xfrm>
              <a:off x="383983" y="1134458"/>
              <a:ext cx="2003232" cy="1405904"/>
            </a:xfrm>
            <a:prstGeom prst="rect">
              <a:avLst/>
            </a:prstGeom>
            <a:solidFill>
              <a:schemeClr val="accent1"/>
            </a:solidFill>
            <a:ln w="9525" cap="flat" cmpd="sng" algn="ctr">
              <a:noFill/>
              <a:prstDash val="solid"/>
            </a:ln>
            <a:effectLst/>
          </p:spPr>
          <p:txBody>
            <a:bodyPr lIns="274297" tIns="274297" rIns="91432" bIns="45716"/>
            <a:lstStyle/>
            <a:p>
              <a:pPr defTabSz="914400" fontAlgn="auto">
                <a:spcBef>
                  <a:spcPts val="0"/>
                </a:spcBef>
                <a:spcAft>
                  <a:spcPts val="0"/>
                </a:spcAft>
                <a:defRPr/>
              </a:pPr>
              <a:endParaRPr lang="en-US" sz="1800" b="1" kern="0" dirty="0">
                <a:solidFill>
                  <a:srgbClr val="FFFFFF"/>
                </a:solidFill>
                <a:latin typeface="Segoe" pitchFamily="34" charset="0"/>
                <a:ea typeface="+mn-ea"/>
              </a:endParaRPr>
            </a:p>
          </p:txBody>
        </p:sp>
        <p:pic>
          <p:nvPicPr>
            <p:cNvPr id="19474" name="Picture 4" descr="\\MAGNUM\Projects\Microsoft\Journey to the Cloud Campaign\Design\Assets\PrivateCloud.png"/>
            <p:cNvPicPr>
              <a:picLocks noChangeAspect="1" noChangeArrowheads="1"/>
            </p:cNvPicPr>
            <p:nvPr/>
          </p:nvPicPr>
          <p:blipFill>
            <a:blip r:embed="rId3">
              <a:lum bright="100000"/>
            </a:blip>
            <a:srcRect/>
            <a:stretch>
              <a:fillRect/>
            </a:stretch>
          </p:blipFill>
          <p:spPr bwMode="auto">
            <a:xfrm>
              <a:off x="578350" y="1498147"/>
              <a:ext cx="1565973" cy="785218"/>
            </a:xfrm>
            <a:prstGeom prst="rect">
              <a:avLst/>
            </a:prstGeom>
            <a:noFill/>
            <a:ln w="9525">
              <a:noFill/>
              <a:miter lim="800000"/>
              <a:headEnd/>
              <a:tailEnd/>
            </a:ln>
          </p:spPr>
        </p:pic>
      </p:grpSp>
      <p:sp>
        <p:nvSpPr>
          <p:cNvPr id="89" name="Rectangle 11"/>
          <p:cNvSpPr>
            <a:spLocks noChangeArrowheads="1"/>
          </p:cNvSpPr>
          <p:nvPr/>
        </p:nvSpPr>
        <p:spPr bwMode="auto">
          <a:xfrm>
            <a:off x="4906963" y="3214688"/>
            <a:ext cx="2114550" cy="1647825"/>
          </a:xfrm>
          <a:prstGeom prst="rect">
            <a:avLst/>
          </a:prstGeom>
          <a:noFill/>
          <a:ln w="9525">
            <a:noFill/>
            <a:miter lim="800000"/>
            <a:headEnd/>
            <a:tailEnd/>
          </a:ln>
        </p:spPr>
        <p:txBody>
          <a:bodyPr lIns="0" tIns="45650" rIns="91301" bIns="45650">
            <a:spAutoFit/>
          </a:bodyPr>
          <a:lstStyle/>
          <a:p>
            <a:pPr indent="-3175" algn="ctr"/>
            <a:r>
              <a:rPr lang="zh-CN" altLang="en-US" sz="2000" b="1">
                <a:solidFill>
                  <a:srgbClr val="92D050"/>
                </a:solidFill>
                <a:latin typeface="微软雅黑" pitchFamily="34" charset="-122"/>
                <a:ea typeface="Segoe"/>
                <a:cs typeface="Segoe"/>
              </a:rPr>
              <a:t>单击添加标题</a:t>
            </a:r>
            <a:endParaRPr lang="en-US" altLang="zh-CN" sz="2000" b="1">
              <a:solidFill>
                <a:srgbClr val="92D050"/>
              </a:solidFill>
              <a:latin typeface="微软雅黑" pitchFamily="34" charset="-122"/>
              <a:ea typeface="Segoe"/>
              <a:cs typeface="Segoe"/>
            </a:endParaRPr>
          </a:p>
          <a:p>
            <a:pPr indent="-3175" algn="ctr"/>
            <a:endParaRPr lang="en-US" altLang="zh-CN" sz="1100">
              <a:solidFill>
                <a:srgbClr val="573A1E"/>
              </a:solidFill>
              <a:latin typeface="微软雅黑" pitchFamily="34" charset="-122"/>
              <a:ea typeface="Segoe"/>
              <a:cs typeface="Segoe"/>
            </a:endParaRPr>
          </a:p>
          <a:p>
            <a:pPr indent="-3175" algn="ctr"/>
            <a:r>
              <a:rPr lang="zh-CN" altLang="en-US" sz="1400">
                <a:solidFill>
                  <a:srgbClr val="5A5959"/>
                </a:solidFill>
                <a:latin typeface="微软雅黑" pitchFamily="34" charset="-122"/>
                <a:ea typeface="微软雅黑" pitchFamily="34" charset="-122"/>
                <a:cs typeface="Arial" charset="0"/>
              </a:rPr>
              <a:t>单击此处添加文本</a:t>
            </a:r>
            <a:endParaRPr lang="en-US" altLang="zh-CN" sz="1400">
              <a:solidFill>
                <a:srgbClr val="5A5959"/>
              </a:solidFill>
              <a:latin typeface="微软雅黑" pitchFamily="34" charset="-122"/>
              <a:ea typeface="微软雅黑" pitchFamily="34" charset="-122"/>
              <a:cs typeface="Arial" charset="0"/>
            </a:endParaRP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p:txBody>
      </p:sp>
      <p:grpSp>
        <p:nvGrpSpPr>
          <p:cNvPr id="90" name="组合 89"/>
          <p:cNvGrpSpPr>
            <a:grpSpLocks/>
          </p:cNvGrpSpPr>
          <p:nvPr/>
        </p:nvGrpSpPr>
        <p:grpSpPr bwMode="auto">
          <a:xfrm>
            <a:off x="7035800" y="1743075"/>
            <a:ext cx="2097088" cy="1406525"/>
            <a:chOff x="6727550" y="1134458"/>
            <a:chExt cx="2097273" cy="1405904"/>
          </a:xfrm>
        </p:grpSpPr>
        <p:sp>
          <p:nvSpPr>
            <p:cNvPr id="91" name="Rectangle 6"/>
            <p:cNvSpPr/>
            <p:nvPr/>
          </p:nvSpPr>
          <p:spPr>
            <a:xfrm>
              <a:off x="6727550" y="1134458"/>
              <a:ext cx="2097273" cy="1405904"/>
            </a:xfrm>
            <a:prstGeom prst="rect">
              <a:avLst/>
            </a:prstGeom>
            <a:solidFill>
              <a:schemeClr val="accent4"/>
            </a:solidFill>
            <a:ln w="9525" cap="flat" cmpd="sng" algn="ctr">
              <a:noFill/>
              <a:prstDash val="solid"/>
            </a:ln>
            <a:effectLst/>
          </p:spPr>
          <p:txBody>
            <a:bodyPr lIns="274297" tIns="274297" rIns="91432" bIns="45716"/>
            <a:lstStyle/>
            <a:p>
              <a:pPr defTabSz="914400" fontAlgn="auto">
                <a:spcBef>
                  <a:spcPts val="0"/>
                </a:spcBef>
                <a:spcAft>
                  <a:spcPts val="0"/>
                </a:spcAft>
                <a:defRPr/>
              </a:pPr>
              <a:endParaRPr lang="en-US" sz="1800" b="1" kern="0" dirty="0">
                <a:solidFill>
                  <a:srgbClr val="FFFFFF"/>
                </a:solidFill>
                <a:latin typeface="Segoe" pitchFamily="34" charset="0"/>
                <a:ea typeface="+mn-ea"/>
              </a:endParaRPr>
            </a:p>
          </p:txBody>
        </p:sp>
        <p:pic>
          <p:nvPicPr>
            <p:cNvPr id="19472" name="Picture 2" descr="\\MAGNUM\Projects\Microsoft\Journey to the Cloud Campaign\Design\Assets\Flexible.png"/>
            <p:cNvPicPr>
              <a:picLocks noChangeAspect="1" noChangeArrowheads="1"/>
            </p:cNvPicPr>
            <p:nvPr/>
          </p:nvPicPr>
          <p:blipFill>
            <a:blip r:embed="rId4">
              <a:lum bright="100000"/>
            </a:blip>
            <a:srcRect/>
            <a:stretch>
              <a:fillRect/>
            </a:stretch>
          </p:blipFill>
          <p:spPr bwMode="auto">
            <a:xfrm>
              <a:off x="7142947" y="1273376"/>
              <a:ext cx="1252371" cy="1184912"/>
            </a:xfrm>
            <a:prstGeom prst="rect">
              <a:avLst/>
            </a:prstGeom>
            <a:noFill/>
            <a:ln w="9525">
              <a:noFill/>
              <a:miter lim="800000"/>
              <a:headEnd/>
              <a:tailEnd/>
            </a:ln>
          </p:spPr>
        </p:pic>
      </p:grpSp>
      <p:grpSp>
        <p:nvGrpSpPr>
          <p:cNvPr id="93" name="组合 92"/>
          <p:cNvGrpSpPr>
            <a:grpSpLocks/>
          </p:cNvGrpSpPr>
          <p:nvPr/>
        </p:nvGrpSpPr>
        <p:grpSpPr bwMode="auto">
          <a:xfrm>
            <a:off x="2773363" y="1739900"/>
            <a:ext cx="2001837" cy="1406525"/>
            <a:chOff x="2505416" y="1131590"/>
            <a:chExt cx="2003232" cy="1405904"/>
          </a:xfrm>
        </p:grpSpPr>
        <p:sp>
          <p:nvSpPr>
            <p:cNvPr id="94" name="Rectangle 15"/>
            <p:cNvSpPr/>
            <p:nvPr/>
          </p:nvSpPr>
          <p:spPr>
            <a:xfrm>
              <a:off x="2505416" y="1131590"/>
              <a:ext cx="2003232" cy="1405904"/>
            </a:xfrm>
            <a:prstGeom prst="rect">
              <a:avLst/>
            </a:prstGeom>
            <a:solidFill>
              <a:schemeClr val="accent2"/>
            </a:solidFill>
            <a:ln w="9525" cap="flat" cmpd="sng" algn="ctr">
              <a:noFill/>
              <a:prstDash val="solid"/>
            </a:ln>
            <a:effectLst/>
          </p:spPr>
          <p:txBody>
            <a:bodyPr lIns="274297" tIns="274297" rIns="91432" bIns="45716"/>
            <a:lstStyle/>
            <a:p>
              <a:pPr defTabSz="914400" fontAlgn="auto">
                <a:spcBef>
                  <a:spcPts val="0"/>
                </a:spcBef>
                <a:spcAft>
                  <a:spcPts val="0"/>
                </a:spcAft>
                <a:defRPr/>
              </a:pPr>
              <a:endParaRPr lang="en-US" sz="1800" b="1" kern="0" dirty="0">
                <a:solidFill>
                  <a:srgbClr val="FFFFFF"/>
                </a:solidFill>
                <a:latin typeface="Segoe" pitchFamily="34" charset="0"/>
                <a:ea typeface="+mn-ea"/>
              </a:endParaRPr>
            </a:p>
          </p:txBody>
        </p:sp>
        <p:pic>
          <p:nvPicPr>
            <p:cNvPr id="19470" name="Picture 34" descr="Efficiency.png"/>
            <p:cNvPicPr>
              <a:picLocks noChangeAspect="1"/>
            </p:cNvPicPr>
            <p:nvPr/>
          </p:nvPicPr>
          <p:blipFill>
            <a:blip r:embed="rId5"/>
            <a:srcRect/>
            <a:stretch>
              <a:fillRect/>
            </a:stretch>
          </p:blipFill>
          <p:spPr bwMode="auto">
            <a:xfrm>
              <a:off x="2856838" y="1246598"/>
              <a:ext cx="1311028" cy="1226804"/>
            </a:xfrm>
            <a:prstGeom prst="rect">
              <a:avLst/>
            </a:prstGeom>
            <a:noFill/>
            <a:ln w="9525">
              <a:noFill/>
              <a:miter lim="800000"/>
              <a:headEnd/>
              <a:tailEnd/>
            </a:ln>
          </p:spPr>
        </p:pic>
      </p:grpSp>
      <p:grpSp>
        <p:nvGrpSpPr>
          <p:cNvPr id="96" name="组合 95"/>
          <p:cNvGrpSpPr>
            <a:grpSpLocks/>
          </p:cNvGrpSpPr>
          <p:nvPr/>
        </p:nvGrpSpPr>
        <p:grpSpPr bwMode="auto">
          <a:xfrm>
            <a:off x="4905375" y="1743075"/>
            <a:ext cx="2003425" cy="1406525"/>
            <a:chOff x="4611875" y="1134458"/>
            <a:chExt cx="2003232" cy="1405904"/>
          </a:xfrm>
        </p:grpSpPr>
        <p:sp>
          <p:nvSpPr>
            <p:cNvPr id="97" name="Rectangle 16"/>
            <p:cNvSpPr/>
            <p:nvPr/>
          </p:nvSpPr>
          <p:spPr>
            <a:xfrm>
              <a:off x="4611875" y="1134458"/>
              <a:ext cx="2003232" cy="1405904"/>
            </a:xfrm>
            <a:prstGeom prst="rect">
              <a:avLst/>
            </a:prstGeom>
            <a:solidFill>
              <a:schemeClr val="accent3"/>
            </a:solidFill>
            <a:ln w="9525" cap="flat" cmpd="sng" algn="ctr">
              <a:noFill/>
              <a:prstDash val="solid"/>
            </a:ln>
            <a:effectLst/>
          </p:spPr>
          <p:txBody>
            <a:bodyPr lIns="274297" tIns="274297" rIns="91432" bIns="45716"/>
            <a:lstStyle/>
            <a:p>
              <a:pPr defTabSz="914400" fontAlgn="auto">
                <a:spcBef>
                  <a:spcPts val="0"/>
                </a:spcBef>
                <a:spcAft>
                  <a:spcPts val="0"/>
                </a:spcAft>
                <a:defRPr/>
              </a:pPr>
              <a:endParaRPr lang="en-US" sz="1800" b="1" kern="0" dirty="0">
                <a:solidFill>
                  <a:srgbClr val="FFFFFF"/>
                </a:solidFill>
                <a:latin typeface="Segoe" pitchFamily="34" charset="0"/>
                <a:ea typeface="+mn-ea"/>
              </a:endParaRPr>
            </a:p>
          </p:txBody>
        </p:sp>
        <p:pic>
          <p:nvPicPr>
            <p:cNvPr id="19468" name="Picture 2" descr="\\MAGNUM\Projects\Microsoft\Journey to the Cloud Campaign\Design\Assets\App_web.png"/>
            <p:cNvPicPr>
              <a:picLocks noChangeAspect="1" noChangeArrowheads="1"/>
            </p:cNvPicPr>
            <p:nvPr/>
          </p:nvPicPr>
          <p:blipFill>
            <a:blip r:embed="rId6">
              <a:lum bright="100000"/>
            </a:blip>
            <a:srcRect/>
            <a:stretch>
              <a:fillRect/>
            </a:stretch>
          </p:blipFill>
          <p:spPr bwMode="auto">
            <a:xfrm>
              <a:off x="5075912" y="1472020"/>
              <a:ext cx="1095185" cy="807805"/>
            </a:xfrm>
            <a:prstGeom prst="rect">
              <a:avLst/>
            </a:prstGeom>
            <a:noFill/>
            <a:ln w="9525">
              <a:noFill/>
              <a:miter lim="800000"/>
              <a:headEnd/>
              <a:tailEnd/>
            </a:ln>
          </p:spPr>
        </p:pic>
      </p:gr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left)">
                                      <p:cBhvr>
                                        <p:cTn id="7" dur="500"/>
                                        <p:tgtEl>
                                          <p:spTgt spid="80"/>
                                        </p:tgtEl>
                                      </p:cBhvr>
                                    </p:animEffect>
                                  </p:childTnLst>
                                </p:cTn>
                              </p:par>
                            </p:childTnLst>
                          </p:cTn>
                        </p:par>
                        <p:par>
                          <p:cTn id="8" fill="hold" nodeType="afterGroup">
                            <p:stCondLst>
                              <p:cond delay="500"/>
                            </p:stCondLst>
                            <p:childTnLst>
                              <p:par>
                                <p:cTn id="9" presetID="47" presetClass="entr" presetSubtype="0"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Effect transition="in" filter="fade">
                                      <p:cBhvr>
                                        <p:cTn id="11" dur="500"/>
                                        <p:tgtEl>
                                          <p:spTgt spid="86"/>
                                        </p:tgtEl>
                                      </p:cBhvr>
                                    </p:animEffect>
                                    <p:anim calcmode="lin" valueType="num">
                                      <p:cBhvr>
                                        <p:cTn id="12" dur="500" fill="hold"/>
                                        <p:tgtEl>
                                          <p:spTgt spid="86"/>
                                        </p:tgtEl>
                                        <p:attrNameLst>
                                          <p:attrName>ppt_x</p:attrName>
                                        </p:attrNameLst>
                                      </p:cBhvr>
                                      <p:tavLst>
                                        <p:tav tm="0">
                                          <p:val>
                                            <p:strVal val="#ppt_x"/>
                                          </p:val>
                                        </p:tav>
                                        <p:tav tm="100000">
                                          <p:val>
                                            <p:strVal val="#ppt_x"/>
                                          </p:val>
                                        </p:tav>
                                      </p:tavLst>
                                    </p:anim>
                                    <p:anim calcmode="lin" valueType="num">
                                      <p:cBhvr>
                                        <p:cTn id="13" dur="500" fill="hold"/>
                                        <p:tgtEl>
                                          <p:spTgt spid="8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3"/>
                                        </p:tgtEl>
                                        <p:attrNameLst>
                                          <p:attrName>style.visibility</p:attrName>
                                        </p:attrNameLst>
                                      </p:cBhvr>
                                      <p:to>
                                        <p:strVal val="visible"/>
                                      </p:to>
                                    </p:set>
                                    <p:animEffect transition="in" filter="fade">
                                      <p:cBhvr>
                                        <p:cTn id="16" dur="500"/>
                                        <p:tgtEl>
                                          <p:spTgt spid="83"/>
                                        </p:tgtEl>
                                      </p:cBhvr>
                                    </p:animEffect>
                                    <p:anim calcmode="lin" valueType="num">
                                      <p:cBhvr>
                                        <p:cTn id="17" dur="500" fill="hold"/>
                                        <p:tgtEl>
                                          <p:spTgt spid="83"/>
                                        </p:tgtEl>
                                        <p:attrNameLst>
                                          <p:attrName>ppt_x</p:attrName>
                                        </p:attrNameLst>
                                      </p:cBhvr>
                                      <p:tavLst>
                                        <p:tav tm="0">
                                          <p:val>
                                            <p:strVal val="#ppt_x"/>
                                          </p:val>
                                        </p:tav>
                                        <p:tav tm="100000">
                                          <p:val>
                                            <p:strVal val="#ppt_x"/>
                                          </p:val>
                                        </p:tav>
                                      </p:tavLst>
                                    </p:anim>
                                    <p:anim calcmode="lin" valueType="num">
                                      <p:cBhvr>
                                        <p:cTn id="18" dur="500" fill="hold"/>
                                        <p:tgtEl>
                                          <p:spTgt spid="83"/>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300"/>
                                  </p:stCondLst>
                                  <p:childTnLst>
                                    <p:set>
                                      <p:cBhvr>
                                        <p:cTn id="20" dur="1" fill="hold">
                                          <p:stCondLst>
                                            <p:cond delay="0"/>
                                          </p:stCondLst>
                                        </p:cTn>
                                        <p:tgtEl>
                                          <p:spTgt spid="93"/>
                                        </p:tgtEl>
                                        <p:attrNameLst>
                                          <p:attrName>style.visibility</p:attrName>
                                        </p:attrNameLst>
                                      </p:cBhvr>
                                      <p:to>
                                        <p:strVal val="visible"/>
                                      </p:to>
                                    </p:set>
                                    <p:animEffect transition="in" filter="fade">
                                      <p:cBhvr>
                                        <p:cTn id="21" dur="500"/>
                                        <p:tgtEl>
                                          <p:spTgt spid="93"/>
                                        </p:tgtEl>
                                      </p:cBhvr>
                                    </p:animEffect>
                                    <p:anim calcmode="lin" valueType="num">
                                      <p:cBhvr>
                                        <p:cTn id="22" dur="500" fill="hold"/>
                                        <p:tgtEl>
                                          <p:spTgt spid="93"/>
                                        </p:tgtEl>
                                        <p:attrNameLst>
                                          <p:attrName>ppt_x</p:attrName>
                                        </p:attrNameLst>
                                      </p:cBhvr>
                                      <p:tavLst>
                                        <p:tav tm="0">
                                          <p:val>
                                            <p:strVal val="#ppt_x"/>
                                          </p:val>
                                        </p:tav>
                                        <p:tav tm="100000">
                                          <p:val>
                                            <p:strVal val="#ppt_x"/>
                                          </p:val>
                                        </p:tav>
                                      </p:tavLst>
                                    </p:anim>
                                    <p:anim calcmode="lin" valueType="num">
                                      <p:cBhvr>
                                        <p:cTn id="23" dur="500" fill="hold"/>
                                        <p:tgtEl>
                                          <p:spTgt spid="9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300"/>
                                  </p:stCondLst>
                                  <p:childTnLst>
                                    <p:set>
                                      <p:cBhvr>
                                        <p:cTn id="25" dur="1" fill="hold">
                                          <p:stCondLst>
                                            <p:cond delay="0"/>
                                          </p:stCondLst>
                                        </p:cTn>
                                        <p:tgtEl>
                                          <p:spTgt spid="85"/>
                                        </p:tgtEl>
                                        <p:attrNameLst>
                                          <p:attrName>style.visibility</p:attrName>
                                        </p:attrNameLst>
                                      </p:cBhvr>
                                      <p:to>
                                        <p:strVal val="visible"/>
                                      </p:to>
                                    </p:set>
                                    <p:animEffect transition="in" filter="fade">
                                      <p:cBhvr>
                                        <p:cTn id="26" dur="500"/>
                                        <p:tgtEl>
                                          <p:spTgt spid="85"/>
                                        </p:tgtEl>
                                      </p:cBhvr>
                                    </p:animEffect>
                                    <p:anim calcmode="lin" valueType="num">
                                      <p:cBhvr>
                                        <p:cTn id="27" dur="500" fill="hold"/>
                                        <p:tgtEl>
                                          <p:spTgt spid="85"/>
                                        </p:tgtEl>
                                        <p:attrNameLst>
                                          <p:attrName>ppt_x</p:attrName>
                                        </p:attrNameLst>
                                      </p:cBhvr>
                                      <p:tavLst>
                                        <p:tav tm="0">
                                          <p:val>
                                            <p:strVal val="#ppt_x"/>
                                          </p:val>
                                        </p:tav>
                                        <p:tav tm="100000">
                                          <p:val>
                                            <p:strVal val="#ppt_x"/>
                                          </p:val>
                                        </p:tav>
                                      </p:tavLst>
                                    </p:anim>
                                    <p:anim calcmode="lin" valueType="num">
                                      <p:cBhvr>
                                        <p:cTn id="28" dur="500" fill="hold"/>
                                        <p:tgtEl>
                                          <p:spTgt spid="85"/>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500"/>
                                  </p:stCondLst>
                                  <p:childTnLst>
                                    <p:set>
                                      <p:cBhvr>
                                        <p:cTn id="30" dur="1" fill="hold">
                                          <p:stCondLst>
                                            <p:cond delay="0"/>
                                          </p:stCondLst>
                                        </p:cTn>
                                        <p:tgtEl>
                                          <p:spTgt spid="96"/>
                                        </p:tgtEl>
                                        <p:attrNameLst>
                                          <p:attrName>style.visibility</p:attrName>
                                        </p:attrNameLst>
                                      </p:cBhvr>
                                      <p:to>
                                        <p:strVal val="visible"/>
                                      </p:to>
                                    </p:set>
                                    <p:animEffect transition="in" filter="fade">
                                      <p:cBhvr>
                                        <p:cTn id="31" dur="500"/>
                                        <p:tgtEl>
                                          <p:spTgt spid="96"/>
                                        </p:tgtEl>
                                      </p:cBhvr>
                                    </p:animEffect>
                                    <p:anim calcmode="lin" valueType="num">
                                      <p:cBhvr>
                                        <p:cTn id="32" dur="500" fill="hold"/>
                                        <p:tgtEl>
                                          <p:spTgt spid="96"/>
                                        </p:tgtEl>
                                        <p:attrNameLst>
                                          <p:attrName>ppt_x</p:attrName>
                                        </p:attrNameLst>
                                      </p:cBhvr>
                                      <p:tavLst>
                                        <p:tav tm="0">
                                          <p:val>
                                            <p:strVal val="#ppt_x"/>
                                          </p:val>
                                        </p:tav>
                                        <p:tav tm="100000">
                                          <p:val>
                                            <p:strVal val="#ppt_x"/>
                                          </p:val>
                                        </p:tav>
                                      </p:tavLst>
                                    </p:anim>
                                    <p:anim calcmode="lin" valueType="num">
                                      <p:cBhvr>
                                        <p:cTn id="33" dur="500" fill="hold"/>
                                        <p:tgtEl>
                                          <p:spTgt spid="9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500"/>
                                  </p:stCondLst>
                                  <p:childTnLst>
                                    <p:set>
                                      <p:cBhvr>
                                        <p:cTn id="35" dur="1" fill="hold">
                                          <p:stCondLst>
                                            <p:cond delay="0"/>
                                          </p:stCondLst>
                                        </p:cTn>
                                        <p:tgtEl>
                                          <p:spTgt spid="89"/>
                                        </p:tgtEl>
                                        <p:attrNameLst>
                                          <p:attrName>style.visibility</p:attrName>
                                        </p:attrNameLst>
                                      </p:cBhvr>
                                      <p:to>
                                        <p:strVal val="visible"/>
                                      </p:to>
                                    </p:set>
                                    <p:animEffect transition="in" filter="fade">
                                      <p:cBhvr>
                                        <p:cTn id="36" dur="500"/>
                                        <p:tgtEl>
                                          <p:spTgt spid="89"/>
                                        </p:tgtEl>
                                      </p:cBhvr>
                                    </p:animEffect>
                                    <p:anim calcmode="lin" valueType="num">
                                      <p:cBhvr>
                                        <p:cTn id="37" dur="500" fill="hold"/>
                                        <p:tgtEl>
                                          <p:spTgt spid="89"/>
                                        </p:tgtEl>
                                        <p:attrNameLst>
                                          <p:attrName>ppt_x</p:attrName>
                                        </p:attrNameLst>
                                      </p:cBhvr>
                                      <p:tavLst>
                                        <p:tav tm="0">
                                          <p:val>
                                            <p:strVal val="#ppt_x"/>
                                          </p:val>
                                        </p:tav>
                                        <p:tav tm="100000">
                                          <p:val>
                                            <p:strVal val="#ppt_x"/>
                                          </p:val>
                                        </p:tav>
                                      </p:tavLst>
                                    </p:anim>
                                    <p:anim calcmode="lin" valueType="num">
                                      <p:cBhvr>
                                        <p:cTn id="38" dur="500" fill="hold"/>
                                        <p:tgtEl>
                                          <p:spTgt spid="89"/>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800"/>
                                  </p:stCondLst>
                                  <p:childTnLst>
                                    <p:set>
                                      <p:cBhvr>
                                        <p:cTn id="40" dur="1" fill="hold">
                                          <p:stCondLst>
                                            <p:cond delay="0"/>
                                          </p:stCondLst>
                                        </p:cTn>
                                        <p:tgtEl>
                                          <p:spTgt spid="90"/>
                                        </p:tgtEl>
                                        <p:attrNameLst>
                                          <p:attrName>style.visibility</p:attrName>
                                        </p:attrNameLst>
                                      </p:cBhvr>
                                      <p:to>
                                        <p:strVal val="visible"/>
                                      </p:to>
                                    </p:set>
                                    <p:animEffect transition="in" filter="fade">
                                      <p:cBhvr>
                                        <p:cTn id="41" dur="500"/>
                                        <p:tgtEl>
                                          <p:spTgt spid="90"/>
                                        </p:tgtEl>
                                      </p:cBhvr>
                                    </p:animEffect>
                                    <p:anim calcmode="lin" valueType="num">
                                      <p:cBhvr>
                                        <p:cTn id="42" dur="500" fill="hold"/>
                                        <p:tgtEl>
                                          <p:spTgt spid="90"/>
                                        </p:tgtEl>
                                        <p:attrNameLst>
                                          <p:attrName>ppt_x</p:attrName>
                                        </p:attrNameLst>
                                      </p:cBhvr>
                                      <p:tavLst>
                                        <p:tav tm="0">
                                          <p:val>
                                            <p:strVal val="#ppt_x"/>
                                          </p:val>
                                        </p:tav>
                                        <p:tav tm="100000">
                                          <p:val>
                                            <p:strVal val="#ppt_x"/>
                                          </p:val>
                                        </p:tav>
                                      </p:tavLst>
                                    </p:anim>
                                    <p:anim calcmode="lin" valueType="num">
                                      <p:cBhvr>
                                        <p:cTn id="43" dur="500" fill="hold"/>
                                        <p:tgtEl>
                                          <p:spTgt spid="90"/>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800"/>
                                  </p:stCondLst>
                                  <p:childTnLst>
                                    <p:set>
                                      <p:cBhvr>
                                        <p:cTn id="45" dur="1" fill="hold">
                                          <p:stCondLst>
                                            <p:cond delay="0"/>
                                          </p:stCondLst>
                                        </p:cTn>
                                        <p:tgtEl>
                                          <p:spTgt spid="84"/>
                                        </p:tgtEl>
                                        <p:attrNameLst>
                                          <p:attrName>style.visibility</p:attrName>
                                        </p:attrNameLst>
                                      </p:cBhvr>
                                      <p:to>
                                        <p:strVal val="visible"/>
                                      </p:to>
                                    </p:set>
                                    <p:animEffect transition="in" filter="fade">
                                      <p:cBhvr>
                                        <p:cTn id="46" dur="500"/>
                                        <p:tgtEl>
                                          <p:spTgt spid="84"/>
                                        </p:tgtEl>
                                      </p:cBhvr>
                                    </p:animEffect>
                                    <p:anim calcmode="lin" valueType="num">
                                      <p:cBhvr>
                                        <p:cTn id="47" dur="500" fill="hold"/>
                                        <p:tgtEl>
                                          <p:spTgt spid="84"/>
                                        </p:tgtEl>
                                        <p:attrNameLst>
                                          <p:attrName>ppt_x</p:attrName>
                                        </p:attrNameLst>
                                      </p:cBhvr>
                                      <p:tavLst>
                                        <p:tav tm="0">
                                          <p:val>
                                            <p:strVal val="#ppt_x"/>
                                          </p:val>
                                        </p:tav>
                                        <p:tav tm="100000">
                                          <p:val>
                                            <p:strVal val="#ppt_x"/>
                                          </p:val>
                                        </p:tav>
                                      </p:tavLst>
                                    </p:anim>
                                    <p:anim calcmode="lin" valueType="num">
                                      <p:cBhvr>
                                        <p:cTn id="48"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P spid="8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19"/>
          <p:cNvPicPr>
            <a:picLocks noChangeAspect="1" noChangeArrowheads="1"/>
          </p:cNvPicPr>
          <p:nvPr/>
        </p:nvPicPr>
        <p:blipFill>
          <a:blip r:embed="rId3"/>
          <a:srcRect/>
          <a:stretch>
            <a:fillRect/>
          </a:stretch>
        </p:blipFill>
        <p:spPr bwMode="auto">
          <a:xfrm>
            <a:off x="4140200" y="3797300"/>
            <a:ext cx="2509838" cy="554038"/>
          </a:xfrm>
          <a:prstGeom prst="rect">
            <a:avLst/>
          </a:prstGeom>
          <a:noFill/>
          <a:ln w="9525">
            <a:noFill/>
            <a:miter lim="800000"/>
            <a:headEnd/>
            <a:tailEnd/>
          </a:ln>
        </p:spPr>
      </p:pic>
      <p:pic>
        <p:nvPicPr>
          <p:cNvPr id="41" name="Picture 19"/>
          <p:cNvPicPr>
            <a:picLocks noChangeAspect="1" noChangeArrowheads="1"/>
          </p:cNvPicPr>
          <p:nvPr/>
        </p:nvPicPr>
        <p:blipFill>
          <a:blip r:embed="rId4"/>
          <a:srcRect/>
          <a:stretch>
            <a:fillRect/>
          </a:stretch>
        </p:blipFill>
        <p:spPr bwMode="auto">
          <a:xfrm>
            <a:off x="2344738" y="3798888"/>
            <a:ext cx="2508250" cy="550862"/>
          </a:xfrm>
          <a:prstGeom prst="rect">
            <a:avLst/>
          </a:prstGeom>
          <a:noFill/>
          <a:ln w="9525">
            <a:noFill/>
            <a:miter lim="800000"/>
            <a:headEnd/>
            <a:tailEnd/>
          </a:ln>
        </p:spPr>
      </p:pic>
      <p:sp>
        <p:nvSpPr>
          <p:cNvPr id="42" name="Freeform 104"/>
          <p:cNvSpPr>
            <a:spLocks noChangeArrowheads="1"/>
          </p:cNvSpPr>
          <p:nvPr/>
        </p:nvSpPr>
        <p:spPr bwMode="auto">
          <a:xfrm>
            <a:off x="4598988" y="3103563"/>
            <a:ext cx="866775" cy="941387"/>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close/>
              </a:path>
            </a:pathLst>
          </a:custGeom>
          <a:solidFill>
            <a:schemeClr val="accent5">
              <a:lumMod val="60000"/>
              <a:lumOff val="40000"/>
            </a:schemeClr>
          </a:solidFill>
          <a:ln w="9525">
            <a:noFill/>
            <a:miter lim="800000"/>
            <a:headEnd/>
            <a:tailEnd/>
          </a:ln>
        </p:spPr>
        <p:txBody>
          <a:bodyPr lIns="68571" tIns="34285" rIns="68571" bIns="34285"/>
          <a:lstStyle/>
          <a:p>
            <a:endParaRPr lang="zh-CN" altLang="en-US"/>
          </a:p>
        </p:txBody>
      </p:sp>
      <p:sp>
        <p:nvSpPr>
          <p:cNvPr id="20485" name="Freeform 105"/>
          <p:cNvSpPr>
            <a:spLocks noChangeArrowheads="1"/>
          </p:cNvSpPr>
          <p:nvPr/>
        </p:nvSpPr>
        <p:spPr bwMode="auto">
          <a:xfrm>
            <a:off x="4598988" y="3103563"/>
            <a:ext cx="866775" cy="941387"/>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path>
            </a:pathLst>
          </a:custGeom>
          <a:noFill/>
          <a:ln w="9525">
            <a:noFill/>
            <a:miter lim="800000"/>
            <a:headEnd/>
            <a:tailEnd/>
          </a:ln>
        </p:spPr>
        <p:txBody>
          <a:bodyPr lIns="68571" tIns="34285" rIns="68571" bIns="34285"/>
          <a:lstStyle/>
          <a:p>
            <a:endParaRPr lang="zh-CN" altLang="en-US"/>
          </a:p>
        </p:txBody>
      </p:sp>
      <p:sp>
        <p:nvSpPr>
          <p:cNvPr id="44" name="Freeform 106"/>
          <p:cNvSpPr>
            <a:spLocks noChangeArrowheads="1"/>
          </p:cNvSpPr>
          <p:nvPr/>
        </p:nvSpPr>
        <p:spPr bwMode="auto">
          <a:xfrm>
            <a:off x="3589338" y="3103563"/>
            <a:ext cx="869950" cy="941387"/>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close/>
              </a:path>
            </a:pathLst>
          </a:custGeom>
          <a:solidFill>
            <a:schemeClr val="accent4"/>
          </a:solidFill>
          <a:ln w="9525">
            <a:noFill/>
            <a:miter lim="800000"/>
            <a:headEnd/>
            <a:tailEnd/>
          </a:ln>
        </p:spPr>
        <p:txBody>
          <a:bodyPr lIns="68571" tIns="34285" rIns="68571" bIns="34285"/>
          <a:lstStyle/>
          <a:p>
            <a:endParaRPr lang="zh-CN" altLang="en-US"/>
          </a:p>
        </p:txBody>
      </p:sp>
      <p:sp>
        <p:nvSpPr>
          <p:cNvPr id="20487" name="Freeform 107"/>
          <p:cNvSpPr>
            <a:spLocks noChangeArrowheads="1"/>
          </p:cNvSpPr>
          <p:nvPr/>
        </p:nvSpPr>
        <p:spPr bwMode="auto">
          <a:xfrm>
            <a:off x="3589338" y="3103563"/>
            <a:ext cx="869950" cy="941387"/>
          </a:xfrm>
          <a:custGeom>
            <a:avLst/>
            <a:gdLst>
              <a:gd name="T0" fmla="*/ 862026321 w 878"/>
              <a:gd name="T1" fmla="*/ 29327369 h 952"/>
              <a:gd name="T2" fmla="*/ 447704211 w 878"/>
              <a:gd name="T3" fmla="*/ 246351683 h 952"/>
              <a:gd name="T4" fmla="*/ 488939643 w 878"/>
              <a:gd name="T5" fmla="*/ 0 h 952"/>
              <a:gd name="T6" fmla="*/ 161016053 w 878"/>
              <a:gd name="T7" fmla="*/ 0 h 952"/>
              <a:gd name="T8" fmla="*/ 0 w 878"/>
              <a:gd name="T9" fmla="*/ 930662901 h 952"/>
              <a:gd name="T10" fmla="*/ 862026321 w 878"/>
              <a:gd name="T11" fmla="*/ 480972615 h 952"/>
              <a:gd name="T12" fmla="*/ 862026321 w 878"/>
              <a:gd name="T13" fmla="*/ 29327369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path>
            </a:pathLst>
          </a:custGeom>
          <a:noFill/>
          <a:ln w="9525">
            <a:noFill/>
            <a:miter lim="800000"/>
            <a:headEnd/>
            <a:tailEnd/>
          </a:ln>
        </p:spPr>
        <p:txBody>
          <a:bodyPr lIns="68571" tIns="34285" rIns="68571" bIns="34285"/>
          <a:lstStyle/>
          <a:p>
            <a:endParaRPr lang="zh-CN" altLang="en-US"/>
          </a:p>
        </p:txBody>
      </p:sp>
      <p:sp>
        <p:nvSpPr>
          <p:cNvPr id="46" name="Freeform 108"/>
          <p:cNvSpPr>
            <a:spLocks noChangeArrowheads="1"/>
          </p:cNvSpPr>
          <p:nvPr/>
        </p:nvSpPr>
        <p:spPr bwMode="auto">
          <a:xfrm>
            <a:off x="4527550" y="1160463"/>
            <a:ext cx="1517650" cy="1784350"/>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3"/>
          </a:solidFill>
          <a:ln w="9525">
            <a:noFill/>
            <a:miter lim="800000"/>
            <a:headEnd/>
            <a:tailEnd/>
          </a:ln>
        </p:spPr>
        <p:txBody>
          <a:bodyPr lIns="68571" tIns="34285" rIns="68571" bIns="34285"/>
          <a:lstStyle/>
          <a:p>
            <a:endParaRPr lang="zh-CN" altLang="en-US"/>
          </a:p>
        </p:txBody>
      </p:sp>
      <p:sp>
        <p:nvSpPr>
          <p:cNvPr id="47" name="Freeform 109"/>
          <p:cNvSpPr>
            <a:spLocks noChangeArrowheads="1"/>
          </p:cNvSpPr>
          <p:nvPr/>
        </p:nvSpPr>
        <p:spPr bwMode="auto">
          <a:xfrm>
            <a:off x="3011488" y="1160463"/>
            <a:ext cx="1516062" cy="1784350"/>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2"/>
          </a:solidFill>
          <a:ln w="9525">
            <a:noFill/>
            <a:miter lim="800000"/>
            <a:headEnd/>
            <a:tailEnd/>
          </a:ln>
        </p:spPr>
        <p:txBody>
          <a:bodyPr lIns="68571" tIns="34285" rIns="68571" bIns="34285"/>
          <a:lstStyle/>
          <a:p>
            <a:endParaRPr lang="zh-CN" altLang="en-US"/>
          </a:p>
        </p:txBody>
      </p:sp>
      <p:sp>
        <p:nvSpPr>
          <p:cNvPr id="48" name="矩形 1"/>
          <p:cNvSpPr>
            <a:spLocks noChangeArrowheads="1"/>
          </p:cNvSpPr>
          <p:nvPr/>
        </p:nvSpPr>
        <p:spPr bwMode="auto">
          <a:xfrm>
            <a:off x="6400800" y="1290638"/>
            <a:ext cx="1730375" cy="992187"/>
          </a:xfrm>
          <a:prstGeom prst="rect">
            <a:avLst/>
          </a:prstGeom>
          <a:noFill/>
          <a:ln w="9525">
            <a:noFill/>
            <a:miter lim="800000"/>
            <a:headEnd/>
            <a:tailEnd/>
          </a:ln>
        </p:spPr>
        <p:txBody>
          <a:bodyPr lIns="68571" tIns="34285" rIns="68571" bIns="34285">
            <a:spAutoFit/>
          </a:bodyPr>
          <a:lstStyle/>
          <a:p>
            <a:pPr algn="just">
              <a:lnSpc>
                <a:spcPct val="150000"/>
              </a:lnSpc>
            </a:pPr>
            <a:r>
              <a:rPr lang="zh-CN" altLang="en-US" sz="1100" b="1">
                <a:solidFill>
                  <a:srgbClr val="595959"/>
                </a:solidFill>
                <a:latin typeface="微软雅黑" pitchFamily="34" charset="-122"/>
                <a:ea typeface="微软雅黑" pitchFamily="34" charset="-122"/>
                <a:sym typeface="微软雅黑" pitchFamily="34" charset="-122"/>
              </a:rPr>
              <a:t>此处添加标题内容</a:t>
            </a:r>
            <a:endParaRPr lang="en-US" altLang="zh-CN" sz="1100" b="1">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900">
                <a:solidFill>
                  <a:srgbClr val="595959"/>
                </a:solidFill>
                <a:latin typeface="微软雅黑" pitchFamily="34" charset="-122"/>
                <a:ea typeface="微软雅黑" pitchFamily="34" charset="-122"/>
                <a:sym typeface="微软雅黑" pitchFamily="34" charset="-122"/>
              </a:rPr>
              <a:t>点击此处添加内容</a:t>
            </a:r>
            <a:endParaRPr lang="en-US" altLang="zh-CN" sz="900">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900">
                <a:solidFill>
                  <a:srgbClr val="595959"/>
                </a:solidFill>
                <a:latin typeface="微软雅黑" pitchFamily="34" charset="-122"/>
                <a:ea typeface="微软雅黑" pitchFamily="34" charset="-122"/>
                <a:sym typeface="微软雅黑" pitchFamily="34" charset="-122"/>
              </a:rPr>
              <a:t>点击此处添加内容</a:t>
            </a:r>
          </a:p>
          <a:p>
            <a:pPr algn="just">
              <a:lnSpc>
                <a:spcPct val="150000"/>
              </a:lnSpc>
            </a:pPr>
            <a:endParaRPr lang="zh-CN" altLang="en-US" sz="1100" b="1">
              <a:solidFill>
                <a:srgbClr val="595959"/>
              </a:solidFill>
              <a:latin typeface="微软雅黑" pitchFamily="34" charset="-122"/>
              <a:ea typeface="微软雅黑" pitchFamily="34" charset="-122"/>
              <a:sym typeface="微软雅黑" pitchFamily="34" charset="-122"/>
            </a:endParaRPr>
          </a:p>
        </p:txBody>
      </p:sp>
      <p:sp>
        <p:nvSpPr>
          <p:cNvPr id="49" name="任意多边形 22"/>
          <p:cNvSpPr>
            <a:spLocks/>
          </p:cNvSpPr>
          <p:nvPr/>
        </p:nvSpPr>
        <p:spPr bwMode="auto">
          <a:xfrm flipH="1">
            <a:off x="1314450" y="1566863"/>
            <a:ext cx="2746375" cy="617537"/>
          </a:xfrm>
          <a:custGeom>
            <a:avLst/>
            <a:gdLst>
              <a:gd name="T0" fmla="*/ 0 w 2896333"/>
              <a:gd name="T1" fmla="*/ 656710 h 581025"/>
              <a:gd name="T2" fmla="*/ 299820 w 2896333"/>
              <a:gd name="T3" fmla="*/ 0 h 581025"/>
              <a:gd name="T4" fmla="*/ 260481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tailEnd/>
          </a:ln>
        </p:spPr>
        <p:txBody>
          <a:bodyPr lIns="68571" tIns="34285" rIns="68571" bIns="34285" anchor="ctr"/>
          <a:lstStyle/>
          <a:p>
            <a:endParaRPr lang="zh-CN" altLang="en-US"/>
          </a:p>
        </p:txBody>
      </p:sp>
      <p:sp>
        <p:nvSpPr>
          <p:cNvPr id="50" name="矩形 1"/>
          <p:cNvSpPr>
            <a:spLocks noChangeArrowheads="1"/>
          </p:cNvSpPr>
          <p:nvPr/>
        </p:nvSpPr>
        <p:spPr bwMode="auto">
          <a:xfrm>
            <a:off x="1647825" y="1293813"/>
            <a:ext cx="1730375" cy="993775"/>
          </a:xfrm>
          <a:prstGeom prst="rect">
            <a:avLst/>
          </a:prstGeom>
          <a:noFill/>
          <a:ln w="9525">
            <a:noFill/>
            <a:miter lim="800000"/>
            <a:headEnd/>
            <a:tailEnd/>
          </a:ln>
        </p:spPr>
        <p:txBody>
          <a:bodyPr lIns="68571" tIns="34285" rIns="68571" bIns="34285">
            <a:spAutoFit/>
          </a:bodyPr>
          <a:lstStyle/>
          <a:p>
            <a:pPr algn="just">
              <a:lnSpc>
                <a:spcPct val="150000"/>
              </a:lnSpc>
            </a:pPr>
            <a:r>
              <a:rPr lang="zh-CN" altLang="en-US" sz="1100" b="1">
                <a:solidFill>
                  <a:srgbClr val="595959"/>
                </a:solidFill>
                <a:latin typeface="微软雅黑" pitchFamily="34" charset="-122"/>
                <a:ea typeface="微软雅黑" pitchFamily="34" charset="-122"/>
                <a:sym typeface="微软雅黑" pitchFamily="34" charset="-122"/>
              </a:rPr>
              <a:t>此处添加标题内容</a:t>
            </a:r>
            <a:endParaRPr lang="en-US" altLang="zh-CN" sz="1100" b="1">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900">
                <a:solidFill>
                  <a:srgbClr val="595959"/>
                </a:solidFill>
                <a:latin typeface="微软雅黑" pitchFamily="34" charset="-122"/>
                <a:ea typeface="微软雅黑" pitchFamily="34" charset="-122"/>
                <a:sym typeface="微软雅黑" pitchFamily="34" charset="-122"/>
              </a:rPr>
              <a:t>点击此处添加内容</a:t>
            </a:r>
            <a:endParaRPr lang="en-US" altLang="zh-CN" sz="900">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900">
                <a:solidFill>
                  <a:srgbClr val="595959"/>
                </a:solidFill>
                <a:latin typeface="微软雅黑" pitchFamily="34" charset="-122"/>
                <a:ea typeface="微软雅黑" pitchFamily="34" charset="-122"/>
                <a:sym typeface="微软雅黑" pitchFamily="34" charset="-122"/>
              </a:rPr>
              <a:t>点击此处添加内容</a:t>
            </a:r>
          </a:p>
          <a:p>
            <a:pPr algn="just">
              <a:lnSpc>
                <a:spcPct val="150000"/>
              </a:lnSpc>
            </a:pPr>
            <a:endParaRPr lang="zh-CN" altLang="en-US" sz="1100" b="1">
              <a:solidFill>
                <a:srgbClr val="595959"/>
              </a:solidFill>
              <a:latin typeface="微软雅黑" pitchFamily="34" charset="-122"/>
              <a:ea typeface="微软雅黑" pitchFamily="34" charset="-122"/>
              <a:sym typeface="微软雅黑" pitchFamily="34" charset="-122"/>
            </a:endParaRPr>
          </a:p>
        </p:txBody>
      </p:sp>
      <p:sp>
        <p:nvSpPr>
          <p:cNvPr id="51" name="任意多边形 24"/>
          <p:cNvSpPr>
            <a:spLocks/>
          </p:cNvSpPr>
          <p:nvPr/>
        </p:nvSpPr>
        <p:spPr bwMode="auto">
          <a:xfrm flipH="1">
            <a:off x="1323975" y="3097213"/>
            <a:ext cx="2441575" cy="622300"/>
          </a:xfrm>
          <a:custGeom>
            <a:avLst/>
            <a:gdLst>
              <a:gd name="T0" fmla="*/ 0 w 2528430"/>
              <a:gd name="T1" fmla="*/ 660074 h 587027"/>
              <a:gd name="T2" fmla="*/ 311007 w 2528430"/>
              <a:gd name="T3" fmla="*/ 6749 h 587027"/>
              <a:gd name="T4" fmla="*/ 2358790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tailEnd/>
          </a:ln>
        </p:spPr>
        <p:txBody>
          <a:bodyPr lIns="68571" tIns="34285" rIns="68571" bIns="34285" anchor="ctr"/>
          <a:lstStyle/>
          <a:p>
            <a:endParaRPr lang="zh-CN" altLang="en-US"/>
          </a:p>
        </p:txBody>
      </p:sp>
      <p:sp>
        <p:nvSpPr>
          <p:cNvPr id="89" name="矩形 1"/>
          <p:cNvSpPr>
            <a:spLocks noChangeArrowheads="1"/>
          </p:cNvSpPr>
          <p:nvPr/>
        </p:nvSpPr>
        <p:spPr bwMode="auto">
          <a:xfrm>
            <a:off x="1636713" y="2808288"/>
            <a:ext cx="1730375" cy="738187"/>
          </a:xfrm>
          <a:prstGeom prst="rect">
            <a:avLst/>
          </a:prstGeom>
          <a:noFill/>
          <a:ln w="9525">
            <a:noFill/>
            <a:miter lim="800000"/>
            <a:headEnd/>
            <a:tailEnd/>
          </a:ln>
        </p:spPr>
        <p:txBody>
          <a:bodyPr lIns="68571" tIns="34285" rIns="68571" bIns="34285">
            <a:spAutoFit/>
          </a:bodyPr>
          <a:lstStyle/>
          <a:p>
            <a:pPr algn="just">
              <a:lnSpc>
                <a:spcPct val="150000"/>
              </a:lnSpc>
            </a:pPr>
            <a:r>
              <a:rPr lang="zh-CN" altLang="en-US" sz="1100" b="1">
                <a:solidFill>
                  <a:srgbClr val="595959"/>
                </a:solidFill>
                <a:latin typeface="微软雅黑" pitchFamily="34" charset="-122"/>
                <a:ea typeface="微软雅黑" pitchFamily="34" charset="-122"/>
                <a:sym typeface="微软雅黑" pitchFamily="34" charset="-122"/>
              </a:rPr>
              <a:t>此处添加标题内容</a:t>
            </a:r>
            <a:endParaRPr lang="en-US" altLang="zh-CN" sz="1100" b="1">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900">
                <a:solidFill>
                  <a:srgbClr val="595959"/>
                </a:solidFill>
                <a:latin typeface="微软雅黑" pitchFamily="34" charset="-122"/>
                <a:ea typeface="微软雅黑" pitchFamily="34" charset="-122"/>
                <a:sym typeface="微软雅黑" pitchFamily="34" charset="-122"/>
              </a:rPr>
              <a:t>点击此处添加内容</a:t>
            </a:r>
            <a:endParaRPr lang="en-US" altLang="zh-CN" sz="900">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900">
                <a:solidFill>
                  <a:srgbClr val="595959"/>
                </a:solidFill>
                <a:latin typeface="微软雅黑" pitchFamily="34" charset="-122"/>
                <a:ea typeface="微软雅黑" pitchFamily="34" charset="-122"/>
                <a:sym typeface="微软雅黑" pitchFamily="34" charset="-122"/>
              </a:rPr>
              <a:t>点击此处添加内容</a:t>
            </a:r>
          </a:p>
        </p:txBody>
      </p:sp>
      <p:sp>
        <p:nvSpPr>
          <p:cNvPr id="90" name="矩形 1"/>
          <p:cNvSpPr>
            <a:spLocks noChangeArrowheads="1"/>
          </p:cNvSpPr>
          <p:nvPr/>
        </p:nvSpPr>
        <p:spPr bwMode="auto">
          <a:xfrm>
            <a:off x="6421438" y="2801938"/>
            <a:ext cx="1730375" cy="1154112"/>
          </a:xfrm>
          <a:prstGeom prst="rect">
            <a:avLst/>
          </a:prstGeom>
          <a:noFill/>
          <a:ln w="9525">
            <a:noFill/>
            <a:miter lim="800000"/>
            <a:headEnd/>
            <a:tailEnd/>
          </a:ln>
        </p:spPr>
        <p:txBody>
          <a:bodyPr lIns="68571" tIns="34285" rIns="68571" bIns="34285">
            <a:spAutoFit/>
          </a:bodyPr>
          <a:lstStyle/>
          <a:p>
            <a:pPr algn="just">
              <a:lnSpc>
                <a:spcPct val="150000"/>
              </a:lnSpc>
            </a:pPr>
            <a:r>
              <a:rPr lang="zh-CN" altLang="en-US" sz="1100" b="1">
                <a:solidFill>
                  <a:srgbClr val="595959"/>
                </a:solidFill>
                <a:latin typeface="微软雅黑" pitchFamily="34" charset="-122"/>
                <a:ea typeface="微软雅黑" pitchFamily="34" charset="-122"/>
                <a:sym typeface="微软雅黑" pitchFamily="34" charset="-122"/>
              </a:rPr>
              <a:t>此处添加标题内容</a:t>
            </a:r>
            <a:endParaRPr lang="en-US" altLang="zh-CN" sz="1100" b="1">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900">
                <a:solidFill>
                  <a:srgbClr val="595959"/>
                </a:solidFill>
                <a:latin typeface="微软雅黑" pitchFamily="34" charset="-122"/>
                <a:ea typeface="微软雅黑" pitchFamily="34" charset="-122"/>
                <a:sym typeface="微软雅黑" pitchFamily="34" charset="-122"/>
              </a:rPr>
              <a:t>点击此处添加内容</a:t>
            </a:r>
            <a:endParaRPr lang="en-US" altLang="zh-CN" sz="900">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900">
                <a:solidFill>
                  <a:srgbClr val="595959"/>
                </a:solidFill>
                <a:latin typeface="微软雅黑" pitchFamily="34" charset="-122"/>
                <a:ea typeface="微软雅黑" pitchFamily="34" charset="-122"/>
                <a:sym typeface="微软雅黑" pitchFamily="34" charset="-122"/>
              </a:rPr>
              <a:t>点击此处添加内容</a:t>
            </a:r>
          </a:p>
          <a:p>
            <a:pPr algn="just">
              <a:lnSpc>
                <a:spcPct val="150000"/>
              </a:lnSpc>
            </a:pPr>
            <a:endParaRPr lang="zh-CN" altLang="en-US">
              <a:solidFill>
                <a:srgbClr val="000000"/>
              </a:solidFill>
              <a:latin typeface="Calibri" pitchFamily="34" charset="0"/>
              <a:ea typeface="微软雅黑" pitchFamily="34" charset="-122"/>
            </a:endParaRPr>
          </a:p>
        </p:txBody>
      </p:sp>
      <p:sp>
        <p:nvSpPr>
          <p:cNvPr id="91" name="任意多边形 27"/>
          <p:cNvSpPr>
            <a:spLocks/>
          </p:cNvSpPr>
          <p:nvPr/>
        </p:nvSpPr>
        <p:spPr bwMode="auto">
          <a:xfrm>
            <a:off x="5178425" y="1576388"/>
            <a:ext cx="2746375" cy="617537"/>
          </a:xfrm>
          <a:custGeom>
            <a:avLst/>
            <a:gdLst>
              <a:gd name="T0" fmla="*/ 0 w 2896333"/>
              <a:gd name="T1" fmla="*/ 656710 h 581025"/>
              <a:gd name="T2" fmla="*/ 299820 w 2896333"/>
              <a:gd name="T3" fmla="*/ 0 h 581025"/>
              <a:gd name="T4" fmla="*/ 260481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tailEnd/>
          </a:ln>
        </p:spPr>
        <p:txBody>
          <a:bodyPr lIns="68571" tIns="34285" rIns="68571" bIns="34285" anchor="ctr"/>
          <a:lstStyle/>
          <a:p>
            <a:endParaRPr lang="zh-CN" altLang="en-US"/>
          </a:p>
        </p:txBody>
      </p:sp>
      <p:sp>
        <p:nvSpPr>
          <p:cNvPr id="92" name="任意多边形 28"/>
          <p:cNvSpPr>
            <a:spLocks/>
          </p:cNvSpPr>
          <p:nvPr/>
        </p:nvSpPr>
        <p:spPr bwMode="auto">
          <a:xfrm>
            <a:off x="5222875" y="3097213"/>
            <a:ext cx="2722563" cy="622300"/>
          </a:xfrm>
          <a:custGeom>
            <a:avLst/>
            <a:gdLst>
              <a:gd name="T0" fmla="*/ 0 w 2528430"/>
              <a:gd name="T1" fmla="*/ 660074 h 587027"/>
              <a:gd name="T2" fmla="*/ 386616 w 2528430"/>
              <a:gd name="T3" fmla="*/ 6749 h 587027"/>
              <a:gd name="T4" fmla="*/ 2932224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tailEnd/>
          </a:ln>
        </p:spPr>
        <p:txBody>
          <a:bodyPr lIns="68571" tIns="34285" rIns="68571" bIns="34285" anchor="ctr"/>
          <a:lstStyle/>
          <a:p>
            <a:endParaRPr lang="zh-CN" altLang="en-US"/>
          </a:p>
        </p:txBody>
      </p:sp>
      <p:sp>
        <p:nvSpPr>
          <p:cNvPr id="93" name="Oval 54"/>
          <p:cNvSpPr>
            <a:spLocks noChangeArrowheads="1"/>
          </p:cNvSpPr>
          <p:nvPr/>
        </p:nvSpPr>
        <p:spPr bwMode="auto">
          <a:xfrm>
            <a:off x="4017963" y="2147888"/>
            <a:ext cx="82550" cy="82550"/>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8571" tIns="34285" rIns="68571" bIns="34285"/>
          <a:lstStyle/>
          <a:p>
            <a:endParaRPr lang="zh-CN" altLang="zh-CN">
              <a:solidFill>
                <a:srgbClr val="000000"/>
              </a:solidFill>
              <a:latin typeface="宋体" pitchFamily="2" charset="-122"/>
              <a:ea typeface="微软雅黑" pitchFamily="34" charset="-122"/>
              <a:sym typeface="宋体" pitchFamily="2" charset="-122"/>
            </a:endParaRPr>
          </a:p>
        </p:txBody>
      </p:sp>
      <p:sp>
        <p:nvSpPr>
          <p:cNvPr id="94" name="Oval 54"/>
          <p:cNvSpPr>
            <a:spLocks noChangeArrowheads="1"/>
          </p:cNvSpPr>
          <p:nvPr/>
        </p:nvSpPr>
        <p:spPr bwMode="auto">
          <a:xfrm>
            <a:off x="5130800" y="2154238"/>
            <a:ext cx="82550" cy="82550"/>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8571" tIns="34285" rIns="68571" bIns="34285"/>
          <a:lstStyle/>
          <a:p>
            <a:endParaRPr lang="zh-CN" altLang="zh-CN">
              <a:solidFill>
                <a:srgbClr val="000000"/>
              </a:solidFill>
              <a:latin typeface="宋体" pitchFamily="2" charset="-122"/>
              <a:ea typeface="微软雅黑" pitchFamily="34" charset="-122"/>
              <a:sym typeface="宋体" pitchFamily="2" charset="-122"/>
            </a:endParaRPr>
          </a:p>
        </p:txBody>
      </p:sp>
      <p:sp>
        <p:nvSpPr>
          <p:cNvPr id="95" name="Oval 54"/>
          <p:cNvSpPr>
            <a:spLocks noChangeArrowheads="1"/>
          </p:cNvSpPr>
          <p:nvPr/>
        </p:nvSpPr>
        <p:spPr bwMode="auto">
          <a:xfrm>
            <a:off x="5178425" y="3678238"/>
            <a:ext cx="82550" cy="82550"/>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8571" tIns="34285" rIns="68571" bIns="34285"/>
          <a:lstStyle/>
          <a:p>
            <a:endParaRPr lang="zh-CN" altLang="zh-CN">
              <a:solidFill>
                <a:srgbClr val="000000"/>
              </a:solidFill>
              <a:latin typeface="宋体" pitchFamily="2" charset="-122"/>
              <a:ea typeface="微软雅黑" pitchFamily="34" charset="-122"/>
              <a:sym typeface="宋体" pitchFamily="2" charset="-122"/>
            </a:endParaRPr>
          </a:p>
        </p:txBody>
      </p:sp>
      <p:sp>
        <p:nvSpPr>
          <p:cNvPr id="96" name="Oval 54"/>
          <p:cNvSpPr>
            <a:spLocks noChangeArrowheads="1"/>
          </p:cNvSpPr>
          <p:nvPr/>
        </p:nvSpPr>
        <p:spPr bwMode="auto">
          <a:xfrm>
            <a:off x="3732213" y="3678238"/>
            <a:ext cx="82550" cy="82550"/>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8571" tIns="34285" rIns="68571" bIns="34285"/>
          <a:lstStyle/>
          <a:p>
            <a:endParaRPr lang="zh-CN" altLang="zh-CN">
              <a:solidFill>
                <a:srgbClr val="000000"/>
              </a:solidFill>
              <a:latin typeface="宋体" pitchFamily="2" charset="-122"/>
              <a:ea typeface="微软雅黑" pitchFamily="34" charset="-122"/>
              <a:sym typeface="宋体" pitchFamily="2" charset="-122"/>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animEffect transition="in" filter="fade">
                                      <p:cBhvr>
                                        <p:cTn id="14" dur="500"/>
                                        <p:tgtEl>
                                          <p:spTgt spid="4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500" fill="hold"/>
                                        <p:tgtEl>
                                          <p:spTgt spid="44"/>
                                        </p:tgtEl>
                                        <p:attrNameLst>
                                          <p:attrName>ppt_w</p:attrName>
                                        </p:attrNameLst>
                                      </p:cBhvr>
                                      <p:tavLst>
                                        <p:tav tm="0">
                                          <p:val>
                                            <p:fltVal val="0"/>
                                          </p:val>
                                        </p:tav>
                                        <p:tav tm="100000">
                                          <p:val>
                                            <p:strVal val="#ppt_w"/>
                                          </p:val>
                                        </p:tav>
                                      </p:tavLst>
                                    </p:anim>
                                    <p:anim calcmode="lin" valueType="num">
                                      <p:cBhvr>
                                        <p:cTn id="18" dur="500" fill="hold"/>
                                        <p:tgtEl>
                                          <p:spTgt spid="44"/>
                                        </p:tgtEl>
                                        <p:attrNameLst>
                                          <p:attrName>ppt_h</p:attrName>
                                        </p:attrNameLst>
                                      </p:cBhvr>
                                      <p:tavLst>
                                        <p:tav tm="0">
                                          <p:val>
                                            <p:fltVal val="0"/>
                                          </p:val>
                                        </p:tav>
                                        <p:tav tm="100000">
                                          <p:val>
                                            <p:strVal val="#ppt_h"/>
                                          </p:val>
                                        </p:tav>
                                      </p:tavLst>
                                    </p:anim>
                                    <p:animEffect transition="in" filter="fade">
                                      <p:cBhvr>
                                        <p:cTn id="19" dur="500"/>
                                        <p:tgtEl>
                                          <p:spTgt spid="4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500" fill="hold"/>
                                        <p:tgtEl>
                                          <p:spTgt spid="42"/>
                                        </p:tgtEl>
                                        <p:attrNameLst>
                                          <p:attrName>ppt_w</p:attrName>
                                        </p:attrNameLst>
                                      </p:cBhvr>
                                      <p:tavLst>
                                        <p:tav tm="0">
                                          <p:val>
                                            <p:fltVal val="0"/>
                                          </p:val>
                                        </p:tav>
                                        <p:tav tm="100000">
                                          <p:val>
                                            <p:strVal val="#ppt_w"/>
                                          </p:val>
                                        </p:tav>
                                      </p:tavLst>
                                    </p:anim>
                                    <p:anim calcmode="lin" valueType="num">
                                      <p:cBhvr>
                                        <p:cTn id="23" dur="500" fill="hold"/>
                                        <p:tgtEl>
                                          <p:spTgt spid="42"/>
                                        </p:tgtEl>
                                        <p:attrNameLst>
                                          <p:attrName>ppt_h</p:attrName>
                                        </p:attrNameLst>
                                      </p:cBhvr>
                                      <p:tavLst>
                                        <p:tav tm="0">
                                          <p:val>
                                            <p:fltVal val="0"/>
                                          </p:val>
                                        </p:tav>
                                        <p:tav tm="100000">
                                          <p:val>
                                            <p:strVal val="#ppt_h"/>
                                          </p:val>
                                        </p:tav>
                                      </p:tavLst>
                                    </p:anim>
                                    <p:animEffect transition="in" filter="fade">
                                      <p:cBhvr>
                                        <p:cTn id="24" dur="500"/>
                                        <p:tgtEl>
                                          <p:spTgt spid="42"/>
                                        </p:tgtEl>
                                      </p:cBhvr>
                                    </p:animEffect>
                                  </p:childTnLst>
                                </p:cTn>
                              </p:par>
                              <p:par>
                                <p:cTn id="25" presetID="22" presetClass="entr" presetSubtype="4"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wipe(down)">
                                      <p:cBhvr>
                                        <p:cTn id="27" dur="500"/>
                                        <p:tgtEl>
                                          <p:spTgt spid="40"/>
                                        </p:tgtEl>
                                      </p:cBhvr>
                                    </p:animEffect>
                                  </p:childTnLst>
                                </p:cTn>
                              </p:par>
                              <p:par>
                                <p:cTn id="28" presetID="22" presetClass="entr" presetSubtype="4"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down)">
                                      <p:cBhvr>
                                        <p:cTn id="30" dur="500"/>
                                        <p:tgtEl>
                                          <p:spTgt spid="41"/>
                                        </p:tgtEl>
                                      </p:cBhvr>
                                    </p:animEffect>
                                  </p:childTnLst>
                                </p:cTn>
                              </p:par>
                            </p:childTnLst>
                          </p:cTn>
                        </p:par>
                        <p:par>
                          <p:cTn id="31" fill="hold" nodeType="afterGroup">
                            <p:stCondLst>
                              <p:cond delay="500"/>
                            </p:stCondLst>
                            <p:childTnLst>
                              <p:par>
                                <p:cTn id="32" presetID="31" presetClass="entr" presetSubtype="0" fill="hold" grpId="0" nodeType="afterEffect">
                                  <p:stCondLst>
                                    <p:cond delay="0"/>
                                  </p:stCondLst>
                                  <p:childTnLst>
                                    <p:set>
                                      <p:cBhvr>
                                        <p:cTn id="33" dur="1" fill="hold">
                                          <p:stCondLst>
                                            <p:cond delay="0"/>
                                          </p:stCondLst>
                                        </p:cTn>
                                        <p:tgtEl>
                                          <p:spTgt spid="93"/>
                                        </p:tgtEl>
                                        <p:attrNameLst>
                                          <p:attrName>style.visibility</p:attrName>
                                        </p:attrNameLst>
                                      </p:cBhvr>
                                      <p:to>
                                        <p:strVal val="visible"/>
                                      </p:to>
                                    </p:set>
                                    <p:anim calcmode="lin" valueType="num">
                                      <p:cBhvr>
                                        <p:cTn id="34" dur="500" fill="hold"/>
                                        <p:tgtEl>
                                          <p:spTgt spid="93"/>
                                        </p:tgtEl>
                                        <p:attrNameLst>
                                          <p:attrName>ppt_w</p:attrName>
                                        </p:attrNameLst>
                                      </p:cBhvr>
                                      <p:tavLst>
                                        <p:tav tm="0">
                                          <p:val>
                                            <p:fltVal val="0"/>
                                          </p:val>
                                        </p:tav>
                                        <p:tav tm="100000">
                                          <p:val>
                                            <p:strVal val="#ppt_w"/>
                                          </p:val>
                                        </p:tav>
                                      </p:tavLst>
                                    </p:anim>
                                    <p:anim calcmode="lin" valueType="num">
                                      <p:cBhvr>
                                        <p:cTn id="35" dur="500" fill="hold"/>
                                        <p:tgtEl>
                                          <p:spTgt spid="93"/>
                                        </p:tgtEl>
                                        <p:attrNameLst>
                                          <p:attrName>ppt_h</p:attrName>
                                        </p:attrNameLst>
                                      </p:cBhvr>
                                      <p:tavLst>
                                        <p:tav tm="0">
                                          <p:val>
                                            <p:fltVal val="0"/>
                                          </p:val>
                                        </p:tav>
                                        <p:tav tm="100000">
                                          <p:val>
                                            <p:strVal val="#ppt_h"/>
                                          </p:val>
                                        </p:tav>
                                      </p:tavLst>
                                    </p:anim>
                                    <p:anim calcmode="lin" valueType="num">
                                      <p:cBhvr>
                                        <p:cTn id="36" dur="500" fill="hold"/>
                                        <p:tgtEl>
                                          <p:spTgt spid="93"/>
                                        </p:tgtEl>
                                        <p:attrNameLst>
                                          <p:attrName>style.rotation</p:attrName>
                                        </p:attrNameLst>
                                      </p:cBhvr>
                                      <p:tavLst>
                                        <p:tav tm="0">
                                          <p:val>
                                            <p:fltVal val="90"/>
                                          </p:val>
                                        </p:tav>
                                        <p:tav tm="100000">
                                          <p:val>
                                            <p:fltVal val="0"/>
                                          </p:val>
                                        </p:tav>
                                      </p:tavLst>
                                    </p:anim>
                                    <p:animEffect transition="in" filter="fade">
                                      <p:cBhvr>
                                        <p:cTn id="37" dur="500"/>
                                        <p:tgtEl>
                                          <p:spTgt spid="93"/>
                                        </p:tgtEl>
                                      </p:cBhvr>
                                    </p:animEffect>
                                  </p:childTnLst>
                                </p:cTn>
                              </p:par>
                            </p:childTnLst>
                          </p:cTn>
                        </p:par>
                        <p:par>
                          <p:cTn id="38" fill="hold" nodeType="afterGroup">
                            <p:stCondLst>
                              <p:cond delay="1000"/>
                            </p:stCondLst>
                            <p:childTnLst>
                              <p:par>
                                <p:cTn id="39" presetID="22" presetClass="entr" presetSubtype="4" fill="hold" grpId="0" nodeType="after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wipe(down)">
                                      <p:cBhvr>
                                        <p:cTn id="41" dur="500"/>
                                        <p:tgtEl>
                                          <p:spTgt spid="49"/>
                                        </p:tgtEl>
                                      </p:cBhvr>
                                    </p:animEffect>
                                  </p:childTnLst>
                                </p:cTn>
                              </p:par>
                            </p:childTnLst>
                          </p:cTn>
                        </p:par>
                        <p:par>
                          <p:cTn id="42" fill="hold" nodeType="afterGroup">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50"/>
                                        </p:tgtEl>
                                        <p:attrNameLst>
                                          <p:attrName>style.visibility</p:attrName>
                                        </p:attrNameLst>
                                      </p:cBhvr>
                                      <p:to>
                                        <p:strVal val="visible"/>
                                      </p:to>
                                    </p:set>
                                    <p:animEffect transition="in" filter="wipe(left)">
                                      <p:cBhvr>
                                        <p:cTn id="45" dur="500"/>
                                        <p:tgtEl>
                                          <p:spTgt spid="50"/>
                                        </p:tgtEl>
                                      </p:cBhvr>
                                    </p:animEffect>
                                  </p:childTnLst>
                                </p:cTn>
                              </p:par>
                            </p:childTnLst>
                          </p:cTn>
                        </p:par>
                        <p:par>
                          <p:cTn id="46" fill="hold" nodeType="afterGroup">
                            <p:stCondLst>
                              <p:cond delay="2000"/>
                            </p:stCondLst>
                            <p:childTnLst>
                              <p:par>
                                <p:cTn id="47" presetID="31" presetClass="entr" presetSubtype="0" fill="hold" grpId="0" nodeType="afterEffect">
                                  <p:stCondLst>
                                    <p:cond delay="0"/>
                                  </p:stCondLst>
                                  <p:childTnLst>
                                    <p:set>
                                      <p:cBhvr>
                                        <p:cTn id="48" dur="1" fill="hold">
                                          <p:stCondLst>
                                            <p:cond delay="0"/>
                                          </p:stCondLst>
                                        </p:cTn>
                                        <p:tgtEl>
                                          <p:spTgt spid="94"/>
                                        </p:tgtEl>
                                        <p:attrNameLst>
                                          <p:attrName>style.visibility</p:attrName>
                                        </p:attrNameLst>
                                      </p:cBhvr>
                                      <p:to>
                                        <p:strVal val="visible"/>
                                      </p:to>
                                    </p:set>
                                    <p:anim calcmode="lin" valueType="num">
                                      <p:cBhvr>
                                        <p:cTn id="49" dur="500" fill="hold"/>
                                        <p:tgtEl>
                                          <p:spTgt spid="94"/>
                                        </p:tgtEl>
                                        <p:attrNameLst>
                                          <p:attrName>ppt_w</p:attrName>
                                        </p:attrNameLst>
                                      </p:cBhvr>
                                      <p:tavLst>
                                        <p:tav tm="0">
                                          <p:val>
                                            <p:fltVal val="0"/>
                                          </p:val>
                                        </p:tav>
                                        <p:tav tm="100000">
                                          <p:val>
                                            <p:strVal val="#ppt_w"/>
                                          </p:val>
                                        </p:tav>
                                      </p:tavLst>
                                    </p:anim>
                                    <p:anim calcmode="lin" valueType="num">
                                      <p:cBhvr>
                                        <p:cTn id="50" dur="500" fill="hold"/>
                                        <p:tgtEl>
                                          <p:spTgt spid="94"/>
                                        </p:tgtEl>
                                        <p:attrNameLst>
                                          <p:attrName>ppt_h</p:attrName>
                                        </p:attrNameLst>
                                      </p:cBhvr>
                                      <p:tavLst>
                                        <p:tav tm="0">
                                          <p:val>
                                            <p:fltVal val="0"/>
                                          </p:val>
                                        </p:tav>
                                        <p:tav tm="100000">
                                          <p:val>
                                            <p:strVal val="#ppt_h"/>
                                          </p:val>
                                        </p:tav>
                                      </p:tavLst>
                                    </p:anim>
                                    <p:anim calcmode="lin" valueType="num">
                                      <p:cBhvr>
                                        <p:cTn id="51" dur="500" fill="hold"/>
                                        <p:tgtEl>
                                          <p:spTgt spid="94"/>
                                        </p:tgtEl>
                                        <p:attrNameLst>
                                          <p:attrName>style.rotation</p:attrName>
                                        </p:attrNameLst>
                                      </p:cBhvr>
                                      <p:tavLst>
                                        <p:tav tm="0">
                                          <p:val>
                                            <p:fltVal val="90"/>
                                          </p:val>
                                        </p:tav>
                                        <p:tav tm="100000">
                                          <p:val>
                                            <p:fltVal val="0"/>
                                          </p:val>
                                        </p:tav>
                                      </p:tavLst>
                                    </p:anim>
                                    <p:animEffect transition="in" filter="fade">
                                      <p:cBhvr>
                                        <p:cTn id="52" dur="500"/>
                                        <p:tgtEl>
                                          <p:spTgt spid="94"/>
                                        </p:tgtEl>
                                      </p:cBhvr>
                                    </p:animEffect>
                                  </p:childTnLst>
                                </p:cTn>
                              </p:par>
                            </p:childTnLst>
                          </p:cTn>
                        </p:par>
                        <p:par>
                          <p:cTn id="53" fill="hold" nodeType="afterGroup">
                            <p:stCondLst>
                              <p:cond delay="2500"/>
                            </p:stCondLst>
                            <p:childTnLst>
                              <p:par>
                                <p:cTn id="54" presetID="22" presetClass="entr" presetSubtype="4" fill="hold" grpId="0" nodeType="afterEffect">
                                  <p:stCondLst>
                                    <p:cond delay="0"/>
                                  </p:stCondLst>
                                  <p:childTnLst>
                                    <p:set>
                                      <p:cBhvr>
                                        <p:cTn id="55" dur="1" fill="hold">
                                          <p:stCondLst>
                                            <p:cond delay="0"/>
                                          </p:stCondLst>
                                        </p:cTn>
                                        <p:tgtEl>
                                          <p:spTgt spid="91"/>
                                        </p:tgtEl>
                                        <p:attrNameLst>
                                          <p:attrName>style.visibility</p:attrName>
                                        </p:attrNameLst>
                                      </p:cBhvr>
                                      <p:to>
                                        <p:strVal val="visible"/>
                                      </p:to>
                                    </p:set>
                                    <p:animEffect transition="in" filter="wipe(down)">
                                      <p:cBhvr>
                                        <p:cTn id="56" dur="500"/>
                                        <p:tgtEl>
                                          <p:spTgt spid="91"/>
                                        </p:tgtEl>
                                      </p:cBhvr>
                                    </p:animEffect>
                                  </p:childTnLst>
                                </p:cTn>
                              </p:par>
                            </p:childTnLst>
                          </p:cTn>
                        </p:par>
                        <p:par>
                          <p:cTn id="57" fill="hold" nodeType="afterGroup">
                            <p:stCondLst>
                              <p:cond delay="3000"/>
                            </p:stCondLst>
                            <p:childTnLst>
                              <p:par>
                                <p:cTn id="58" presetID="22" presetClass="entr" presetSubtype="8" fill="hold" grpId="0" nodeType="after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wipe(left)">
                                      <p:cBhvr>
                                        <p:cTn id="60" dur="500"/>
                                        <p:tgtEl>
                                          <p:spTgt spid="48"/>
                                        </p:tgtEl>
                                      </p:cBhvr>
                                    </p:animEffect>
                                  </p:childTnLst>
                                </p:cTn>
                              </p:par>
                            </p:childTnLst>
                          </p:cTn>
                        </p:par>
                        <p:par>
                          <p:cTn id="61" fill="hold" nodeType="afterGroup">
                            <p:stCondLst>
                              <p:cond delay="3500"/>
                            </p:stCondLst>
                            <p:childTnLst>
                              <p:par>
                                <p:cTn id="62" presetID="31" presetClass="entr" presetSubtype="0" fill="hold" grpId="0" nodeType="afterEffect">
                                  <p:stCondLst>
                                    <p:cond delay="0"/>
                                  </p:stCondLst>
                                  <p:childTnLst>
                                    <p:set>
                                      <p:cBhvr>
                                        <p:cTn id="63" dur="1" fill="hold">
                                          <p:stCondLst>
                                            <p:cond delay="0"/>
                                          </p:stCondLst>
                                        </p:cTn>
                                        <p:tgtEl>
                                          <p:spTgt spid="96"/>
                                        </p:tgtEl>
                                        <p:attrNameLst>
                                          <p:attrName>style.visibility</p:attrName>
                                        </p:attrNameLst>
                                      </p:cBhvr>
                                      <p:to>
                                        <p:strVal val="visible"/>
                                      </p:to>
                                    </p:set>
                                    <p:anim calcmode="lin" valueType="num">
                                      <p:cBhvr>
                                        <p:cTn id="64" dur="500" fill="hold"/>
                                        <p:tgtEl>
                                          <p:spTgt spid="96"/>
                                        </p:tgtEl>
                                        <p:attrNameLst>
                                          <p:attrName>ppt_w</p:attrName>
                                        </p:attrNameLst>
                                      </p:cBhvr>
                                      <p:tavLst>
                                        <p:tav tm="0">
                                          <p:val>
                                            <p:fltVal val="0"/>
                                          </p:val>
                                        </p:tav>
                                        <p:tav tm="100000">
                                          <p:val>
                                            <p:strVal val="#ppt_w"/>
                                          </p:val>
                                        </p:tav>
                                      </p:tavLst>
                                    </p:anim>
                                    <p:anim calcmode="lin" valueType="num">
                                      <p:cBhvr>
                                        <p:cTn id="65" dur="500" fill="hold"/>
                                        <p:tgtEl>
                                          <p:spTgt spid="96"/>
                                        </p:tgtEl>
                                        <p:attrNameLst>
                                          <p:attrName>ppt_h</p:attrName>
                                        </p:attrNameLst>
                                      </p:cBhvr>
                                      <p:tavLst>
                                        <p:tav tm="0">
                                          <p:val>
                                            <p:fltVal val="0"/>
                                          </p:val>
                                        </p:tav>
                                        <p:tav tm="100000">
                                          <p:val>
                                            <p:strVal val="#ppt_h"/>
                                          </p:val>
                                        </p:tav>
                                      </p:tavLst>
                                    </p:anim>
                                    <p:anim calcmode="lin" valueType="num">
                                      <p:cBhvr>
                                        <p:cTn id="66" dur="500" fill="hold"/>
                                        <p:tgtEl>
                                          <p:spTgt spid="96"/>
                                        </p:tgtEl>
                                        <p:attrNameLst>
                                          <p:attrName>style.rotation</p:attrName>
                                        </p:attrNameLst>
                                      </p:cBhvr>
                                      <p:tavLst>
                                        <p:tav tm="0">
                                          <p:val>
                                            <p:fltVal val="90"/>
                                          </p:val>
                                        </p:tav>
                                        <p:tav tm="100000">
                                          <p:val>
                                            <p:fltVal val="0"/>
                                          </p:val>
                                        </p:tav>
                                      </p:tavLst>
                                    </p:anim>
                                    <p:animEffect transition="in" filter="fade">
                                      <p:cBhvr>
                                        <p:cTn id="67" dur="500"/>
                                        <p:tgtEl>
                                          <p:spTgt spid="96"/>
                                        </p:tgtEl>
                                      </p:cBhvr>
                                    </p:animEffect>
                                  </p:childTnLst>
                                </p:cTn>
                              </p:par>
                            </p:childTnLst>
                          </p:cTn>
                        </p:par>
                        <p:par>
                          <p:cTn id="68" fill="hold" nodeType="afterGroup">
                            <p:stCondLst>
                              <p:cond delay="4000"/>
                            </p:stCondLst>
                            <p:childTnLst>
                              <p:par>
                                <p:cTn id="69" presetID="22" presetClass="entr" presetSubtype="4" fill="hold" grpId="0" nodeType="after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down)">
                                      <p:cBhvr>
                                        <p:cTn id="71" dur="500"/>
                                        <p:tgtEl>
                                          <p:spTgt spid="51"/>
                                        </p:tgtEl>
                                      </p:cBhvr>
                                    </p:animEffect>
                                  </p:childTnLst>
                                </p:cTn>
                              </p:par>
                            </p:childTnLst>
                          </p:cTn>
                        </p:par>
                        <p:par>
                          <p:cTn id="72" fill="hold" nodeType="afterGroup">
                            <p:stCondLst>
                              <p:cond delay="4500"/>
                            </p:stCondLst>
                            <p:childTnLst>
                              <p:par>
                                <p:cTn id="73" presetID="22" presetClass="entr" presetSubtype="8" fill="hold" grpId="0"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wipe(left)">
                                      <p:cBhvr>
                                        <p:cTn id="75" dur="500"/>
                                        <p:tgtEl>
                                          <p:spTgt spid="89"/>
                                        </p:tgtEl>
                                      </p:cBhvr>
                                    </p:animEffect>
                                  </p:childTnLst>
                                </p:cTn>
                              </p:par>
                            </p:childTnLst>
                          </p:cTn>
                        </p:par>
                        <p:par>
                          <p:cTn id="76" fill="hold" nodeType="afterGroup">
                            <p:stCondLst>
                              <p:cond delay="5000"/>
                            </p:stCondLst>
                            <p:childTnLst>
                              <p:par>
                                <p:cTn id="77" presetID="31" presetClass="entr" presetSubtype="0" fill="hold" grpId="0" nodeType="afterEffect">
                                  <p:stCondLst>
                                    <p:cond delay="0"/>
                                  </p:stCondLst>
                                  <p:childTnLst>
                                    <p:set>
                                      <p:cBhvr>
                                        <p:cTn id="78" dur="1" fill="hold">
                                          <p:stCondLst>
                                            <p:cond delay="0"/>
                                          </p:stCondLst>
                                        </p:cTn>
                                        <p:tgtEl>
                                          <p:spTgt spid="95"/>
                                        </p:tgtEl>
                                        <p:attrNameLst>
                                          <p:attrName>style.visibility</p:attrName>
                                        </p:attrNameLst>
                                      </p:cBhvr>
                                      <p:to>
                                        <p:strVal val="visible"/>
                                      </p:to>
                                    </p:set>
                                    <p:anim calcmode="lin" valueType="num">
                                      <p:cBhvr>
                                        <p:cTn id="79" dur="500" fill="hold"/>
                                        <p:tgtEl>
                                          <p:spTgt spid="95"/>
                                        </p:tgtEl>
                                        <p:attrNameLst>
                                          <p:attrName>ppt_w</p:attrName>
                                        </p:attrNameLst>
                                      </p:cBhvr>
                                      <p:tavLst>
                                        <p:tav tm="0">
                                          <p:val>
                                            <p:fltVal val="0"/>
                                          </p:val>
                                        </p:tav>
                                        <p:tav tm="100000">
                                          <p:val>
                                            <p:strVal val="#ppt_w"/>
                                          </p:val>
                                        </p:tav>
                                      </p:tavLst>
                                    </p:anim>
                                    <p:anim calcmode="lin" valueType="num">
                                      <p:cBhvr>
                                        <p:cTn id="80" dur="500" fill="hold"/>
                                        <p:tgtEl>
                                          <p:spTgt spid="95"/>
                                        </p:tgtEl>
                                        <p:attrNameLst>
                                          <p:attrName>ppt_h</p:attrName>
                                        </p:attrNameLst>
                                      </p:cBhvr>
                                      <p:tavLst>
                                        <p:tav tm="0">
                                          <p:val>
                                            <p:fltVal val="0"/>
                                          </p:val>
                                        </p:tav>
                                        <p:tav tm="100000">
                                          <p:val>
                                            <p:strVal val="#ppt_h"/>
                                          </p:val>
                                        </p:tav>
                                      </p:tavLst>
                                    </p:anim>
                                    <p:anim calcmode="lin" valueType="num">
                                      <p:cBhvr>
                                        <p:cTn id="81" dur="500" fill="hold"/>
                                        <p:tgtEl>
                                          <p:spTgt spid="95"/>
                                        </p:tgtEl>
                                        <p:attrNameLst>
                                          <p:attrName>style.rotation</p:attrName>
                                        </p:attrNameLst>
                                      </p:cBhvr>
                                      <p:tavLst>
                                        <p:tav tm="0">
                                          <p:val>
                                            <p:fltVal val="90"/>
                                          </p:val>
                                        </p:tav>
                                        <p:tav tm="100000">
                                          <p:val>
                                            <p:fltVal val="0"/>
                                          </p:val>
                                        </p:tav>
                                      </p:tavLst>
                                    </p:anim>
                                    <p:animEffect transition="in" filter="fade">
                                      <p:cBhvr>
                                        <p:cTn id="82" dur="500"/>
                                        <p:tgtEl>
                                          <p:spTgt spid="95"/>
                                        </p:tgtEl>
                                      </p:cBhvr>
                                    </p:animEffect>
                                  </p:childTnLst>
                                </p:cTn>
                              </p:par>
                            </p:childTnLst>
                          </p:cTn>
                        </p:par>
                        <p:par>
                          <p:cTn id="83" fill="hold" nodeType="afterGroup">
                            <p:stCondLst>
                              <p:cond delay="5500"/>
                            </p:stCondLst>
                            <p:childTnLst>
                              <p:par>
                                <p:cTn id="84" presetID="22" presetClass="entr" presetSubtype="4" fill="hold" grpId="0" nodeType="afterEffect">
                                  <p:stCondLst>
                                    <p:cond delay="0"/>
                                  </p:stCondLst>
                                  <p:childTnLst>
                                    <p:set>
                                      <p:cBhvr>
                                        <p:cTn id="85" dur="1" fill="hold">
                                          <p:stCondLst>
                                            <p:cond delay="0"/>
                                          </p:stCondLst>
                                        </p:cTn>
                                        <p:tgtEl>
                                          <p:spTgt spid="92"/>
                                        </p:tgtEl>
                                        <p:attrNameLst>
                                          <p:attrName>style.visibility</p:attrName>
                                        </p:attrNameLst>
                                      </p:cBhvr>
                                      <p:to>
                                        <p:strVal val="visible"/>
                                      </p:to>
                                    </p:set>
                                    <p:animEffect transition="in" filter="wipe(down)">
                                      <p:cBhvr>
                                        <p:cTn id="86" dur="500"/>
                                        <p:tgtEl>
                                          <p:spTgt spid="92"/>
                                        </p:tgtEl>
                                      </p:cBhvr>
                                    </p:animEffect>
                                  </p:childTnLst>
                                </p:cTn>
                              </p:par>
                            </p:childTnLst>
                          </p:cTn>
                        </p:par>
                        <p:par>
                          <p:cTn id="87" fill="hold" nodeType="afterGroup">
                            <p:stCondLst>
                              <p:cond delay="6000"/>
                            </p:stCondLst>
                            <p:childTnLst>
                              <p:par>
                                <p:cTn id="88" presetID="22" presetClass="entr" presetSubtype="8" fill="hold" grpId="0" nodeType="afterEffect">
                                  <p:stCondLst>
                                    <p:cond delay="0"/>
                                  </p:stCondLst>
                                  <p:childTnLst>
                                    <p:set>
                                      <p:cBhvr>
                                        <p:cTn id="89" dur="1" fill="hold">
                                          <p:stCondLst>
                                            <p:cond delay="0"/>
                                          </p:stCondLst>
                                        </p:cTn>
                                        <p:tgtEl>
                                          <p:spTgt spid="90"/>
                                        </p:tgtEl>
                                        <p:attrNameLst>
                                          <p:attrName>style.visibility</p:attrName>
                                        </p:attrNameLst>
                                      </p:cBhvr>
                                      <p:to>
                                        <p:strVal val="visible"/>
                                      </p:to>
                                    </p:set>
                                    <p:animEffect transition="in" filter="wipe(left)">
                                      <p:cBhvr>
                                        <p:cTn id="9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6" grpId="0" animBg="1"/>
      <p:bldP spid="47" grpId="0" animBg="1"/>
      <p:bldP spid="48" grpId="0"/>
      <p:bldP spid="49" grpId="0" animBg="1"/>
      <p:bldP spid="50" grpId="0"/>
      <p:bldP spid="51" grpId="0" animBg="1"/>
      <p:bldP spid="89" grpId="0"/>
      <p:bldP spid="90" grpId="0"/>
      <p:bldP spid="91" grpId="0" animBg="1"/>
      <p:bldP spid="92" grpId="0" animBg="1"/>
      <p:bldP spid="93" grpId="0" animBg="1"/>
      <p:bldP spid="94" grpId="0" animBg="1"/>
      <p:bldP spid="95" grpId="0" animBg="1"/>
      <p:bldP spid="9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2"/>
          <p:cNvSpPr>
            <a:spLocks/>
          </p:cNvSpPr>
          <p:nvPr/>
        </p:nvSpPr>
        <p:spPr bwMode="auto">
          <a:xfrm>
            <a:off x="268288" y="901700"/>
            <a:ext cx="5440362" cy="4659313"/>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83831" tIns="41916" rIns="83831" bIns="41916" anchor="ctr"/>
          <a:lstStyle/>
          <a:p>
            <a:pPr algn="ctr" defTabSz="967801">
              <a:defRPr/>
            </a:pPr>
            <a:endParaRPr lang="zh-CN" altLang="en-US" sz="1700" b="1" kern="0">
              <a:solidFill>
                <a:srgbClr val="000000"/>
              </a:solidFill>
              <a:latin typeface="微软雅黑" panose="020B0503020204020204" pitchFamily="34" charset="-122"/>
              <a:ea typeface="微软雅黑" panose="020B0503020204020204" pitchFamily="34" charset="-122"/>
            </a:endParaRPr>
          </a:p>
        </p:txBody>
      </p:sp>
      <p:sp>
        <p:nvSpPr>
          <p:cNvPr id="30" name="圆角矩形 29"/>
          <p:cNvSpPr/>
          <p:nvPr/>
        </p:nvSpPr>
        <p:spPr>
          <a:xfrm>
            <a:off x="1798638" y="3759200"/>
            <a:ext cx="2122487" cy="392113"/>
          </a:xfrm>
          <a:prstGeom prst="roundRect">
            <a:avLst/>
          </a:prstGeom>
          <a:solidFill>
            <a:schemeClr val="accent3"/>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defTabSz="967801" fontAlgn="auto">
              <a:spcBef>
                <a:spcPts val="0"/>
              </a:spcBef>
              <a:spcAft>
                <a:spcPts val="0"/>
              </a:spcAft>
              <a:defRPr/>
            </a:pPr>
            <a:r>
              <a:rPr lang="en-US" altLang="zh-CN" sz="1700" dirty="0">
                <a:latin typeface="微软雅黑" panose="020B0503020204020204" pitchFamily="34" charset="-122"/>
              </a:rPr>
              <a:t>2010</a:t>
            </a:r>
            <a:r>
              <a:rPr lang="zh-CN" altLang="en-US" sz="1700" dirty="0">
                <a:latin typeface="微软雅黑" panose="020B0503020204020204" pitchFamily="34" charset="-122"/>
              </a:rPr>
              <a:t>年</a:t>
            </a:r>
            <a:r>
              <a:rPr lang="en-US" altLang="zh-CN" sz="1700" dirty="0">
                <a:latin typeface="微软雅黑" panose="020B0503020204020204" pitchFamily="34" charset="-122"/>
              </a:rPr>
              <a:t>4</a:t>
            </a:r>
            <a:r>
              <a:rPr lang="zh-CN" altLang="en-US" sz="1700" dirty="0">
                <a:latin typeface="微软雅黑" panose="020B0503020204020204" pitchFamily="34" charset="-122"/>
              </a:rPr>
              <a:t>月</a:t>
            </a:r>
          </a:p>
        </p:txBody>
      </p:sp>
      <p:sp>
        <p:nvSpPr>
          <p:cNvPr id="31" name="圆角矩形 30"/>
          <p:cNvSpPr/>
          <p:nvPr/>
        </p:nvSpPr>
        <p:spPr>
          <a:xfrm>
            <a:off x="2689225" y="2911475"/>
            <a:ext cx="2122488" cy="393700"/>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defTabSz="967801" fontAlgn="auto">
              <a:spcBef>
                <a:spcPts val="0"/>
              </a:spcBef>
              <a:spcAft>
                <a:spcPts val="0"/>
              </a:spcAft>
              <a:defRPr/>
            </a:pPr>
            <a:r>
              <a:rPr lang="en-US" altLang="zh-CN" sz="1700" dirty="0">
                <a:latin typeface="微软雅黑" panose="020B0503020204020204" pitchFamily="34" charset="-122"/>
              </a:rPr>
              <a:t>2011</a:t>
            </a:r>
            <a:r>
              <a:rPr lang="zh-CN" altLang="en-US" sz="1700" dirty="0">
                <a:latin typeface="微软雅黑" panose="020B0503020204020204" pitchFamily="34" charset="-122"/>
              </a:rPr>
              <a:t>年</a:t>
            </a:r>
            <a:r>
              <a:rPr lang="en-US" altLang="zh-CN" sz="1700" dirty="0">
                <a:latin typeface="微软雅黑" panose="020B0503020204020204" pitchFamily="34" charset="-122"/>
              </a:rPr>
              <a:t>5</a:t>
            </a:r>
            <a:r>
              <a:rPr lang="zh-CN" altLang="en-US" sz="1700" dirty="0">
                <a:latin typeface="微软雅黑" panose="020B0503020204020204" pitchFamily="34" charset="-122"/>
              </a:rPr>
              <a:t>月</a:t>
            </a:r>
          </a:p>
        </p:txBody>
      </p:sp>
      <p:sp>
        <p:nvSpPr>
          <p:cNvPr id="32" name="圆角矩形 31"/>
          <p:cNvSpPr/>
          <p:nvPr/>
        </p:nvSpPr>
        <p:spPr>
          <a:xfrm>
            <a:off x="3351213" y="2095500"/>
            <a:ext cx="2122487" cy="393700"/>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defTabSz="967801" fontAlgn="auto">
              <a:spcBef>
                <a:spcPts val="0"/>
              </a:spcBef>
              <a:spcAft>
                <a:spcPts val="0"/>
              </a:spcAft>
              <a:defRPr/>
            </a:pPr>
            <a:r>
              <a:rPr lang="en-US" altLang="zh-CN" sz="1700" dirty="0">
                <a:latin typeface="微软雅黑" panose="020B0503020204020204" pitchFamily="34" charset="-122"/>
              </a:rPr>
              <a:t>2012</a:t>
            </a:r>
            <a:r>
              <a:rPr lang="zh-CN" altLang="en-US" sz="1700" dirty="0">
                <a:latin typeface="微软雅黑" panose="020B0503020204020204" pitchFamily="34" charset="-122"/>
              </a:rPr>
              <a:t>年</a:t>
            </a:r>
            <a:r>
              <a:rPr lang="en-US" altLang="zh-CN" sz="1700" dirty="0">
                <a:latin typeface="微软雅黑" panose="020B0503020204020204" pitchFamily="34" charset="-122"/>
              </a:rPr>
              <a:t>6</a:t>
            </a:r>
            <a:r>
              <a:rPr lang="zh-CN" altLang="en-US" sz="1700" dirty="0">
                <a:latin typeface="微软雅黑" panose="020B0503020204020204" pitchFamily="34" charset="-122"/>
              </a:rPr>
              <a:t>月</a:t>
            </a:r>
          </a:p>
        </p:txBody>
      </p:sp>
      <p:sp>
        <p:nvSpPr>
          <p:cNvPr id="33" name="圆角矩形 32"/>
          <p:cNvSpPr/>
          <p:nvPr/>
        </p:nvSpPr>
        <p:spPr>
          <a:xfrm>
            <a:off x="4095750" y="1323975"/>
            <a:ext cx="2122488" cy="393700"/>
          </a:xfrm>
          <a:prstGeom prst="roundRect">
            <a:avLst/>
          </a:prstGeom>
          <a:solidFill>
            <a:schemeClr val="bg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defTabSz="967801" fontAlgn="auto">
              <a:spcBef>
                <a:spcPts val="0"/>
              </a:spcBef>
              <a:spcAft>
                <a:spcPts val="0"/>
              </a:spcAft>
              <a:defRPr/>
            </a:pPr>
            <a:r>
              <a:rPr lang="en-US" altLang="zh-CN" sz="1700" dirty="0">
                <a:latin typeface="微软雅黑" panose="020B0503020204020204" pitchFamily="34" charset="-122"/>
              </a:rPr>
              <a:t>2013</a:t>
            </a:r>
            <a:r>
              <a:rPr lang="zh-CN" altLang="en-US" sz="1700" dirty="0">
                <a:latin typeface="微软雅黑" panose="020B0503020204020204" pitchFamily="34" charset="-122"/>
              </a:rPr>
              <a:t>年</a:t>
            </a:r>
            <a:r>
              <a:rPr lang="en-US" altLang="zh-CN" sz="1700" dirty="0">
                <a:latin typeface="微软雅黑" panose="020B0503020204020204" pitchFamily="34" charset="-122"/>
              </a:rPr>
              <a:t>12</a:t>
            </a:r>
            <a:r>
              <a:rPr lang="zh-CN" altLang="en-US" sz="1700" dirty="0">
                <a:latin typeface="微软雅黑" panose="020B0503020204020204" pitchFamily="34" charset="-122"/>
              </a:rPr>
              <a:t>月</a:t>
            </a:r>
          </a:p>
        </p:txBody>
      </p:sp>
      <p:sp>
        <p:nvSpPr>
          <p:cNvPr id="34" name="圆角矩形 33"/>
          <p:cNvSpPr/>
          <p:nvPr/>
        </p:nvSpPr>
        <p:spPr>
          <a:xfrm>
            <a:off x="955675" y="4533900"/>
            <a:ext cx="2122488" cy="393700"/>
          </a:xfrm>
          <a:prstGeom prst="roundRect">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defTabSz="967801" fontAlgn="auto">
              <a:spcBef>
                <a:spcPts val="0"/>
              </a:spcBef>
              <a:spcAft>
                <a:spcPts val="0"/>
              </a:spcAft>
              <a:defRPr/>
            </a:pPr>
            <a:r>
              <a:rPr lang="en-US" altLang="zh-CN" sz="1700" dirty="0">
                <a:latin typeface="微软雅黑" panose="020B0503020204020204" pitchFamily="34" charset="-122"/>
              </a:rPr>
              <a:t>2009</a:t>
            </a:r>
            <a:r>
              <a:rPr lang="zh-CN" altLang="en-US" sz="1700" dirty="0">
                <a:latin typeface="微软雅黑" panose="020B0503020204020204" pitchFamily="34" charset="-122"/>
              </a:rPr>
              <a:t>年</a:t>
            </a:r>
            <a:r>
              <a:rPr lang="en-US" altLang="zh-CN" sz="1700" dirty="0">
                <a:latin typeface="微软雅黑" panose="020B0503020204020204" pitchFamily="34" charset="-122"/>
              </a:rPr>
              <a:t>3</a:t>
            </a:r>
            <a:r>
              <a:rPr lang="zh-CN" altLang="en-US" sz="1700" dirty="0">
                <a:latin typeface="微软雅黑" panose="020B0503020204020204" pitchFamily="34" charset="-122"/>
              </a:rPr>
              <a:t>月</a:t>
            </a:r>
          </a:p>
        </p:txBody>
      </p:sp>
      <p:sp>
        <p:nvSpPr>
          <p:cNvPr id="35" name="矩形 34"/>
          <p:cNvSpPr/>
          <p:nvPr/>
        </p:nvSpPr>
        <p:spPr>
          <a:xfrm>
            <a:off x="4095750" y="4508500"/>
            <a:ext cx="2105025" cy="546100"/>
          </a:xfrm>
          <a:prstGeom prst="rect">
            <a:avLst/>
          </a:prstGeom>
          <a:ln>
            <a:solidFill>
              <a:schemeClr val="accent4"/>
            </a:solidFill>
            <a:prstDash val="dash"/>
          </a:ln>
        </p:spPr>
        <p:txBody>
          <a:bodyPr lIns="83831" tIns="41916" rIns="83831" bIns="41916">
            <a:spAutoFit/>
          </a:bodyPr>
          <a:lstStyle/>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500" dirty="0">
              <a:solidFill>
                <a:schemeClr val="accent5">
                  <a:lumMod val="50000"/>
                </a:schemeClr>
              </a:solidFill>
              <a:latin typeface="微软雅黑" panose="020B0503020204020204" pitchFamily="34" charset="-122"/>
              <a:ea typeface="微软雅黑" panose="020B0503020204020204" pitchFamily="34" charset="-122"/>
            </a:endParaRPr>
          </a:p>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6" name="矩形 35"/>
          <p:cNvSpPr/>
          <p:nvPr/>
        </p:nvSpPr>
        <p:spPr>
          <a:xfrm>
            <a:off x="4656138" y="3676650"/>
            <a:ext cx="2105025" cy="546100"/>
          </a:xfrm>
          <a:prstGeom prst="rect">
            <a:avLst/>
          </a:prstGeom>
          <a:ln>
            <a:solidFill>
              <a:schemeClr val="accent3"/>
            </a:solidFill>
            <a:prstDash val="dash"/>
          </a:ln>
        </p:spPr>
        <p:txBody>
          <a:bodyPr lIns="83831" tIns="41916" rIns="83831" bIns="41916">
            <a:spAutoFit/>
          </a:bodyPr>
          <a:lstStyle/>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500" dirty="0">
              <a:solidFill>
                <a:schemeClr val="accent5">
                  <a:lumMod val="50000"/>
                </a:schemeClr>
              </a:solidFill>
              <a:latin typeface="微软雅黑" panose="020B0503020204020204" pitchFamily="34" charset="-122"/>
              <a:ea typeface="微软雅黑" panose="020B0503020204020204" pitchFamily="34" charset="-122"/>
            </a:endParaRPr>
          </a:p>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7" name="矩形 36"/>
          <p:cNvSpPr/>
          <p:nvPr/>
        </p:nvSpPr>
        <p:spPr>
          <a:xfrm>
            <a:off x="5200650" y="2844800"/>
            <a:ext cx="2105025" cy="546100"/>
          </a:xfrm>
          <a:prstGeom prst="rect">
            <a:avLst/>
          </a:prstGeom>
          <a:ln>
            <a:solidFill>
              <a:schemeClr val="accent2"/>
            </a:solidFill>
            <a:prstDash val="dash"/>
          </a:ln>
        </p:spPr>
        <p:txBody>
          <a:bodyPr lIns="83831" tIns="41916" rIns="83831" bIns="41916">
            <a:spAutoFit/>
          </a:bodyPr>
          <a:lstStyle/>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500" dirty="0">
              <a:solidFill>
                <a:schemeClr val="accent5">
                  <a:lumMod val="50000"/>
                </a:schemeClr>
              </a:solidFill>
              <a:latin typeface="微软雅黑" panose="020B0503020204020204" pitchFamily="34" charset="-122"/>
              <a:ea typeface="微软雅黑" panose="020B0503020204020204" pitchFamily="34" charset="-122"/>
            </a:endParaRPr>
          </a:p>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8" name="矩形 37"/>
          <p:cNvSpPr/>
          <p:nvPr/>
        </p:nvSpPr>
        <p:spPr>
          <a:xfrm>
            <a:off x="5708650" y="2012950"/>
            <a:ext cx="2106613" cy="546100"/>
          </a:xfrm>
          <a:prstGeom prst="rect">
            <a:avLst/>
          </a:prstGeom>
          <a:ln>
            <a:solidFill>
              <a:schemeClr val="accent1"/>
            </a:solidFill>
            <a:prstDash val="dash"/>
          </a:ln>
        </p:spPr>
        <p:txBody>
          <a:bodyPr lIns="83831" tIns="41916" rIns="83831" bIns="41916">
            <a:spAutoFit/>
          </a:bodyPr>
          <a:lstStyle/>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500" dirty="0">
              <a:solidFill>
                <a:schemeClr val="accent5">
                  <a:lumMod val="50000"/>
                </a:schemeClr>
              </a:solidFill>
              <a:latin typeface="微软雅黑" panose="020B0503020204020204" pitchFamily="34" charset="-122"/>
              <a:ea typeface="微软雅黑" panose="020B0503020204020204" pitchFamily="34" charset="-122"/>
            </a:endParaRPr>
          </a:p>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9" name="矩形 38"/>
          <p:cNvSpPr/>
          <p:nvPr/>
        </p:nvSpPr>
        <p:spPr>
          <a:xfrm>
            <a:off x="6507163" y="1257300"/>
            <a:ext cx="2105025" cy="546100"/>
          </a:xfrm>
          <a:prstGeom prst="rect">
            <a:avLst/>
          </a:prstGeom>
          <a:ln>
            <a:solidFill>
              <a:schemeClr val="bg2"/>
            </a:solidFill>
            <a:prstDash val="dash"/>
          </a:ln>
        </p:spPr>
        <p:txBody>
          <a:bodyPr lIns="83831" tIns="41916" rIns="83831" bIns="41916">
            <a:spAutoFit/>
          </a:bodyPr>
          <a:lstStyle/>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500" dirty="0">
              <a:solidFill>
                <a:schemeClr val="accent5">
                  <a:lumMod val="50000"/>
                </a:schemeClr>
              </a:solidFill>
              <a:latin typeface="微软雅黑" panose="020B0503020204020204" pitchFamily="34" charset="-122"/>
              <a:ea typeface="微软雅黑" panose="020B0503020204020204" pitchFamily="34" charset="-122"/>
            </a:endParaRPr>
          </a:p>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34"/>
                                        </p:tgtEl>
                                        <p:attrNameLst>
                                          <p:attrName>style.visibility</p:attrName>
                                        </p:attrNameLst>
                                      </p:cBhvr>
                                      <p:to>
                                        <p:strVal val="visible"/>
                                      </p:to>
                                    </p:set>
                                    <p:anim calcmode="lin" valueType="num">
                                      <p:cBhvr additive="base">
                                        <p:cTn id="10" dur="500" fill="hold"/>
                                        <p:tgtEl>
                                          <p:spTgt spid="34"/>
                                        </p:tgtEl>
                                        <p:attrNameLst>
                                          <p:attrName>ppt_x</p:attrName>
                                        </p:attrNameLst>
                                      </p:cBhvr>
                                      <p:tavLst>
                                        <p:tav tm="0">
                                          <p:val>
                                            <p:strVal val="0-#ppt_w/2"/>
                                          </p:val>
                                        </p:tav>
                                        <p:tav tm="100000">
                                          <p:val>
                                            <p:strVal val="#ppt_x"/>
                                          </p:val>
                                        </p:tav>
                                      </p:tavLst>
                                    </p:anim>
                                    <p:anim calcmode="lin" valueType="num">
                                      <p:cBhvr additive="base">
                                        <p:cTn id="11" dur="500" fill="hold"/>
                                        <p:tgtEl>
                                          <p:spTgt spid="34"/>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1+#ppt_w/2"/>
                                          </p:val>
                                        </p:tav>
                                        <p:tav tm="100000">
                                          <p:val>
                                            <p:strVal val="#ppt_x"/>
                                          </p:val>
                                        </p:tav>
                                      </p:tavLst>
                                    </p:anim>
                                    <p:anim calcmode="lin" valueType="num">
                                      <p:cBhvr additive="base">
                                        <p:cTn id="15" dur="500" fill="hold"/>
                                        <p:tgtEl>
                                          <p:spTgt spid="35"/>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500" fill="hold"/>
                                        <p:tgtEl>
                                          <p:spTgt spid="30"/>
                                        </p:tgtEl>
                                        <p:attrNameLst>
                                          <p:attrName>ppt_x</p:attrName>
                                        </p:attrNameLst>
                                      </p:cBhvr>
                                      <p:tavLst>
                                        <p:tav tm="0">
                                          <p:val>
                                            <p:strVal val="0-#ppt_w/2"/>
                                          </p:val>
                                        </p:tav>
                                        <p:tav tm="100000">
                                          <p:val>
                                            <p:strVal val="#ppt_x"/>
                                          </p:val>
                                        </p:tav>
                                      </p:tavLst>
                                    </p:anim>
                                    <p:anim calcmode="lin" valueType="num">
                                      <p:cBhvr additive="base">
                                        <p:cTn id="19" dur="500" fill="hold"/>
                                        <p:tgtEl>
                                          <p:spTgt spid="30"/>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1+#ppt_w/2"/>
                                          </p:val>
                                        </p:tav>
                                        <p:tav tm="100000">
                                          <p:val>
                                            <p:strVal val="#ppt_x"/>
                                          </p:val>
                                        </p:tav>
                                      </p:tavLst>
                                    </p:anim>
                                    <p:anim calcmode="lin" valueType="num">
                                      <p:cBhvr additive="base">
                                        <p:cTn id="23" dur="500" fill="hold"/>
                                        <p:tgtEl>
                                          <p:spTgt spid="3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0-#ppt_w/2"/>
                                          </p:val>
                                        </p:tav>
                                        <p:tav tm="100000">
                                          <p:val>
                                            <p:strVal val="#ppt_x"/>
                                          </p:val>
                                        </p:tav>
                                      </p:tavLst>
                                    </p:anim>
                                    <p:anim calcmode="lin" valueType="num">
                                      <p:cBhvr additive="base">
                                        <p:cTn id="27" dur="500" fill="hold"/>
                                        <p:tgtEl>
                                          <p:spTgt spid="31"/>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37"/>
                                        </p:tgtEl>
                                        <p:attrNameLst>
                                          <p:attrName>style.visibility</p:attrName>
                                        </p:attrNameLst>
                                      </p:cBhvr>
                                      <p:to>
                                        <p:strVal val="visible"/>
                                      </p:to>
                                    </p:set>
                                    <p:anim calcmode="lin" valueType="num">
                                      <p:cBhvr additive="base">
                                        <p:cTn id="30" dur="500" fill="hold"/>
                                        <p:tgtEl>
                                          <p:spTgt spid="37"/>
                                        </p:tgtEl>
                                        <p:attrNameLst>
                                          <p:attrName>ppt_x</p:attrName>
                                        </p:attrNameLst>
                                      </p:cBhvr>
                                      <p:tavLst>
                                        <p:tav tm="0">
                                          <p:val>
                                            <p:strVal val="1+#ppt_w/2"/>
                                          </p:val>
                                        </p:tav>
                                        <p:tav tm="100000">
                                          <p:val>
                                            <p:strVal val="#ppt_x"/>
                                          </p:val>
                                        </p:tav>
                                      </p:tavLst>
                                    </p:anim>
                                    <p:anim calcmode="lin" valueType="num">
                                      <p:cBhvr additive="base">
                                        <p:cTn id="31" dur="500" fill="hold"/>
                                        <p:tgtEl>
                                          <p:spTgt spid="37"/>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0-#ppt_w/2"/>
                                          </p:val>
                                        </p:tav>
                                        <p:tav tm="100000">
                                          <p:val>
                                            <p:strVal val="#ppt_x"/>
                                          </p:val>
                                        </p:tav>
                                      </p:tavLst>
                                    </p:anim>
                                    <p:anim calcmode="lin" valueType="num">
                                      <p:cBhvr additive="base">
                                        <p:cTn id="35" dur="500" fill="hold"/>
                                        <p:tgtEl>
                                          <p:spTgt spid="32"/>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500" fill="hold"/>
                                        <p:tgtEl>
                                          <p:spTgt spid="38"/>
                                        </p:tgtEl>
                                        <p:attrNameLst>
                                          <p:attrName>ppt_x</p:attrName>
                                        </p:attrNameLst>
                                      </p:cBhvr>
                                      <p:tavLst>
                                        <p:tav tm="0">
                                          <p:val>
                                            <p:strVal val="1+#ppt_w/2"/>
                                          </p:val>
                                        </p:tav>
                                        <p:tav tm="100000">
                                          <p:val>
                                            <p:strVal val="#ppt_x"/>
                                          </p:val>
                                        </p:tav>
                                      </p:tavLst>
                                    </p:anim>
                                    <p:anim calcmode="lin" valueType="num">
                                      <p:cBhvr additive="base">
                                        <p:cTn id="39" dur="500" fill="hold"/>
                                        <p:tgtEl>
                                          <p:spTgt spid="38"/>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500" fill="hold"/>
                                        <p:tgtEl>
                                          <p:spTgt spid="33"/>
                                        </p:tgtEl>
                                        <p:attrNameLst>
                                          <p:attrName>ppt_x</p:attrName>
                                        </p:attrNameLst>
                                      </p:cBhvr>
                                      <p:tavLst>
                                        <p:tav tm="0">
                                          <p:val>
                                            <p:strVal val="0-#ppt_w/2"/>
                                          </p:val>
                                        </p:tav>
                                        <p:tav tm="100000">
                                          <p:val>
                                            <p:strVal val="#ppt_x"/>
                                          </p:val>
                                        </p:tav>
                                      </p:tavLst>
                                    </p:anim>
                                    <p:anim calcmode="lin" valueType="num">
                                      <p:cBhvr additive="base">
                                        <p:cTn id="43" dur="500" fill="hold"/>
                                        <p:tgtEl>
                                          <p:spTgt spid="33"/>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rot="11700000">
            <a:off x="2419850" y="514913"/>
            <a:ext cx="4300634" cy="4558978"/>
            <a:chOff x="2915816" y="1061933"/>
            <a:chExt cx="3695223" cy="3917197"/>
          </a:xfrm>
          <a:solidFill>
            <a:schemeClr val="bg1">
              <a:lumMod val="75000"/>
            </a:schemeClr>
          </a:solidFill>
        </p:grpSpPr>
        <p:sp>
          <p:nvSpPr>
            <p:cNvPr id="14" name="Freeform 6"/>
            <p:cNvSpPr>
              <a:spLocks/>
            </p:cNvSpPr>
            <p:nvPr/>
          </p:nvSpPr>
          <p:spPr bwMode="auto">
            <a:xfrm>
              <a:off x="2915816" y="1066713"/>
              <a:ext cx="3695222" cy="3897654"/>
            </a:xfrm>
            <a:custGeom>
              <a:avLst/>
              <a:gdLst>
                <a:gd name="T0" fmla="*/ 151 w 456"/>
                <a:gd name="T1" fmla="*/ 0 h 481"/>
                <a:gd name="T2" fmla="*/ 214 w 456"/>
                <a:gd name="T3" fmla="*/ 58 h 481"/>
                <a:gd name="T4" fmla="*/ 214 w 456"/>
                <a:gd name="T5" fmla="*/ 56 h 481"/>
                <a:gd name="T6" fmla="*/ 294 w 456"/>
                <a:gd name="T7" fmla="*/ 106 h 481"/>
                <a:gd name="T8" fmla="*/ 294 w 456"/>
                <a:gd name="T9" fmla="*/ 106 h 481"/>
                <a:gd name="T10" fmla="*/ 349 w 456"/>
                <a:gd name="T11" fmla="*/ 91 h 481"/>
                <a:gd name="T12" fmla="*/ 456 w 456"/>
                <a:gd name="T13" fmla="*/ 198 h 481"/>
                <a:gd name="T14" fmla="*/ 349 w 456"/>
                <a:gd name="T15" fmla="*/ 305 h 481"/>
                <a:gd name="T16" fmla="*/ 346 w 456"/>
                <a:gd name="T17" fmla="*/ 304 h 481"/>
                <a:gd name="T18" fmla="*/ 349 w 456"/>
                <a:gd name="T19" fmla="*/ 305 h 481"/>
                <a:gd name="T20" fmla="*/ 329 w 456"/>
                <a:gd name="T21" fmla="*/ 388 h 481"/>
                <a:gd name="T22" fmla="*/ 329 w 456"/>
                <a:gd name="T23" fmla="*/ 387 h 481"/>
                <a:gd name="T24" fmla="*/ 344 w 456"/>
                <a:gd name="T25" fmla="*/ 426 h 481"/>
                <a:gd name="T26" fmla="*/ 288 w 456"/>
                <a:gd name="T27" fmla="*/ 481 h 481"/>
                <a:gd name="T28" fmla="*/ 233 w 456"/>
                <a:gd name="T29" fmla="*/ 426 h 481"/>
                <a:gd name="T30" fmla="*/ 269 w 456"/>
                <a:gd name="T31" fmla="*/ 374 h 481"/>
                <a:gd name="T32" fmla="*/ 268 w 456"/>
                <a:gd name="T33" fmla="*/ 374 h 481"/>
                <a:gd name="T34" fmla="*/ 296 w 456"/>
                <a:gd name="T35" fmla="*/ 291 h 481"/>
                <a:gd name="T36" fmla="*/ 285 w 456"/>
                <a:gd name="T37" fmla="*/ 283 h 481"/>
                <a:gd name="T38" fmla="*/ 287 w 456"/>
                <a:gd name="T39" fmla="*/ 284 h 481"/>
                <a:gd name="T40" fmla="*/ 200 w 456"/>
                <a:gd name="T41" fmla="*/ 353 h 481"/>
                <a:gd name="T42" fmla="*/ 200 w 456"/>
                <a:gd name="T43" fmla="*/ 352 h 481"/>
                <a:gd name="T44" fmla="*/ 200 w 456"/>
                <a:gd name="T45" fmla="*/ 359 h 481"/>
                <a:gd name="T46" fmla="*/ 143 w 456"/>
                <a:gd name="T47" fmla="*/ 416 h 481"/>
                <a:gd name="T48" fmla="*/ 86 w 456"/>
                <a:gd name="T49" fmla="*/ 359 h 481"/>
                <a:gd name="T50" fmla="*/ 143 w 456"/>
                <a:gd name="T51" fmla="*/ 302 h 481"/>
                <a:gd name="T52" fmla="*/ 160 w 456"/>
                <a:gd name="T53" fmla="*/ 305 h 481"/>
                <a:gd name="T54" fmla="*/ 160 w 456"/>
                <a:gd name="T55" fmla="*/ 304 h 481"/>
                <a:gd name="T56" fmla="*/ 249 w 456"/>
                <a:gd name="T57" fmla="*/ 236 h 481"/>
                <a:gd name="T58" fmla="*/ 245 w 456"/>
                <a:gd name="T59" fmla="*/ 224 h 481"/>
                <a:gd name="T60" fmla="*/ 246 w 456"/>
                <a:gd name="T61" fmla="*/ 227 h 481"/>
                <a:gd name="T62" fmla="*/ 139 w 456"/>
                <a:gd name="T63" fmla="*/ 240 h 481"/>
                <a:gd name="T64" fmla="*/ 139 w 456"/>
                <a:gd name="T65" fmla="*/ 239 h 481"/>
                <a:gd name="T66" fmla="*/ 75 w 456"/>
                <a:gd name="T67" fmla="*/ 274 h 481"/>
                <a:gd name="T68" fmla="*/ 0 w 456"/>
                <a:gd name="T69" fmla="*/ 199 h 481"/>
                <a:gd name="T70" fmla="*/ 75 w 456"/>
                <a:gd name="T71" fmla="*/ 123 h 481"/>
                <a:gd name="T72" fmla="*/ 141 w 456"/>
                <a:gd name="T73" fmla="*/ 161 h 481"/>
                <a:gd name="T74" fmla="*/ 141 w 456"/>
                <a:gd name="T75" fmla="*/ 161 h 481"/>
                <a:gd name="T76" fmla="*/ 246 w 456"/>
                <a:gd name="T77" fmla="*/ 170 h 481"/>
                <a:gd name="T78" fmla="*/ 157 w 456"/>
                <a:gd name="T79" fmla="*/ 127 h 481"/>
                <a:gd name="T80" fmla="*/ 157 w 456"/>
                <a:gd name="T81" fmla="*/ 127 h 481"/>
                <a:gd name="T82" fmla="*/ 151 w 456"/>
                <a:gd name="T83" fmla="*/ 128 h 481"/>
                <a:gd name="T84" fmla="*/ 87 w 456"/>
                <a:gd name="T85" fmla="*/ 64 h 481"/>
                <a:gd name="T86" fmla="*/ 151 w 456"/>
                <a:gd name="T87" fmla="*/ 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56" h="481">
                  <a:moveTo>
                    <a:pt x="151" y="0"/>
                  </a:moveTo>
                  <a:cubicBezTo>
                    <a:pt x="184" y="0"/>
                    <a:pt x="211" y="25"/>
                    <a:pt x="214" y="58"/>
                  </a:cubicBezTo>
                  <a:cubicBezTo>
                    <a:pt x="214" y="57"/>
                    <a:pt x="214" y="57"/>
                    <a:pt x="214" y="56"/>
                  </a:cubicBezTo>
                  <a:cubicBezTo>
                    <a:pt x="238" y="102"/>
                    <a:pt x="265" y="119"/>
                    <a:pt x="294" y="106"/>
                  </a:cubicBezTo>
                  <a:cubicBezTo>
                    <a:pt x="294" y="106"/>
                    <a:pt x="294" y="106"/>
                    <a:pt x="294" y="106"/>
                  </a:cubicBezTo>
                  <a:cubicBezTo>
                    <a:pt x="310" y="96"/>
                    <a:pt x="329" y="91"/>
                    <a:pt x="349" y="91"/>
                  </a:cubicBezTo>
                  <a:cubicBezTo>
                    <a:pt x="408" y="91"/>
                    <a:pt x="456" y="138"/>
                    <a:pt x="456" y="198"/>
                  </a:cubicBezTo>
                  <a:cubicBezTo>
                    <a:pt x="456" y="257"/>
                    <a:pt x="408" y="305"/>
                    <a:pt x="349" y="305"/>
                  </a:cubicBezTo>
                  <a:cubicBezTo>
                    <a:pt x="348" y="305"/>
                    <a:pt x="347" y="305"/>
                    <a:pt x="346" y="304"/>
                  </a:cubicBezTo>
                  <a:cubicBezTo>
                    <a:pt x="347" y="305"/>
                    <a:pt x="348" y="305"/>
                    <a:pt x="349" y="305"/>
                  </a:cubicBezTo>
                  <a:cubicBezTo>
                    <a:pt x="327" y="333"/>
                    <a:pt x="320" y="361"/>
                    <a:pt x="329" y="388"/>
                  </a:cubicBezTo>
                  <a:cubicBezTo>
                    <a:pt x="329" y="387"/>
                    <a:pt x="329" y="387"/>
                    <a:pt x="329" y="387"/>
                  </a:cubicBezTo>
                  <a:cubicBezTo>
                    <a:pt x="338" y="397"/>
                    <a:pt x="344" y="411"/>
                    <a:pt x="344" y="426"/>
                  </a:cubicBezTo>
                  <a:cubicBezTo>
                    <a:pt x="344" y="456"/>
                    <a:pt x="319" y="481"/>
                    <a:pt x="288" y="481"/>
                  </a:cubicBezTo>
                  <a:cubicBezTo>
                    <a:pt x="258" y="481"/>
                    <a:pt x="233" y="456"/>
                    <a:pt x="233" y="426"/>
                  </a:cubicBezTo>
                  <a:cubicBezTo>
                    <a:pt x="233" y="402"/>
                    <a:pt x="248" y="381"/>
                    <a:pt x="269" y="374"/>
                  </a:cubicBezTo>
                  <a:cubicBezTo>
                    <a:pt x="269" y="374"/>
                    <a:pt x="269" y="374"/>
                    <a:pt x="268" y="374"/>
                  </a:cubicBezTo>
                  <a:cubicBezTo>
                    <a:pt x="292" y="351"/>
                    <a:pt x="301" y="323"/>
                    <a:pt x="296" y="291"/>
                  </a:cubicBezTo>
                  <a:cubicBezTo>
                    <a:pt x="302" y="294"/>
                    <a:pt x="286" y="284"/>
                    <a:pt x="285" y="283"/>
                  </a:cubicBezTo>
                  <a:cubicBezTo>
                    <a:pt x="286" y="284"/>
                    <a:pt x="286" y="284"/>
                    <a:pt x="287" y="284"/>
                  </a:cubicBezTo>
                  <a:cubicBezTo>
                    <a:pt x="259" y="282"/>
                    <a:pt x="230" y="305"/>
                    <a:pt x="200" y="353"/>
                  </a:cubicBezTo>
                  <a:cubicBezTo>
                    <a:pt x="200" y="352"/>
                    <a:pt x="200" y="352"/>
                    <a:pt x="200" y="352"/>
                  </a:cubicBezTo>
                  <a:cubicBezTo>
                    <a:pt x="200" y="354"/>
                    <a:pt x="200" y="357"/>
                    <a:pt x="200" y="359"/>
                  </a:cubicBezTo>
                  <a:cubicBezTo>
                    <a:pt x="200" y="391"/>
                    <a:pt x="175" y="416"/>
                    <a:pt x="143" y="416"/>
                  </a:cubicBezTo>
                  <a:cubicBezTo>
                    <a:pt x="112" y="416"/>
                    <a:pt x="86" y="391"/>
                    <a:pt x="86" y="359"/>
                  </a:cubicBezTo>
                  <a:cubicBezTo>
                    <a:pt x="86" y="328"/>
                    <a:pt x="112" y="302"/>
                    <a:pt x="143" y="302"/>
                  </a:cubicBezTo>
                  <a:cubicBezTo>
                    <a:pt x="149" y="302"/>
                    <a:pt x="155" y="303"/>
                    <a:pt x="160" y="305"/>
                  </a:cubicBezTo>
                  <a:cubicBezTo>
                    <a:pt x="160" y="304"/>
                    <a:pt x="160" y="304"/>
                    <a:pt x="160" y="304"/>
                  </a:cubicBezTo>
                  <a:cubicBezTo>
                    <a:pt x="209" y="296"/>
                    <a:pt x="239" y="274"/>
                    <a:pt x="249" y="236"/>
                  </a:cubicBezTo>
                  <a:cubicBezTo>
                    <a:pt x="250" y="237"/>
                    <a:pt x="246" y="227"/>
                    <a:pt x="245" y="224"/>
                  </a:cubicBezTo>
                  <a:cubicBezTo>
                    <a:pt x="246" y="225"/>
                    <a:pt x="246" y="226"/>
                    <a:pt x="246" y="227"/>
                  </a:cubicBezTo>
                  <a:cubicBezTo>
                    <a:pt x="207" y="206"/>
                    <a:pt x="171" y="210"/>
                    <a:pt x="139" y="240"/>
                  </a:cubicBezTo>
                  <a:cubicBezTo>
                    <a:pt x="139" y="239"/>
                    <a:pt x="139" y="239"/>
                    <a:pt x="139" y="239"/>
                  </a:cubicBezTo>
                  <a:cubicBezTo>
                    <a:pt x="126" y="260"/>
                    <a:pt x="102" y="274"/>
                    <a:pt x="75" y="274"/>
                  </a:cubicBezTo>
                  <a:cubicBezTo>
                    <a:pt x="34" y="274"/>
                    <a:pt x="0" y="240"/>
                    <a:pt x="0" y="199"/>
                  </a:cubicBezTo>
                  <a:cubicBezTo>
                    <a:pt x="0" y="157"/>
                    <a:pt x="34" y="123"/>
                    <a:pt x="75" y="123"/>
                  </a:cubicBezTo>
                  <a:cubicBezTo>
                    <a:pt x="103" y="123"/>
                    <a:pt x="128" y="138"/>
                    <a:pt x="141" y="161"/>
                  </a:cubicBezTo>
                  <a:cubicBezTo>
                    <a:pt x="141" y="161"/>
                    <a:pt x="141" y="161"/>
                    <a:pt x="141" y="161"/>
                  </a:cubicBezTo>
                  <a:cubicBezTo>
                    <a:pt x="176" y="187"/>
                    <a:pt x="211" y="190"/>
                    <a:pt x="246" y="170"/>
                  </a:cubicBezTo>
                  <a:cubicBezTo>
                    <a:pt x="237" y="141"/>
                    <a:pt x="207" y="127"/>
                    <a:pt x="157" y="127"/>
                  </a:cubicBezTo>
                  <a:cubicBezTo>
                    <a:pt x="157" y="127"/>
                    <a:pt x="157" y="127"/>
                    <a:pt x="157" y="127"/>
                  </a:cubicBezTo>
                  <a:cubicBezTo>
                    <a:pt x="155" y="128"/>
                    <a:pt x="153" y="128"/>
                    <a:pt x="151" y="128"/>
                  </a:cubicBezTo>
                  <a:cubicBezTo>
                    <a:pt x="116" y="128"/>
                    <a:pt x="87" y="99"/>
                    <a:pt x="87" y="64"/>
                  </a:cubicBezTo>
                  <a:cubicBezTo>
                    <a:pt x="87" y="29"/>
                    <a:pt x="116" y="0"/>
                    <a:pt x="1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801" fontAlgn="auto">
                <a:spcBef>
                  <a:spcPts val="0"/>
                </a:spcBef>
                <a:spcAft>
                  <a:spcPts val="0"/>
                </a:spcAft>
                <a:defRPr/>
              </a:pPr>
              <a:endParaRPr lang="zh-CN" altLang="en-US">
                <a:latin typeface="+mn-lt"/>
                <a:ea typeface="+mn-ea"/>
              </a:endParaRPr>
            </a:p>
          </p:txBody>
        </p:sp>
        <p:sp>
          <p:nvSpPr>
            <p:cNvPr id="15" name="椭圆 14"/>
            <p:cNvSpPr/>
            <p:nvPr/>
          </p:nvSpPr>
          <p:spPr>
            <a:xfrm>
              <a:off x="2916361" y="2065130"/>
              <a:ext cx="1224000" cy="1224000"/>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16" name="椭圆 15"/>
            <p:cNvSpPr/>
            <p:nvPr/>
          </p:nvSpPr>
          <p:spPr>
            <a:xfrm>
              <a:off x="4898025" y="1809821"/>
              <a:ext cx="1713014" cy="1713014"/>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17" name="椭圆 16"/>
            <p:cNvSpPr/>
            <p:nvPr/>
          </p:nvSpPr>
          <p:spPr>
            <a:xfrm>
              <a:off x="3618180" y="1061933"/>
              <a:ext cx="1044000" cy="1044000"/>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cxnSp>
          <p:nvCxnSpPr>
            <p:cNvPr id="27" name="直接连接符 26"/>
            <p:cNvCxnSpPr/>
            <p:nvPr/>
          </p:nvCxnSpPr>
          <p:spPr>
            <a:xfrm rot="180000">
              <a:off x="4448190" y="1809821"/>
              <a:ext cx="771882" cy="490250"/>
            </a:xfrm>
            <a:prstGeom prst="line">
              <a:avLst/>
            </a:prstGeom>
            <a:grpFill/>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3923928" y="2661234"/>
              <a:ext cx="1097036" cy="15896"/>
            </a:xfrm>
            <a:prstGeom prst="line">
              <a:avLst/>
            </a:prstGeom>
            <a:grpFill/>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3606367" y="3510025"/>
              <a:ext cx="936000" cy="936000"/>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cxnSp>
          <p:nvCxnSpPr>
            <p:cNvPr id="32" name="直接连接符 31"/>
            <p:cNvCxnSpPr/>
            <p:nvPr/>
          </p:nvCxnSpPr>
          <p:spPr>
            <a:xfrm rot="21480000" flipV="1">
              <a:off x="4211960" y="3028279"/>
              <a:ext cx="1065570" cy="852793"/>
            </a:xfrm>
            <a:prstGeom prst="line">
              <a:avLst/>
            </a:prstGeom>
            <a:grpFill/>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4787756" y="4042758"/>
              <a:ext cx="936372" cy="936372"/>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cxnSp>
          <p:nvCxnSpPr>
            <p:cNvPr id="34" name="直接连接符 33"/>
            <p:cNvCxnSpPr/>
            <p:nvPr/>
          </p:nvCxnSpPr>
          <p:spPr>
            <a:xfrm rot="19380000" flipV="1">
              <a:off x="4912582" y="3345271"/>
              <a:ext cx="1065570" cy="852793"/>
            </a:xfrm>
            <a:prstGeom prst="line">
              <a:avLst/>
            </a:prstGeom>
            <a:grpFill/>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35" name="组合 34"/>
          <p:cNvGrpSpPr>
            <a:grpSpLocks/>
          </p:cNvGrpSpPr>
          <p:nvPr/>
        </p:nvGrpSpPr>
        <p:grpSpPr bwMode="auto">
          <a:xfrm>
            <a:off x="2446338" y="1951038"/>
            <a:ext cx="1795462" cy="1793875"/>
            <a:chOff x="2025627" y="1252265"/>
            <a:chExt cx="2216174" cy="2216174"/>
          </a:xfrm>
        </p:grpSpPr>
        <p:grpSp>
          <p:nvGrpSpPr>
            <p:cNvPr id="4135" name="组合 35"/>
            <p:cNvGrpSpPr>
              <a:grpSpLocks/>
            </p:cNvGrpSpPr>
            <p:nvPr/>
          </p:nvGrpSpPr>
          <p:grpSpPr bwMode="auto">
            <a:xfrm>
              <a:off x="2025627" y="1252265"/>
              <a:ext cx="2216174" cy="2216174"/>
              <a:chOff x="3091333" y="1182834"/>
              <a:chExt cx="3298687" cy="3298688"/>
            </a:xfrm>
          </p:grpSpPr>
          <p:sp>
            <p:nvSpPr>
              <p:cNvPr id="38" name="椭圆 37"/>
              <p:cNvSpPr/>
              <p:nvPr/>
            </p:nvSpPr>
            <p:spPr>
              <a:xfrm>
                <a:off x="3452993" y="1538976"/>
                <a:ext cx="2587034" cy="25864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nvGrpSpPr>
              <p:cNvPr id="39" name="组合 38"/>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40" name="同心圆 39"/>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41" name="同心圆 40"/>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sp>
          <p:nvSpPr>
            <p:cNvPr id="37" name="Freeform 41"/>
            <p:cNvSpPr>
              <a:spLocks noEditPoints="1"/>
            </p:cNvSpPr>
            <p:nvPr/>
          </p:nvSpPr>
          <p:spPr bwMode="auto">
            <a:xfrm>
              <a:off x="2656580" y="1879854"/>
              <a:ext cx="911159" cy="81978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42" name="组合 41"/>
          <p:cNvGrpSpPr>
            <a:grpSpLocks/>
          </p:cNvGrpSpPr>
          <p:nvPr/>
        </p:nvGrpSpPr>
        <p:grpSpPr bwMode="auto">
          <a:xfrm>
            <a:off x="4035425" y="539750"/>
            <a:ext cx="873125" cy="862013"/>
            <a:chOff x="3885914" y="900137"/>
            <a:chExt cx="1094162" cy="1080582"/>
          </a:xfrm>
        </p:grpSpPr>
        <p:grpSp>
          <p:nvGrpSpPr>
            <p:cNvPr id="4129" name="组合 42"/>
            <p:cNvGrpSpPr>
              <a:grpSpLocks/>
            </p:cNvGrpSpPr>
            <p:nvPr/>
          </p:nvGrpSpPr>
          <p:grpSpPr bwMode="auto">
            <a:xfrm>
              <a:off x="3885914" y="900137"/>
              <a:ext cx="1094162" cy="1080582"/>
              <a:chOff x="1273440" y="3314665"/>
              <a:chExt cx="1807055" cy="1784628"/>
            </a:xfrm>
          </p:grpSpPr>
          <p:sp>
            <p:nvSpPr>
              <p:cNvPr id="45" name="椭圆 44"/>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sz="1600" kern="0">
                  <a:solidFill>
                    <a:schemeClr val="accent5">
                      <a:lumMod val="50000"/>
                    </a:schemeClr>
                  </a:solidFill>
                  <a:latin typeface="Calibri"/>
                  <a:ea typeface="+mn-ea"/>
                </a:endParaRPr>
              </a:p>
            </p:txBody>
          </p:sp>
          <p:sp>
            <p:nvSpPr>
              <p:cNvPr id="46" name="椭圆 45"/>
              <p:cNvSpPr/>
              <p:nvPr/>
            </p:nvSpPr>
            <p:spPr>
              <a:xfrm>
                <a:off x="1404541" y="3440720"/>
                <a:ext cx="1532516" cy="1532516"/>
              </a:xfrm>
              <a:prstGeom prst="ellipse">
                <a:avLst/>
              </a:prstGeom>
              <a:solidFill>
                <a:schemeClr val="accent4"/>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600"/>
              </a:p>
            </p:txBody>
          </p:sp>
        </p:grpSp>
        <p:sp>
          <p:nvSpPr>
            <p:cNvPr id="4130" name="Title 3"/>
            <p:cNvSpPr txBox="1">
              <a:spLocks/>
            </p:cNvSpPr>
            <p:nvPr/>
          </p:nvSpPr>
          <p:spPr bwMode="auto">
            <a:xfrm>
              <a:off x="4068837" y="1157624"/>
              <a:ext cx="796699" cy="318577"/>
            </a:xfrm>
            <a:prstGeom prst="rect">
              <a:avLst/>
            </a:prstGeom>
            <a:noFill/>
            <a:ln w="9525">
              <a:noFill/>
              <a:miter lim="800000"/>
              <a:headEnd/>
              <a:tailEnd/>
            </a:ln>
          </p:spPr>
          <p:txBody>
            <a:bodyPr/>
            <a:lstStyle/>
            <a:p>
              <a:r>
                <a:rPr lang="en-US" altLang="zh-CN" sz="2400" b="1">
                  <a:solidFill>
                    <a:schemeClr val="bg1"/>
                  </a:solidFill>
                  <a:latin typeface="微软雅黑" pitchFamily="34" charset="-122"/>
                  <a:ea typeface="微软雅黑" pitchFamily="34" charset="-122"/>
                </a:rPr>
                <a:t>01</a:t>
              </a:r>
            </a:p>
          </p:txBody>
        </p:sp>
      </p:grpSp>
      <p:grpSp>
        <p:nvGrpSpPr>
          <p:cNvPr id="47" name="组合 46"/>
          <p:cNvGrpSpPr>
            <a:grpSpLocks/>
          </p:cNvGrpSpPr>
          <p:nvPr/>
        </p:nvGrpSpPr>
        <p:grpSpPr bwMode="auto">
          <a:xfrm>
            <a:off x="5303838" y="3013075"/>
            <a:ext cx="1093787" cy="1081088"/>
            <a:chOff x="3885914" y="900137"/>
            <a:chExt cx="1094162" cy="1080582"/>
          </a:xfrm>
        </p:grpSpPr>
        <p:grpSp>
          <p:nvGrpSpPr>
            <p:cNvPr id="4123" name="组合 47"/>
            <p:cNvGrpSpPr>
              <a:grpSpLocks/>
            </p:cNvGrpSpPr>
            <p:nvPr/>
          </p:nvGrpSpPr>
          <p:grpSpPr bwMode="auto">
            <a:xfrm>
              <a:off x="3885914" y="900137"/>
              <a:ext cx="1094162" cy="1080582"/>
              <a:chOff x="1273440" y="3314665"/>
              <a:chExt cx="1807055" cy="1784628"/>
            </a:xfrm>
          </p:grpSpPr>
          <p:sp>
            <p:nvSpPr>
              <p:cNvPr id="50" name="椭圆 49"/>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kern="0">
                  <a:solidFill>
                    <a:schemeClr val="accent5">
                      <a:lumMod val="50000"/>
                    </a:schemeClr>
                  </a:solidFill>
                  <a:latin typeface="Calibri"/>
                  <a:ea typeface="+mn-ea"/>
                </a:endParaRPr>
              </a:p>
            </p:txBody>
          </p:sp>
          <p:sp>
            <p:nvSpPr>
              <p:cNvPr id="51" name="椭圆 50"/>
              <p:cNvSpPr/>
              <p:nvPr/>
            </p:nvSpPr>
            <p:spPr>
              <a:xfrm>
                <a:off x="1404541" y="3440720"/>
                <a:ext cx="1532516" cy="1532516"/>
              </a:xfrm>
              <a:prstGeom prst="ellipse">
                <a:avLst/>
              </a:prstGeom>
              <a:solidFill>
                <a:schemeClr val="accent3"/>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4124" name="Title 3"/>
            <p:cNvSpPr txBox="1">
              <a:spLocks/>
            </p:cNvSpPr>
            <p:nvPr/>
          </p:nvSpPr>
          <p:spPr bwMode="auto">
            <a:xfrm>
              <a:off x="4105483" y="1157624"/>
              <a:ext cx="796699" cy="318577"/>
            </a:xfrm>
            <a:prstGeom prst="rect">
              <a:avLst/>
            </a:prstGeom>
            <a:noFill/>
            <a:ln w="9525">
              <a:noFill/>
              <a:miter lim="800000"/>
              <a:headEnd/>
              <a:tailEnd/>
            </a:ln>
          </p:spPr>
          <p:txBody>
            <a:bodyPr/>
            <a:lstStyle/>
            <a:p>
              <a:r>
                <a:rPr lang="en-US" altLang="zh-CN" sz="3200" b="1">
                  <a:solidFill>
                    <a:schemeClr val="bg1"/>
                  </a:solidFill>
                  <a:latin typeface="微软雅黑" pitchFamily="34" charset="-122"/>
                  <a:ea typeface="微软雅黑" pitchFamily="34" charset="-122"/>
                </a:rPr>
                <a:t>03</a:t>
              </a:r>
            </a:p>
          </p:txBody>
        </p:sp>
      </p:grpSp>
      <p:grpSp>
        <p:nvGrpSpPr>
          <p:cNvPr id="52" name="组合 51"/>
          <p:cNvGrpSpPr>
            <a:grpSpLocks/>
          </p:cNvGrpSpPr>
          <p:nvPr/>
        </p:nvGrpSpPr>
        <p:grpSpPr bwMode="auto">
          <a:xfrm>
            <a:off x="4318000" y="4076700"/>
            <a:ext cx="1014413" cy="1001713"/>
            <a:chOff x="3885914" y="900137"/>
            <a:chExt cx="1094162" cy="1080582"/>
          </a:xfrm>
        </p:grpSpPr>
        <p:grpSp>
          <p:nvGrpSpPr>
            <p:cNvPr id="4117" name="组合 52"/>
            <p:cNvGrpSpPr>
              <a:grpSpLocks/>
            </p:cNvGrpSpPr>
            <p:nvPr/>
          </p:nvGrpSpPr>
          <p:grpSpPr bwMode="auto">
            <a:xfrm>
              <a:off x="3885914" y="900137"/>
              <a:ext cx="1094162" cy="1080582"/>
              <a:chOff x="1273440" y="3314665"/>
              <a:chExt cx="1807055" cy="1784628"/>
            </a:xfrm>
          </p:grpSpPr>
          <p:sp>
            <p:nvSpPr>
              <p:cNvPr id="55" name="椭圆 54"/>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kern="0">
                  <a:solidFill>
                    <a:schemeClr val="accent5">
                      <a:lumMod val="50000"/>
                    </a:schemeClr>
                  </a:solidFill>
                  <a:latin typeface="Calibri"/>
                  <a:ea typeface="+mn-ea"/>
                </a:endParaRPr>
              </a:p>
            </p:txBody>
          </p:sp>
          <p:sp>
            <p:nvSpPr>
              <p:cNvPr id="56" name="椭圆 55"/>
              <p:cNvSpPr/>
              <p:nvPr/>
            </p:nvSpPr>
            <p:spPr>
              <a:xfrm>
                <a:off x="1404541" y="3440720"/>
                <a:ext cx="1532516" cy="1532516"/>
              </a:xfrm>
              <a:prstGeom prst="ellipse">
                <a:avLst/>
              </a:prstGeom>
              <a:solidFill>
                <a:schemeClr val="accent5"/>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4118" name="Title 3"/>
            <p:cNvSpPr txBox="1">
              <a:spLocks/>
            </p:cNvSpPr>
            <p:nvPr/>
          </p:nvSpPr>
          <p:spPr bwMode="auto">
            <a:xfrm>
              <a:off x="4042156" y="1142544"/>
              <a:ext cx="796698" cy="318577"/>
            </a:xfrm>
            <a:prstGeom prst="rect">
              <a:avLst/>
            </a:prstGeom>
            <a:noFill/>
            <a:ln w="9525">
              <a:noFill/>
              <a:miter lim="800000"/>
              <a:headEnd/>
              <a:tailEnd/>
            </a:ln>
          </p:spPr>
          <p:txBody>
            <a:bodyPr/>
            <a:lstStyle/>
            <a:p>
              <a:r>
                <a:rPr lang="en-US" altLang="zh-CN" sz="3200" b="1">
                  <a:solidFill>
                    <a:schemeClr val="bg1"/>
                  </a:solidFill>
                  <a:latin typeface="微软雅黑" pitchFamily="34" charset="-122"/>
                  <a:ea typeface="微软雅黑" pitchFamily="34" charset="-122"/>
                </a:rPr>
                <a:t>04</a:t>
              </a:r>
            </a:p>
          </p:txBody>
        </p:sp>
      </p:grpSp>
      <p:grpSp>
        <p:nvGrpSpPr>
          <p:cNvPr id="57" name="组合 56"/>
          <p:cNvGrpSpPr>
            <a:grpSpLocks/>
          </p:cNvGrpSpPr>
          <p:nvPr/>
        </p:nvGrpSpPr>
        <p:grpSpPr bwMode="auto">
          <a:xfrm>
            <a:off x="5189538" y="1493838"/>
            <a:ext cx="873125" cy="863600"/>
            <a:chOff x="3885914" y="900137"/>
            <a:chExt cx="1094162" cy="1080582"/>
          </a:xfrm>
        </p:grpSpPr>
        <p:grpSp>
          <p:nvGrpSpPr>
            <p:cNvPr id="4111" name="组合 57"/>
            <p:cNvGrpSpPr>
              <a:grpSpLocks/>
            </p:cNvGrpSpPr>
            <p:nvPr/>
          </p:nvGrpSpPr>
          <p:grpSpPr bwMode="auto">
            <a:xfrm>
              <a:off x="3885914" y="900137"/>
              <a:ext cx="1094162" cy="1080582"/>
              <a:chOff x="1273440" y="3314665"/>
              <a:chExt cx="1807055" cy="1784628"/>
            </a:xfrm>
          </p:grpSpPr>
          <p:sp>
            <p:nvSpPr>
              <p:cNvPr id="60" name="椭圆 59"/>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sz="1600" kern="0">
                  <a:solidFill>
                    <a:schemeClr val="accent5">
                      <a:lumMod val="50000"/>
                    </a:schemeClr>
                  </a:solidFill>
                  <a:latin typeface="Calibri"/>
                  <a:ea typeface="+mn-ea"/>
                </a:endParaRPr>
              </a:p>
            </p:txBody>
          </p:sp>
          <p:sp>
            <p:nvSpPr>
              <p:cNvPr id="61" name="椭圆 60"/>
              <p:cNvSpPr/>
              <p:nvPr/>
            </p:nvSpPr>
            <p:spPr>
              <a:xfrm>
                <a:off x="1404541" y="3440720"/>
                <a:ext cx="1532516" cy="1532516"/>
              </a:xfrm>
              <a:prstGeom prst="ellipse">
                <a:avLst/>
              </a:prstGeom>
              <a:solidFill>
                <a:schemeClr val="accent1"/>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600"/>
              </a:p>
            </p:txBody>
          </p:sp>
        </p:grpSp>
        <p:sp>
          <p:nvSpPr>
            <p:cNvPr id="4112" name="Title 3"/>
            <p:cNvSpPr txBox="1">
              <a:spLocks/>
            </p:cNvSpPr>
            <p:nvPr/>
          </p:nvSpPr>
          <p:spPr bwMode="auto">
            <a:xfrm>
              <a:off x="4068837" y="1157624"/>
              <a:ext cx="796699" cy="318577"/>
            </a:xfrm>
            <a:prstGeom prst="rect">
              <a:avLst/>
            </a:prstGeom>
            <a:noFill/>
            <a:ln w="9525">
              <a:noFill/>
              <a:miter lim="800000"/>
              <a:headEnd/>
              <a:tailEnd/>
            </a:ln>
          </p:spPr>
          <p:txBody>
            <a:bodyPr/>
            <a:lstStyle/>
            <a:p>
              <a:r>
                <a:rPr lang="en-US" altLang="zh-CN" sz="2400" b="1">
                  <a:solidFill>
                    <a:schemeClr val="bg1"/>
                  </a:solidFill>
                  <a:latin typeface="微软雅黑" pitchFamily="34" charset="-122"/>
                  <a:ea typeface="微软雅黑" pitchFamily="34" charset="-122"/>
                </a:rPr>
                <a:t>02</a:t>
              </a:r>
            </a:p>
          </p:txBody>
        </p:sp>
      </p:grpSp>
      <p:sp>
        <p:nvSpPr>
          <p:cNvPr id="62" name="TextBox 61"/>
          <p:cNvSpPr txBox="1"/>
          <p:nvPr/>
        </p:nvSpPr>
        <p:spPr>
          <a:xfrm>
            <a:off x="5200650" y="490538"/>
            <a:ext cx="2779713" cy="769937"/>
          </a:xfrm>
          <a:prstGeom prst="rect">
            <a:avLst/>
          </a:prstGeom>
          <a:noFill/>
        </p:spPr>
        <p:txBody>
          <a:bodyPr>
            <a:spAutoFit/>
          </a:bodyPr>
          <a:lstStyle/>
          <a:p>
            <a:pPr defTabSz="967801" fontAlgn="auto">
              <a:spcBef>
                <a:spcPts val="0"/>
              </a:spcBef>
              <a:spcAft>
                <a:spcPts val="0"/>
              </a:spcAft>
              <a:defRPr/>
            </a:pPr>
            <a:r>
              <a:rPr lang="en-US" altLang="zh-CN" sz="1400" b="1" dirty="0">
                <a:solidFill>
                  <a:schemeClr val="bg2"/>
                </a:solidFill>
                <a:latin typeface="微软雅黑" pitchFamily="34" charset="-122"/>
                <a:ea typeface="+mn-ea"/>
              </a:rPr>
              <a:t>01</a:t>
            </a:r>
            <a:r>
              <a:rPr lang="zh-CN" altLang="en-US" sz="1400" b="1" dirty="0">
                <a:solidFill>
                  <a:schemeClr val="bg2"/>
                </a:solidFill>
                <a:latin typeface="微软雅黑" pitchFamily="34" charset="-122"/>
                <a:ea typeface="+mn-ea"/>
              </a:rPr>
              <a:t>填加标题</a:t>
            </a:r>
            <a:endParaRPr lang="en-US" altLang="zh-CN" sz="1400" b="1" dirty="0">
              <a:solidFill>
                <a:schemeClr val="bg2"/>
              </a:solidFill>
              <a:latin typeface="微软雅黑" pitchFamily="34" charset="-122"/>
              <a:ea typeface="+mn-ea"/>
            </a:endParaRPr>
          </a:p>
          <a:p>
            <a:pPr defTabSz="967801" fontAlgn="auto">
              <a:lnSpc>
                <a:spcPct val="150000"/>
              </a:lnSpc>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单击此处添加文本单击此处添加文本</a:t>
            </a:r>
            <a:endParaRPr lang="en-US" altLang="zh-CN" sz="1200" dirty="0">
              <a:solidFill>
                <a:schemeClr val="tx1">
                  <a:lumMod val="65000"/>
                  <a:lumOff val="35000"/>
                </a:schemeClr>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a:t>
            </a:r>
            <a:endParaRPr lang="en-US" altLang="zh-CN" sz="1200" dirty="0">
              <a:solidFill>
                <a:schemeClr val="tx1">
                  <a:lumMod val="65000"/>
                  <a:lumOff val="35000"/>
                </a:schemeClr>
              </a:solidFill>
              <a:latin typeface="微软雅黑" pitchFamily="34" charset="-122"/>
              <a:ea typeface="+mn-ea"/>
            </a:endParaRPr>
          </a:p>
        </p:txBody>
      </p:sp>
      <p:sp>
        <p:nvSpPr>
          <p:cNvPr id="63" name="TextBox 62"/>
          <p:cNvSpPr txBox="1"/>
          <p:nvPr/>
        </p:nvSpPr>
        <p:spPr>
          <a:xfrm>
            <a:off x="6307138" y="1522413"/>
            <a:ext cx="2779712" cy="676275"/>
          </a:xfrm>
          <a:prstGeom prst="rect">
            <a:avLst/>
          </a:prstGeom>
          <a:noFill/>
          <a:ln>
            <a:noFill/>
          </a:ln>
        </p:spPr>
        <p:txBody>
          <a:bodyPr>
            <a:spAutoFit/>
          </a:bodyPr>
          <a:lstStyle/>
          <a:p>
            <a:pPr defTabSz="967801" fontAlgn="auto">
              <a:spcBef>
                <a:spcPts val="0"/>
              </a:spcBef>
              <a:spcAft>
                <a:spcPts val="0"/>
              </a:spcAft>
              <a:defRPr/>
            </a:pPr>
            <a:r>
              <a:rPr lang="en-US" altLang="zh-CN" sz="1400" b="1" dirty="0">
                <a:solidFill>
                  <a:schemeClr val="accent1"/>
                </a:solidFill>
                <a:latin typeface="微软雅黑" pitchFamily="34" charset="-122"/>
                <a:ea typeface="+mn-ea"/>
              </a:rPr>
              <a:t>02</a:t>
            </a:r>
            <a:r>
              <a:rPr lang="zh-CN" altLang="en-US" sz="1400" b="1" dirty="0">
                <a:solidFill>
                  <a:schemeClr val="accent1"/>
                </a:solidFill>
                <a:latin typeface="微软雅黑" pitchFamily="34" charset="-122"/>
                <a:ea typeface="+mn-ea"/>
              </a:rPr>
              <a:t>填加标题</a:t>
            </a:r>
            <a:endParaRPr lang="en-US" altLang="zh-CN" sz="1400" b="1" dirty="0">
              <a:solidFill>
                <a:schemeClr val="accent1"/>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单击此处添加文本单击此处添加文本</a:t>
            </a:r>
            <a:endParaRPr lang="en-US" altLang="zh-CN" sz="1200" dirty="0">
              <a:solidFill>
                <a:schemeClr val="tx1">
                  <a:lumMod val="65000"/>
                  <a:lumOff val="35000"/>
                </a:schemeClr>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a:t>
            </a:r>
            <a:endParaRPr lang="en-US" altLang="zh-CN" sz="1200" dirty="0">
              <a:solidFill>
                <a:schemeClr val="tx1">
                  <a:lumMod val="65000"/>
                  <a:lumOff val="35000"/>
                </a:schemeClr>
              </a:solidFill>
              <a:latin typeface="微软雅黑" pitchFamily="34" charset="-122"/>
              <a:ea typeface="+mn-ea"/>
            </a:endParaRPr>
          </a:p>
        </p:txBody>
      </p:sp>
      <p:sp>
        <p:nvSpPr>
          <p:cNvPr id="64" name="TextBox 63"/>
          <p:cNvSpPr txBox="1"/>
          <p:nvPr/>
        </p:nvSpPr>
        <p:spPr>
          <a:xfrm>
            <a:off x="6761163" y="3124200"/>
            <a:ext cx="2779712" cy="676275"/>
          </a:xfrm>
          <a:prstGeom prst="rect">
            <a:avLst/>
          </a:prstGeom>
          <a:noFill/>
        </p:spPr>
        <p:txBody>
          <a:bodyPr>
            <a:spAutoFit/>
          </a:bodyPr>
          <a:lstStyle/>
          <a:p>
            <a:pPr defTabSz="967801" fontAlgn="auto">
              <a:spcBef>
                <a:spcPts val="0"/>
              </a:spcBef>
              <a:spcAft>
                <a:spcPts val="0"/>
              </a:spcAft>
              <a:defRPr/>
            </a:pPr>
            <a:r>
              <a:rPr lang="en-US" altLang="zh-CN" sz="1400" b="1" dirty="0">
                <a:solidFill>
                  <a:schemeClr val="accent3"/>
                </a:solidFill>
                <a:latin typeface="微软雅黑" pitchFamily="34" charset="-122"/>
                <a:ea typeface="+mn-ea"/>
              </a:rPr>
              <a:t>03</a:t>
            </a:r>
            <a:r>
              <a:rPr lang="zh-CN" altLang="en-US" sz="1400" b="1" dirty="0">
                <a:solidFill>
                  <a:schemeClr val="accent3"/>
                </a:solidFill>
                <a:latin typeface="微软雅黑" pitchFamily="34" charset="-122"/>
                <a:ea typeface="+mn-ea"/>
              </a:rPr>
              <a:t>填加标题</a:t>
            </a:r>
            <a:endParaRPr lang="en-US" altLang="zh-CN" sz="1400" b="1" dirty="0">
              <a:solidFill>
                <a:schemeClr val="accent3"/>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单击此处添加文本单击此处添加文本</a:t>
            </a:r>
            <a:endParaRPr lang="en-US" altLang="zh-CN" sz="1200" dirty="0">
              <a:solidFill>
                <a:schemeClr val="tx1">
                  <a:lumMod val="65000"/>
                  <a:lumOff val="35000"/>
                </a:schemeClr>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a:t>
            </a:r>
            <a:endParaRPr lang="en-US" altLang="zh-CN" sz="1200" dirty="0">
              <a:solidFill>
                <a:schemeClr val="tx1">
                  <a:lumMod val="65000"/>
                  <a:lumOff val="35000"/>
                </a:schemeClr>
              </a:solidFill>
              <a:latin typeface="微软雅黑" pitchFamily="34" charset="-122"/>
              <a:ea typeface="+mn-ea"/>
            </a:endParaRPr>
          </a:p>
        </p:txBody>
      </p:sp>
      <p:sp>
        <p:nvSpPr>
          <p:cNvPr id="65" name="TextBox 64"/>
          <p:cNvSpPr txBox="1"/>
          <p:nvPr/>
        </p:nvSpPr>
        <p:spPr>
          <a:xfrm>
            <a:off x="5667375" y="4356100"/>
            <a:ext cx="2779713" cy="677863"/>
          </a:xfrm>
          <a:prstGeom prst="rect">
            <a:avLst/>
          </a:prstGeom>
          <a:noFill/>
        </p:spPr>
        <p:txBody>
          <a:bodyPr>
            <a:spAutoFit/>
          </a:bodyPr>
          <a:lstStyle/>
          <a:p>
            <a:pPr defTabSz="967801" fontAlgn="auto">
              <a:spcBef>
                <a:spcPts val="0"/>
              </a:spcBef>
              <a:spcAft>
                <a:spcPts val="0"/>
              </a:spcAft>
              <a:defRPr/>
            </a:pPr>
            <a:r>
              <a:rPr lang="en-US" altLang="zh-CN" sz="1400" b="1" dirty="0">
                <a:solidFill>
                  <a:srgbClr val="7030A0"/>
                </a:solidFill>
                <a:latin typeface="微软雅黑" pitchFamily="34" charset="-122"/>
                <a:ea typeface="+mn-ea"/>
              </a:rPr>
              <a:t>04</a:t>
            </a:r>
            <a:r>
              <a:rPr lang="zh-CN" altLang="en-US" sz="1400" b="1" dirty="0">
                <a:solidFill>
                  <a:srgbClr val="7030A0"/>
                </a:solidFill>
                <a:latin typeface="微软雅黑" pitchFamily="34" charset="-122"/>
                <a:ea typeface="+mn-ea"/>
              </a:rPr>
              <a:t>填加标题</a:t>
            </a:r>
            <a:endParaRPr lang="en-US" altLang="zh-CN" sz="1400" b="1" dirty="0">
              <a:solidFill>
                <a:srgbClr val="7030A0"/>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单击此处添加文本单击此处添加文本</a:t>
            </a:r>
            <a:endParaRPr lang="en-US" altLang="zh-CN" sz="1200" dirty="0">
              <a:solidFill>
                <a:schemeClr val="tx1">
                  <a:lumMod val="65000"/>
                  <a:lumOff val="35000"/>
                </a:schemeClr>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a:t>
            </a:r>
            <a:endParaRPr lang="en-US" altLang="zh-CN" sz="1200" dirty="0">
              <a:solidFill>
                <a:schemeClr val="tx1">
                  <a:lumMod val="65000"/>
                  <a:lumOff val="35000"/>
                </a:schemeClr>
              </a:solidFill>
              <a:latin typeface="微软雅黑" pitchFamily="34" charset="-122"/>
              <a:ea typeface="+mn-ea"/>
            </a:endParaRPr>
          </a:p>
        </p:txBody>
      </p:sp>
      <p:sp>
        <p:nvSpPr>
          <p:cNvPr id="66" name="Title 3"/>
          <p:cNvSpPr txBox="1">
            <a:spLocks/>
          </p:cNvSpPr>
          <p:nvPr/>
        </p:nvSpPr>
        <p:spPr>
          <a:xfrm>
            <a:off x="1044501" y="1984558"/>
            <a:ext cx="860085" cy="1859490"/>
          </a:xfrm>
          <a:prstGeom prst="rect">
            <a:avLst/>
          </a:prstGeom>
          <a:solidFill>
            <a:schemeClr val="accent1"/>
          </a:solidFill>
          <a:ln w="28575" cap="flat" cmpd="sng" algn="ctr">
            <a:solidFill>
              <a:schemeClr val="bg2"/>
            </a:solidFill>
            <a:prstDash val="solid"/>
          </a:ln>
          <a:effectLst>
            <a:outerShdw blurRad="50800" dist="38100" dir="2700000" algn="tl" rotWithShape="0">
              <a:prstClr val="black">
                <a:alpha val="40000"/>
              </a:prstClr>
            </a:outerShdw>
          </a:effectLst>
        </p:spPr>
        <p:txBody>
          <a:bodyPr anchor="ctr"/>
          <a:lstStyle>
            <a:defPPr>
              <a:defRPr lang="zh-CN"/>
            </a:defPPr>
            <a:lvl1pPr algn="ctr">
              <a:defRPr kern="0">
                <a:solidFill>
                  <a:schemeClr val="accent5">
                    <a:lumMod val="50000"/>
                  </a:schemeClr>
                </a:solidFill>
                <a:latin typeface="Calibri"/>
              </a:defRPr>
            </a:lvl1pPr>
          </a:lstStyle>
          <a:p>
            <a:pPr defTabSz="967801" fontAlgn="auto">
              <a:spcBef>
                <a:spcPts val="0"/>
              </a:spcBef>
              <a:spcAft>
                <a:spcPts val="0"/>
              </a:spcAft>
              <a:defRPr/>
            </a:pPr>
            <a:r>
              <a:rPr lang="zh-CN" altLang="en-US" sz="4000" b="1" dirty="0">
                <a:solidFill>
                  <a:schemeClr val="bg1"/>
                </a:solidFill>
                <a:ea typeface="+mn-ea"/>
              </a:rPr>
              <a:t>目</a:t>
            </a:r>
            <a:endParaRPr lang="en-US" altLang="zh-CN" sz="4000" b="1" dirty="0">
              <a:solidFill>
                <a:schemeClr val="bg1"/>
              </a:solidFill>
              <a:ea typeface="+mn-ea"/>
            </a:endParaRPr>
          </a:p>
          <a:p>
            <a:pPr defTabSz="967801" fontAlgn="auto">
              <a:spcBef>
                <a:spcPts val="0"/>
              </a:spcBef>
              <a:spcAft>
                <a:spcPts val="0"/>
              </a:spcAft>
              <a:defRPr/>
            </a:pPr>
            <a:r>
              <a:rPr lang="zh-CN" altLang="en-US" sz="4000" b="1" dirty="0">
                <a:solidFill>
                  <a:schemeClr val="bg1"/>
                </a:solidFill>
                <a:ea typeface="+mn-ea"/>
              </a:rPr>
              <a:t>录</a:t>
            </a:r>
            <a:endParaRPr lang="en-US" altLang="zh-CN" sz="4000" b="1" dirty="0">
              <a:solidFill>
                <a:schemeClr val="bg1"/>
              </a:solidFill>
              <a:ea typeface="+mn-ea"/>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8" decel="100000" fill="hold" nodeType="click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500" fill="hold"/>
                                        <p:tgtEl>
                                          <p:spTgt spid="35"/>
                                        </p:tgtEl>
                                        <p:attrNameLst>
                                          <p:attrName>ppt_x</p:attrName>
                                        </p:attrNameLst>
                                      </p:cBhvr>
                                      <p:tavLst>
                                        <p:tav tm="0">
                                          <p:val>
                                            <p:strVal val="0-#ppt_w/2"/>
                                          </p:val>
                                        </p:tav>
                                        <p:tav tm="100000">
                                          <p:val>
                                            <p:strVal val="#ppt_x"/>
                                          </p:val>
                                        </p:tav>
                                      </p:tavLst>
                                    </p:anim>
                                    <p:anim calcmode="lin" valueType="num">
                                      <p:cBhvr additive="base">
                                        <p:cTn id="13"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1" decel="100000" fill="hold" nodeType="click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ppt_x"/>
                                          </p:val>
                                        </p:tav>
                                        <p:tav tm="100000">
                                          <p:val>
                                            <p:strVal val="#ppt_x"/>
                                          </p:val>
                                        </p:tav>
                                      </p:tavLst>
                                    </p:anim>
                                    <p:anim calcmode="lin" valueType="num">
                                      <p:cBhvr additive="base">
                                        <p:cTn id="24" dur="500" fill="hold"/>
                                        <p:tgtEl>
                                          <p:spTgt spid="42"/>
                                        </p:tgtEl>
                                        <p:attrNameLst>
                                          <p:attrName>ppt_y</p:attrName>
                                        </p:attrNameLst>
                                      </p:cBhvr>
                                      <p:tavLst>
                                        <p:tav tm="0">
                                          <p:val>
                                            <p:strVal val="0-#ppt_h/2"/>
                                          </p:val>
                                        </p:tav>
                                        <p:tav tm="100000">
                                          <p:val>
                                            <p:strVal val="#ppt_y"/>
                                          </p:val>
                                        </p:tav>
                                      </p:tavLst>
                                    </p:anim>
                                  </p:childTnLst>
                                </p:cTn>
                              </p:par>
                            </p:childTnLst>
                          </p:cTn>
                        </p:par>
                        <p:par>
                          <p:cTn id="25" fill="hold" nodeType="afterGroup">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62"/>
                                        </p:tgtEl>
                                        <p:attrNameLst>
                                          <p:attrName>style.visibility</p:attrName>
                                        </p:attrNameLst>
                                      </p:cBhvr>
                                      <p:to>
                                        <p:strVal val="visible"/>
                                      </p:to>
                                    </p:set>
                                    <p:animEffect transition="in" filter="wipe(left)">
                                      <p:cBhvr>
                                        <p:cTn id="28" dur="500"/>
                                        <p:tgtEl>
                                          <p:spTgt spid="62"/>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3" decel="100000" fill="hold" nodeType="clickEffect">
                                  <p:stCondLst>
                                    <p:cond delay="0"/>
                                  </p:stCondLst>
                                  <p:childTnLst>
                                    <p:set>
                                      <p:cBhvr>
                                        <p:cTn id="32" dur="1" fill="hold">
                                          <p:stCondLst>
                                            <p:cond delay="0"/>
                                          </p:stCondLst>
                                        </p:cTn>
                                        <p:tgtEl>
                                          <p:spTgt spid="57"/>
                                        </p:tgtEl>
                                        <p:attrNameLst>
                                          <p:attrName>style.visibility</p:attrName>
                                        </p:attrNameLst>
                                      </p:cBhvr>
                                      <p:to>
                                        <p:strVal val="visible"/>
                                      </p:to>
                                    </p:set>
                                    <p:anim calcmode="lin" valueType="num">
                                      <p:cBhvr additive="base">
                                        <p:cTn id="33" dur="500" fill="hold"/>
                                        <p:tgtEl>
                                          <p:spTgt spid="57"/>
                                        </p:tgtEl>
                                        <p:attrNameLst>
                                          <p:attrName>ppt_x</p:attrName>
                                        </p:attrNameLst>
                                      </p:cBhvr>
                                      <p:tavLst>
                                        <p:tav tm="0">
                                          <p:val>
                                            <p:strVal val="1+#ppt_w/2"/>
                                          </p:val>
                                        </p:tav>
                                        <p:tav tm="100000">
                                          <p:val>
                                            <p:strVal val="#ppt_x"/>
                                          </p:val>
                                        </p:tav>
                                      </p:tavLst>
                                    </p:anim>
                                    <p:anim calcmode="lin" valueType="num">
                                      <p:cBhvr additive="base">
                                        <p:cTn id="34" dur="500" fill="hold"/>
                                        <p:tgtEl>
                                          <p:spTgt spid="57"/>
                                        </p:tgtEl>
                                        <p:attrNameLst>
                                          <p:attrName>ppt_y</p:attrName>
                                        </p:attrNameLst>
                                      </p:cBhvr>
                                      <p:tavLst>
                                        <p:tav tm="0">
                                          <p:val>
                                            <p:strVal val="0-#ppt_h/2"/>
                                          </p:val>
                                        </p:tav>
                                        <p:tav tm="100000">
                                          <p:val>
                                            <p:strVal val="#ppt_y"/>
                                          </p:val>
                                        </p:tav>
                                      </p:tavLst>
                                    </p:anim>
                                  </p:childTnLst>
                                </p:cTn>
                              </p:par>
                            </p:childTnLst>
                          </p:cTn>
                        </p:par>
                        <p:par>
                          <p:cTn id="35" fill="hold" nodeType="afterGroup">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63"/>
                                        </p:tgtEl>
                                        <p:attrNameLst>
                                          <p:attrName>style.visibility</p:attrName>
                                        </p:attrNameLst>
                                      </p:cBhvr>
                                      <p:to>
                                        <p:strVal val="visible"/>
                                      </p:to>
                                    </p:set>
                                    <p:animEffect transition="in" filter="wipe(left)">
                                      <p:cBhvr>
                                        <p:cTn id="38" dur="500"/>
                                        <p:tgtEl>
                                          <p:spTgt spid="63"/>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decel="100000" fill="hold" nodeType="click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1+#ppt_w/2"/>
                                          </p:val>
                                        </p:tav>
                                        <p:tav tm="100000">
                                          <p:val>
                                            <p:strVal val="#ppt_x"/>
                                          </p:val>
                                        </p:tav>
                                      </p:tavLst>
                                    </p:anim>
                                    <p:anim calcmode="lin" valueType="num">
                                      <p:cBhvr additive="base">
                                        <p:cTn id="44" dur="500" fill="hold"/>
                                        <p:tgtEl>
                                          <p:spTgt spid="47"/>
                                        </p:tgtEl>
                                        <p:attrNameLst>
                                          <p:attrName>ppt_y</p:attrName>
                                        </p:attrNameLst>
                                      </p:cBhvr>
                                      <p:tavLst>
                                        <p:tav tm="0">
                                          <p:val>
                                            <p:strVal val="#ppt_y"/>
                                          </p:val>
                                        </p:tav>
                                        <p:tav tm="100000">
                                          <p:val>
                                            <p:strVal val="#ppt_y"/>
                                          </p:val>
                                        </p:tav>
                                      </p:tavLst>
                                    </p:anim>
                                  </p:childTnLst>
                                </p:cTn>
                              </p:par>
                            </p:childTnLst>
                          </p:cTn>
                        </p:par>
                        <p:par>
                          <p:cTn id="45" fill="hold" nodeType="afterGroup">
                            <p:stCondLst>
                              <p:cond delay="500"/>
                            </p:stCondLst>
                            <p:childTnLst>
                              <p:par>
                                <p:cTn id="46" presetID="22" presetClass="entr" presetSubtype="8" fill="hold" grpId="0" nodeType="afterEffect">
                                  <p:stCondLst>
                                    <p:cond delay="0"/>
                                  </p:stCondLst>
                                  <p:childTnLst>
                                    <p:set>
                                      <p:cBhvr>
                                        <p:cTn id="47" dur="1" fill="hold">
                                          <p:stCondLst>
                                            <p:cond delay="0"/>
                                          </p:stCondLst>
                                        </p:cTn>
                                        <p:tgtEl>
                                          <p:spTgt spid="64"/>
                                        </p:tgtEl>
                                        <p:attrNameLst>
                                          <p:attrName>style.visibility</p:attrName>
                                        </p:attrNameLst>
                                      </p:cBhvr>
                                      <p:to>
                                        <p:strVal val="visible"/>
                                      </p:to>
                                    </p:set>
                                    <p:animEffect transition="in" filter="wipe(left)">
                                      <p:cBhvr>
                                        <p:cTn id="48" dur="500"/>
                                        <p:tgtEl>
                                          <p:spTgt spid="64"/>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2" presetClass="entr" presetSubtype="4" decel="100000" fill="hold" nodeType="clickEffect">
                                  <p:stCondLst>
                                    <p:cond delay="0"/>
                                  </p:stCondLst>
                                  <p:childTnLst>
                                    <p:set>
                                      <p:cBhvr>
                                        <p:cTn id="52" dur="1" fill="hold">
                                          <p:stCondLst>
                                            <p:cond delay="0"/>
                                          </p:stCondLst>
                                        </p:cTn>
                                        <p:tgtEl>
                                          <p:spTgt spid="52"/>
                                        </p:tgtEl>
                                        <p:attrNameLst>
                                          <p:attrName>style.visibility</p:attrName>
                                        </p:attrNameLst>
                                      </p:cBhvr>
                                      <p:to>
                                        <p:strVal val="visible"/>
                                      </p:to>
                                    </p:set>
                                    <p:anim calcmode="lin" valueType="num">
                                      <p:cBhvr additive="base">
                                        <p:cTn id="53" dur="500" fill="hold"/>
                                        <p:tgtEl>
                                          <p:spTgt spid="52"/>
                                        </p:tgtEl>
                                        <p:attrNameLst>
                                          <p:attrName>ppt_x</p:attrName>
                                        </p:attrNameLst>
                                      </p:cBhvr>
                                      <p:tavLst>
                                        <p:tav tm="0">
                                          <p:val>
                                            <p:strVal val="#ppt_x"/>
                                          </p:val>
                                        </p:tav>
                                        <p:tav tm="100000">
                                          <p:val>
                                            <p:strVal val="#ppt_x"/>
                                          </p:val>
                                        </p:tav>
                                      </p:tavLst>
                                    </p:anim>
                                    <p:anim calcmode="lin" valueType="num">
                                      <p:cBhvr additive="base">
                                        <p:cTn id="54" dur="500" fill="hold"/>
                                        <p:tgtEl>
                                          <p:spTgt spid="52"/>
                                        </p:tgtEl>
                                        <p:attrNameLst>
                                          <p:attrName>ppt_y</p:attrName>
                                        </p:attrNameLst>
                                      </p:cBhvr>
                                      <p:tavLst>
                                        <p:tav tm="0">
                                          <p:val>
                                            <p:strVal val="1+#ppt_h/2"/>
                                          </p:val>
                                        </p:tav>
                                        <p:tav tm="100000">
                                          <p:val>
                                            <p:strVal val="#ppt_y"/>
                                          </p:val>
                                        </p:tav>
                                      </p:tavLst>
                                    </p:anim>
                                  </p:childTnLst>
                                </p:cTn>
                              </p:par>
                            </p:childTnLst>
                          </p:cTn>
                        </p:par>
                        <p:par>
                          <p:cTn id="55" fill="hold" nodeType="afterGroup">
                            <p:stCondLst>
                              <p:cond delay="500"/>
                            </p:stCondLst>
                            <p:childTnLst>
                              <p:par>
                                <p:cTn id="56" presetID="22" presetClass="entr" presetSubtype="8" fill="hold" grpId="0" nodeType="afterEffect">
                                  <p:stCondLst>
                                    <p:cond delay="0"/>
                                  </p:stCondLst>
                                  <p:childTnLst>
                                    <p:set>
                                      <p:cBhvr>
                                        <p:cTn id="57" dur="1" fill="hold">
                                          <p:stCondLst>
                                            <p:cond delay="0"/>
                                          </p:stCondLst>
                                        </p:cTn>
                                        <p:tgtEl>
                                          <p:spTgt spid="65"/>
                                        </p:tgtEl>
                                        <p:attrNameLst>
                                          <p:attrName>style.visibility</p:attrName>
                                        </p:attrNameLst>
                                      </p:cBhvr>
                                      <p:to>
                                        <p:strVal val="visible"/>
                                      </p:to>
                                    </p:set>
                                    <p:animEffect transition="in" filter="wipe(left)">
                                      <p:cBhvr>
                                        <p:cTn id="58"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P spid="64" grpId="0"/>
      <p:bldP spid="6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p:nvPr/>
        </p:nvSpPr>
        <p:spPr bwMode="auto">
          <a:xfrm>
            <a:off x="1306513" y="900113"/>
            <a:ext cx="1887537" cy="1887537"/>
          </a:xfrm>
          <a:prstGeom prst="rect">
            <a:avLst/>
          </a:prstGeom>
          <a:solidFill>
            <a:schemeClr val="bg2"/>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8586" tIns="68589" rIns="68586" bIns="68589"/>
          <a:lstStyle/>
          <a:p>
            <a:pPr defTabSz="685666">
              <a:lnSpc>
                <a:spcPct val="90000"/>
              </a:lnSpc>
              <a:buClr>
                <a:srgbClr val="FFFFFF">
                  <a:lumMod val="50000"/>
                  <a:lumOff val="50000"/>
                </a:srgbClr>
              </a:buClr>
              <a:buSzPct val="90000"/>
              <a:defRPr/>
            </a:pPr>
            <a:endParaRPr lang="en-US" altLang="zh-CN" sz="18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800" spc="-30" dirty="0">
                <a:solidFill>
                  <a:schemeClr val="bg1"/>
                </a:solidFill>
                <a:latin typeface="微软雅黑" pitchFamily="34" charset="-122"/>
                <a:cs typeface="Segoe UI" pitchFamily="34" charset="0"/>
              </a:rPr>
              <a:t>单击填加标题</a:t>
            </a:r>
            <a:endParaRPr lang="en-US" altLang="zh-CN" sz="18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endParaRPr lang="en-US"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endParaRPr lang="en-US" sz="1400" spc="-30" dirty="0">
              <a:solidFill>
                <a:schemeClr val="bg1"/>
              </a:solidFill>
              <a:latin typeface="微软雅黑" pitchFamily="34" charset="-122"/>
              <a:cs typeface="Segoe UI" pitchFamily="34" charset="0"/>
            </a:endParaRPr>
          </a:p>
        </p:txBody>
      </p:sp>
      <p:grpSp>
        <p:nvGrpSpPr>
          <p:cNvPr id="23" name="组合 22"/>
          <p:cNvGrpSpPr>
            <a:grpSpLocks/>
          </p:cNvGrpSpPr>
          <p:nvPr/>
        </p:nvGrpSpPr>
        <p:grpSpPr bwMode="auto">
          <a:xfrm>
            <a:off x="1306513" y="2900363"/>
            <a:ext cx="3889375" cy="1887537"/>
            <a:chOff x="1621077" y="2591060"/>
            <a:chExt cx="3890323" cy="1886881"/>
          </a:xfrm>
        </p:grpSpPr>
        <p:sp>
          <p:nvSpPr>
            <p:cNvPr id="24" name="Rectangle 3"/>
            <p:cNvSpPr/>
            <p:nvPr/>
          </p:nvSpPr>
          <p:spPr bwMode="auto">
            <a:xfrm>
              <a:off x="1621077" y="2591060"/>
              <a:ext cx="3890323" cy="1886881"/>
            </a:xfrm>
            <a:prstGeom prst="rect">
              <a:avLst/>
            </a:prstGeom>
            <a:solidFill>
              <a:schemeClr val="accent4"/>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8586" tIns="68589" rIns="68586" bIns="68589"/>
            <a:lstStyle/>
            <a:p>
              <a:pPr defTabSz="685666">
                <a:lnSpc>
                  <a:spcPct val="90000"/>
                </a:lnSpc>
                <a:buClr>
                  <a:srgbClr val="FFFFFF">
                    <a:lumMod val="50000"/>
                    <a:lumOff val="50000"/>
                  </a:srgbClr>
                </a:buClr>
                <a:buSzPct val="90000"/>
                <a:defRPr/>
              </a:pPr>
              <a:r>
                <a:rPr lang="zh-CN" altLang="en-US" sz="2800" spc="-30" dirty="0">
                  <a:solidFill>
                    <a:schemeClr val="bg1"/>
                  </a:solidFill>
                  <a:latin typeface="微软雅黑" pitchFamily="34" charset="-122"/>
                  <a:cs typeface="Segoe UI" pitchFamily="34" charset="0"/>
                </a:rPr>
                <a:t>单击填加标题</a:t>
              </a:r>
              <a:endParaRPr lang="en-US" altLang="zh-CN" sz="28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endParaRPr lang="en-US" sz="16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600" spc="-30" dirty="0">
                  <a:solidFill>
                    <a:schemeClr val="bg1"/>
                  </a:solidFill>
                  <a:latin typeface="微软雅黑" pitchFamily="34" charset="-122"/>
                  <a:cs typeface="Segoe UI" pitchFamily="34" charset="0"/>
                </a:rPr>
                <a:t>单击填加文字内容</a:t>
              </a:r>
              <a:endParaRPr lang="en-US" sz="1600" spc="-30" dirty="0">
                <a:solidFill>
                  <a:schemeClr val="bg1"/>
                </a:solidFill>
                <a:latin typeface="微软雅黑" pitchFamily="34" charset="-122"/>
                <a:cs typeface="Segoe UI" pitchFamily="34" charset="0"/>
              </a:endParaRPr>
            </a:p>
          </p:txBody>
        </p:sp>
        <p:sp>
          <p:nvSpPr>
            <p:cNvPr id="22535" name="Freeform 72"/>
            <p:cNvSpPr>
              <a:spLocks noEditPoints="1"/>
            </p:cNvSpPr>
            <p:nvPr/>
          </p:nvSpPr>
          <p:spPr bwMode="auto">
            <a:xfrm>
              <a:off x="4567270" y="3534499"/>
              <a:ext cx="743144" cy="744482"/>
            </a:xfrm>
            <a:custGeom>
              <a:avLst/>
              <a:gdLst>
                <a:gd name="T0" fmla="*/ 1101773361 w 411"/>
                <a:gd name="T1" fmla="*/ 646515758 h 412"/>
                <a:gd name="T2" fmla="*/ 928497855 w 411"/>
                <a:gd name="T3" fmla="*/ 718351043 h 412"/>
                <a:gd name="T4" fmla="*/ 814069953 w 411"/>
                <a:gd name="T5" fmla="*/ 604067635 h 412"/>
                <a:gd name="T6" fmla="*/ 925228745 w 411"/>
                <a:gd name="T7" fmla="*/ 349378897 h 412"/>
                <a:gd name="T8" fmla="*/ 575406816 w 411"/>
                <a:gd name="T9" fmla="*/ 0 h 412"/>
                <a:gd name="T10" fmla="*/ 222315777 w 411"/>
                <a:gd name="T11" fmla="*/ 349378897 h 412"/>
                <a:gd name="T12" fmla="*/ 379245730 w 411"/>
                <a:gd name="T13" fmla="*/ 639985278 h 412"/>
                <a:gd name="T14" fmla="*/ 313858099 w 411"/>
                <a:gd name="T15" fmla="*/ 868552094 h 412"/>
                <a:gd name="T16" fmla="*/ 241932247 w 411"/>
                <a:gd name="T17" fmla="*/ 858756373 h 412"/>
                <a:gd name="T18" fmla="*/ 0 w 411"/>
                <a:gd name="T19" fmla="*/ 1100382343 h 412"/>
                <a:gd name="T20" fmla="*/ 241932247 w 411"/>
                <a:gd name="T21" fmla="*/ 1345275360 h 412"/>
                <a:gd name="T22" fmla="*/ 487133604 w 411"/>
                <a:gd name="T23" fmla="*/ 1100382343 h 412"/>
                <a:gd name="T24" fmla="*/ 359629260 w 411"/>
                <a:gd name="T25" fmla="*/ 888143535 h 412"/>
                <a:gd name="T26" fmla="*/ 425016891 w 411"/>
                <a:gd name="T27" fmla="*/ 666107200 h 412"/>
                <a:gd name="T28" fmla="*/ 575406816 w 411"/>
                <a:gd name="T29" fmla="*/ 698759602 h 412"/>
                <a:gd name="T30" fmla="*/ 778106123 w 411"/>
                <a:gd name="T31" fmla="*/ 636720037 h 412"/>
                <a:gd name="T32" fmla="*/ 899072246 w 411"/>
                <a:gd name="T33" fmla="*/ 757533926 h 412"/>
                <a:gd name="T34" fmla="*/ 856572003 w 411"/>
                <a:gd name="T35" fmla="*/ 891408775 h 412"/>
                <a:gd name="T36" fmla="*/ 1101773361 w 411"/>
                <a:gd name="T37" fmla="*/ 1133034745 h 412"/>
                <a:gd name="T38" fmla="*/ 1343705608 w 411"/>
                <a:gd name="T39" fmla="*/ 891408775 h 412"/>
                <a:gd name="T40" fmla="*/ 1101773361 w 411"/>
                <a:gd name="T41" fmla="*/ 646515758 h 412"/>
                <a:gd name="T42" fmla="*/ 438093333 w 411"/>
                <a:gd name="T43" fmla="*/ 1100382343 h 412"/>
                <a:gd name="T44" fmla="*/ 241932247 w 411"/>
                <a:gd name="T45" fmla="*/ 1296296757 h 412"/>
                <a:gd name="T46" fmla="*/ 45771161 w 411"/>
                <a:gd name="T47" fmla="*/ 1100382343 h 412"/>
                <a:gd name="T48" fmla="*/ 241932247 w 411"/>
                <a:gd name="T49" fmla="*/ 907734976 h 412"/>
                <a:gd name="T50" fmla="*/ 438093333 w 411"/>
                <a:gd name="T51" fmla="*/ 1100382343 h 412"/>
                <a:gd name="T52" fmla="*/ 271356048 w 411"/>
                <a:gd name="T53" fmla="*/ 349378897 h 412"/>
                <a:gd name="T54" fmla="*/ 575406816 w 411"/>
                <a:gd name="T55" fmla="*/ 45713363 h 412"/>
                <a:gd name="T56" fmla="*/ 876188474 w 411"/>
                <a:gd name="T57" fmla="*/ 349378897 h 412"/>
                <a:gd name="T58" fmla="*/ 575406816 w 411"/>
                <a:gd name="T59" fmla="*/ 653046239 h 412"/>
                <a:gd name="T60" fmla="*/ 271356048 w 411"/>
                <a:gd name="T61" fmla="*/ 349378897 h 412"/>
                <a:gd name="T62" fmla="*/ 1101773361 w 411"/>
                <a:gd name="T63" fmla="*/ 1084056142 h 412"/>
                <a:gd name="T64" fmla="*/ 905612275 w 411"/>
                <a:gd name="T65" fmla="*/ 891408775 h 412"/>
                <a:gd name="T66" fmla="*/ 1101773361 w 411"/>
                <a:gd name="T67" fmla="*/ 695494362 h 412"/>
                <a:gd name="T68" fmla="*/ 1297934447 w 411"/>
                <a:gd name="T69" fmla="*/ 891408775 h 412"/>
                <a:gd name="T70" fmla="*/ 1101773361 w 411"/>
                <a:gd name="T71" fmla="*/ 1084056142 h 4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w="9525">
              <a:noFill/>
              <a:round/>
              <a:headEnd/>
              <a:tailEnd/>
            </a:ln>
          </p:spPr>
          <p:txBody>
            <a:bodyPr lIns="68589" tIns="34295" rIns="68589" bIns="34295"/>
            <a:lstStyle/>
            <a:p>
              <a:endParaRPr lang="zh-CN" altLang="en-US"/>
            </a:p>
          </p:txBody>
        </p:sp>
      </p:grpSp>
      <p:sp>
        <p:nvSpPr>
          <p:cNvPr id="26" name="Rectangle 2"/>
          <p:cNvSpPr/>
          <p:nvPr/>
        </p:nvSpPr>
        <p:spPr bwMode="auto">
          <a:xfrm>
            <a:off x="3308350" y="900113"/>
            <a:ext cx="1887538" cy="1887537"/>
          </a:xfrm>
          <a:prstGeom prst="rect">
            <a:avLst/>
          </a:prstGeom>
          <a:solidFill>
            <a:schemeClr val="accent1"/>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8586" tIns="68589" rIns="68586" bIns="68589"/>
          <a:lstStyle/>
          <a:p>
            <a:pPr defTabSz="685666">
              <a:lnSpc>
                <a:spcPct val="90000"/>
              </a:lnSpc>
              <a:buClr>
                <a:srgbClr val="FFFFFF">
                  <a:lumMod val="50000"/>
                  <a:lumOff val="50000"/>
                </a:srgbClr>
              </a:buClr>
              <a:buSzPct val="90000"/>
              <a:defRPr/>
            </a:pPr>
            <a:endParaRPr lang="en-US" altLang="zh-CN" sz="18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800" spc="-30" dirty="0">
                <a:solidFill>
                  <a:schemeClr val="bg1"/>
                </a:solidFill>
                <a:latin typeface="微软雅黑" pitchFamily="34" charset="-122"/>
                <a:cs typeface="Segoe UI" pitchFamily="34" charset="0"/>
              </a:rPr>
              <a:t>单击填加标题</a:t>
            </a:r>
            <a:endParaRPr lang="en-US" altLang="zh-CN" sz="18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endParaRPr lang="en-US" sz="18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endParaRPr lang="en-US" sz="1400" spc="-30" dirty="0">
              <a:solidFill>
                <a:schemeClr val="bg1"/>
              </a:solidFill>
              <a:latin typeface="微软雅黑" pitchFamily="34" charset="-122"/>
              <a:cs typeface="Segoe UI" pitchFamily="34" charset="0"/>
            </a:endParaRPr>
          </a:p>
        </p:txBody>
      </p:sp>
      <p:pic>
        <p:nvPicPr>
          <p:cNvPr id="27" name="图片 26"/>
          <p:cNvPicPr>
            <a:picLocks noChangeAspect="1"/>
          </p:cNvPicPr>
          <p:nvPr/>
        </p:nvPicPr>
        <p:blipFill>
          <a:blip r:embed="rId3"/>
          <a:srcRect t="3629" b="2689"/>
          <a:stretch>
            <a:fillRect/>
          </a:stretch>
        </p:blipFill>
        <p:spPr bwMode="auto">
          <a:xfrm>
            <a:off x="5311775" y="900113"/>
            <a:ext cx="2862263" cy="3887787"/>
          </a:xfrm>
          <a:prstGeom prst="rect">
            <a:avLst/>
          </a:prstGeom>
          <a:noFill/>
          <a:ln w="19050">
            <a:noFill/>
            <a:miter lim="800000"/>
            <a:headEnd/>
            <a:tailEnd/>
          </a:ln>
        </p:spPr>
      </p:pic>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4"/>
          <p:cNvSpPr>
            <a:spLocks noChangeArrowheads="1"/>
          </p:cNvSpPr>
          <p:nvPr/>
        </p:nvSpPr>
        <p:spPr bwMode="auto">
          <a:xfrm>
            <a:off x="3746500" y="3330575"/>
            <a:ext cx="1752600" cy="347663"/>
          </a:xfrm>
          <a:prstGeom prst="rect">
            <a:avLst/>
          </a:prstGeom>
          <a:noFill/>
          <a:ln w="9525">
            <a:noFill/>
            <a:miter lim="800000"/>
            <a:headEnd/>
            <a:tailEnd/>
          </a:ln>
        </p:spPr>
        <p:txBody>
          <a:bodyPr lIns="68571" tIns="34285" rIns="68571" bIns="34285" anchor="ctr">
            <a:spAutoFit/>
          </a:bodyPr>
          <a:lstStyle/>
          <a:p>
            <a:r>
              <a:rPr lang="zh-CN" altLang="en-US">
                <a:solidFill>
                  <a:srgbClr val="000000"/>
                </a:solidFill>
                <a:ea typeface="微软雅黑" pitchFamily="34" charset="-122"/>
              </a:rPr>
              <a:t>此处添加文本</a:t>
            </a:r>
            <a:r>
              <a:rPr lang="en-US" altLang="zh-CN">
                <a:solidFill>
                  <a:srgbClr val="000000"/>
                </a:solidFill>
                <a:ea typeface="微软雅黑" pitchFamily="34" charset="-122"/>
              </a:rPr>
              <a:t>4</a:t>
            </a:r>
            <a:endParaRPr lang="zh-CN" altLang="en-US">
              <a:ea typeface="微软雅黑" pitchFamily="34" charset="-122"/>
            </a:endParaRPr>
          </a:p>
        </p:txBody>
      </p:sp>
      <p:sp>
        <p:nvSpPr>
          <p:cNvPr id="36" name="文本3"/>
          <p:cNvSpPr>
            <a:spLocks noChangeArrowheads="1"/>
          </p:cNvSpPr>
          <p:nvPr/>
        </p:nvSpPr>
        <p:spPr bwMode="auto">
          <a:xfrm>
            <a:off x="3946525" y="2651125"/>
            <a:ext cx="1752600" cy="346075"/>
          </a:xfrm>
          <a:prstGeom prst="rect">
            <a:avLst/>
          </a:prstGeom>
          <a:noFill/>
          <a:ln w="9525">
            <a:noFill/>
            <a:miter lim="800000"/>
            <a:headEnd/>
            <a:tailEnd/>
          </a:ln>
        </p:spPr>
        <p:txBody>
          <a:bodyPr lIns="68571" tIns="34285" rIns="68571" bIns="34285" anchor="ctr">
            <a:spAutoFit/>
          </a:bodyPr>
          <a:lstStyle/>
          <a:p>
            <a:r>
              <a:rPr lang="zh-CN" altLang="en-US">
                <a:solidFill>
                  <a:srgbClr val="000000"/>
                </a:solidFill>
                <a:ea typeface="微软雅黑" pitchFamily="34" charset="-122"/>
              </a:rPr>
              <a:t>此处添加文本</a:t>
            </a:r>
            <a:r>
              <a:rPr lang="en-US" altLang="zh-CN">
                <a:solidFill>
                  <a:srgbClr val="000000"/>
                </a:solidFill>
                <a:ea typeface="微软雅黑" pitchFamily="34" charset="-122"/>
              </a:rPr>
              <a:t>3</a:t>
            </a:r>
            <a:endParaRPr lang="zh-CN" altLang="en-US">
              <a:ea typeface="微软雅黑" pitchFamily="34" charset="-122"/>
            </a:endParaRPr>
          </a:p>
        </p:txBody>
      </p:sp>
      <p:sp>
        <p:nvSpPr>
          <p:cNvPr id="37" name="文本2"/>
          <p:cNvSpPr>
            <a:spLocks noChangeArrowheads="1"/>
          </p:cNvSpPr>
          <p:nvPr/>
        </p:nvSpPr>
        <p:spPr bwMode="auto">
          <a:xfrm>
            <a:off x="3775075" y="2008188"/>
            <a:ext cx="1752600" cy="346075"/>
          </a:xfrm>
          <a:prstGeom prst="rect">
            <a:avLst/>
          </a:prstGeom>
          <a:noFill/>
          <a:ln w="9525">
            <a:noFill/>
            <a:miter lim="800000"/>
            <a:headEnd/>
            <a:tailEnd/>
          </a:ln>
        </p:spPr>
        <p:txBody>
          <a:bodyPr lIns="68571" tIns="34285" rIns="68571" bIns="34285" anchor="ctr">
            <a:spAutoFit/>
          </a:bodyPr>
          <a:lstStyle/>
          <a:p>
            <a:r>
              <a:rPr lang="zh-CN" altLang="en-US">
                <a:solidFill>
                  <a:srgbClr val="000000"/>
                </a:solidFill>
                <a:ea typeface="微软雅黑" pitchFamily="34" charset="-122"/>
              </a:rPr>
              <a:t>此处添加文本</a:t>
            </a:r>
            <a:r>
              <a:rPr lang="en-US" altLang="zh-CN">
                <a:solidFill>
                  <a:srgbClr val="000000"/>
                </a:solidFill>
                <a:ea typeface="微软雅黑" pitchFamily="34" charset="-122"/>
              </a:rPr>
              <a:t>2</a:t>
            </a:r>
            <a:endParaRPr lang="zh-CN" altLang="en-US">
              <a:ea typeface="微软雅黑" pitchFamily="34" charset="-122"/>
            </a:endParaRPr>
          </a:p>
        </p:txBody>
      </p:sp>
      <p:sp>
        <p:nvSpPr>
          <p:cNvPr id="38" name="文本框 13"/>
          <p:cNvSpPr>
            <a:spLocks noChangeArrowheads="1"/>
          </p:cNvSpPr>
          <p:nvPr/>
        </p:nvSpPr>
        <p:spPr bwMode="auto">
          <a:xfrm>
            <a:off x="5553075" y="2027238"/>
            <a:ext cx="2439988" cy="347662"/>
          </a:xfrm>
          <a:prstGeom prst="rect">
            <a:avLst/>
          </a:prstGeom>
          <a:noFill/>
          <a:ln w="9525">
            <a:noFill/>
            <a:miter lim="800000"/>
            <a:headEnd/>
            <a:tailEnd/>
          </a:ln>
        </p:spPr>
        <p:txBody>
          <a:bodyPr lIns="68571" tIns="34285" rIns="68571" bIns="34285">
            <a:spAutoFit/>
          </a:bodyPr>
          <a:lstStyle/>
          <a:p>
            <a:r>
              <a:rPr lang="zh-CN" altLang="en-US" b="1">
                <a:latin typeface="微软雅黑" pitchFamily="34" charset="-122"/>
                <a:ea typeface="微软雅黑" pitchFamily="34" charset="-122"/>
                <a:sym typeface="微软雅黑" pitchFamily="34" charset="-122"/>
              </a:rPr>
              <a:t>单击此处添加标题</a:t>
            </a:r>
          </a:p>
        </p:txBody>
      </p:sp>
      <p:sp>
        <p:nvSpPr>
          <p:cNvPr id="39" name="文本框 14"/>
          <p:cNvSpPr>
            <a:spLocks noChangeArrowheads="1"/>
          </p:cNvSpPr>
          <p:nvPr/>
        </p:nvSpPr>
        <p:spPr bwMode="auto">
          <a:xfrm>
            <a:off x="5583238" y="2484438"/>
            <a:ext cx="2781300" cy="2039937"/>
          </a:xfrm>
          <a:prstGeom prst="rect">
            <a:avLst/>
          </a:prstGeom>
          <a:noFill/>
          <a:ln w="9525">
            <a:noFill/>
            <a:miter lim="800000"/>
            <a:headEnd/>
            <a:tailEnd/>
          </a:ln>
        </p:spPr>
        <p:txBody>
          <a:bodyPr lIns="68571" tIns="34285" rIns="68571" bIns="34285">
            <a:spAutoFit/>
          </a:bodyPr>
          <a:lstStyle/>
          <a:p>
            <a:r>
              <a:rPr lang="zh-CN" altLang="en-US" sz="900">
                <a:latin typeface="微软雅黑" pitchFamily="34" charset="-122"/>
                <a:ea typeface="微软雅黑" pitchFamily="34" charset="-122"/>
                <a:sym typeface="微软雅黑" pitchFamily="34" charset="-122"/>
              </a:rPr>
              <a:t>我们工作室致力于专业</a:t>
            </a:r>
            <a:r>
              <a:rPr lang="en-US" altLang="zh-CN" sz="900">
                <a:latin typeface="微软雅黑" pitchFamily="34" charset="-122"/>
                <a:ea typeface="微软雅黑" pitchFamily="34" charset="-122"/>
                <a:sym typeface="微软雅黑" pitchFamily="34" charset="-122"/>
              </a:rPr>
              <a:t>PPT</a:t>
            </a:r>
            <a:r>
              <a:rPr lang="zh-CN" altLang="en-US" sz="900">
                <a:latin typeface="微软雅黑" pitchFamily="34" charset="-122"/>
                <a:ea typeface="微软雅黑" pitchFamily="34" charset="-122"/>
                <a:sym typeface="微软雅黑" pitchFamily="34" charset="-122"/>
              </a:rPr>
              <a:t>模板的发布，课件及汇报</a:t>
            </a:r>
            <a:r>
              <a:rPr lang="en-US" altLang="zh-CN" sz="900">
                <a:latin typeface="微软雅黑" pitchFamily="34" charset="-122"/>
                <a:ea typeface="微软雅黑" pitchFamily="34" charset="-122"/>
                <a:sym typeface="微软雅黑" pitchFamily="34" charset="-122"/>
              </a:rPr>
              <a:t>PPT</a:t>
            </a:r>
            <a:r>
              <a:rPr lang="zh-CN" altLang="en-US" sz="900">
                <a:latin typeface="微软雅黑" pitchFamily="34" charset="-122"/>
                <a:ea typeface="微软雅黑" pitchFamily="34" charset="-122"/>
                <a:sym typeface="微软雅黑" pitchFamily="34" charset="-122"/>
              </a:rPr>
              <a:t>的美化，并为您提供专业的</a:t>
            </a:r>
            <a:r>
              <a:rPr lang="en-US" altLang="zh-CN" sz="900">
                <a:latin typeface="微软雅黑" pitchFamily="34" charset="-122"/>
                <a:ea typeface="微软雅黑" pitchFamily="34" charset="-122"/>
                <a:sym typeface="微软雅黑" pitchFamily="34" charset="-122"/>
              </a:rPr>
              <a:t>PPT</a:t>
            </a:r>
            <a:r>
              <a:rPr lang="zh-CN" altLang="en-US" sz="900">
                <a:latin typeface="微软雅黑" pitchFamily="34" charset="-122"/>
                <a:ea typeface="微软雅黑" pitchFamily="34" charset="-122"/>
                <a:sym typeface="微软雅黑" pitchFamily="34" charset="-122"/>
              </a:rPr>
              <a:t>个性定制服务。我们秉承“给您演示的光和热”的理念，为您分担职场压力</a:t>
            </a:r>
            <a:r>
              <a:rPr lang="en-US" altLang="zh-CN" sz="900">
                <a:latin typeface="微软雅黑" pitchFamily="34" charset="-122"/>
                <a:ea typeface="微软雅黑" pitchFamily="34" charset="-122"/>
                <a:sym typeface="微软雅黑" pitchFamily="34" charset="-122"/>
              </a:rPr>
              <a:t>,</a:t>
            </a:r>
            <a:r>
              <a:rPr lang="zh-CN" altLang="en-US" sz="900">
                <a:latin typeface="微软雅黑" pitchFamily="34" charset="-122"/>
                <a:ea typeface="微软雅黑" pitchFamily="34" charset="-122"/>
                <a:sym typeface="微软雅黑" pitchFamily="34" charset="-122"/>
              </a:rPr>
              <a:t>让您的每一次亮相都信心澎湃。专业的团队，完善的售后，热情的服务，科学严谨的逻辑，一丝不苟的工作态度，定能使您的发展如虎添翼！</a:t>
            </a:r>
            <a:endParaRPr lang="en-US" altLang="zh-CN" sz="900">
              <a:latin typeface="微软雅黑" pitchFamily="34" charset="-122"/>
              <a:ea typeface="微软雅黑" pitchFamily="34" charset="-122"/>
              <a:sym typeface="微软雅黑" pitchFamily="34" charset="-122"/>
            </a:endParaRPr>
          </a:p>
          <a:p>
            <a:endParaRPr lang="zh-CN" altLang="en-US" sz="900">
              <a:latin typeface="微软雅黑" pitchFamily="34" charset="-122"/>
              <a:ea typeface="微软雅黑" pitchFamily="34" charset="-122"/>
              <a:sym typeface="微软雅黑" pitchFamily="34" charset="-122"/>
            </a:endParaRPr>
          </a:p>
          <a:p>
            <a:r>
              <a:rPr lang="zh-CN" altLang="en-US" sz="900">
                <a:latin typeface="微软雅黑" pitchFamily="34" charset="-122"/>
                <a:ea typeface="微软雅黑" pitchFamily="34" charset="-122"/>
                <a:sym typeface="微软雅黑" pitchFamily="34" charset="-122"/>
              </a:rPr>
              <a:t>除了模板的发布与定制，我们还为您准备了使用教程，希望能够能够更好的使用该作品，授人以鱼不如授人以渔，希望您在下班之余，能够和我们一起进步，共同感受</a:t>
            </a:r>
            <a:r>
              <a:rPr lang="en-US" altLang="zh-CN" sz="900">
                <a:latin typeface="微软雅黑" pitchFamily="34" charset="-122"/>
                <a:ea typeface="微软雅黑" pitchFamily="34" charset="-122"/>
                <a:sym typeface="微软雅黑" pitchFamily="34" charset="-122"/>
              </a:rPr>
              <a:t>PPT</a:t>
            </a:r>
            <a:r>
              <a:rPr lang="zh-CN" altLang="en-US" sz="900">
                <a:latin typeface="微软雅黑" pitchFamily="34" charset="-122"/>
                <a:ea typeface="微软雅黑" pitchFamily="34" charset="-122"/>
                <a:sym typeface="微软雅黑" pitchFamily="34" charset="-122"/>
              </a:rPr>
              <a:t>的巨大魅力与价值。我们诚祝您在工作中事事顺心，步步高升！最后让我们谨记：最重要的不是</a:t>
            </a:r>
            <a:r>
              <a:rPr lang="en-US" altLang="zh-CN" sz="900">
                <a:latin typeface="微软雅黑" pitchFamily="34" charset="-122"/>
                <a:ea typeface="微软雅黑" pitchFamily="34" charset="-122"/>
                <a:sym typeface="微软雅黑" pitchFamily="34" charset="-122"/>
              </a:rPr>
              <a:t>PPT</a:t>
            </a:r>
            <a:r>
              <a:rPr lang="zh-CN" altLang="en-US" sz="900">
                <a:latin typeface="微软雅黑" pitchFamily="34" charset="-122"/>
                <a:ea typeface="微软雅黑" pitchFamily="34" charset="-122"/>
                <a:sym typeface="微软雅黑" pitchFamily="34" charset="-122"/>
              </a:rPr>
              <a:t>，是你。</a:t>
            </a:r>
            <a:endParaRPr lang="en-US" altLang="zh-CN" sz="900">
              <a:latin typeface="微软雅黑" pitchFamily="34" charset="-122"/>
              <a:ea typeface="微软雅黑" pitchFamily="34" charset="-122"/>
              <a:sym typeface="微软雅黑" pitchFamily="34" charset="-122"/>
            </a:endParaRPr>
          </a:p>
          <a:p>
            <a:endParaRPr lang="zh-CN" altLang="en-US" sz="1100">
              <a:latin typeface="Calibri" pitchFamily="34" charset="0"/>
              <a:ea typeface="微软雅黑" pitchFamily="34" charset="-122"/>
              <a:sym typeface="宋体" pitchFamily="2" charset="-122"/>
            </a:endParaRPr>
          </a:p>
        </p:txBody>
      </p:sp>
      <p:grpSp>
        <p:nvGrpSpPr>
          <p:cNvPr id="40" name="组合 39"/>
          <p:cNvGrpSpPr>
            <a:grpSpLocks/>
          </p:cNvGrpSpPr>
          <p:nvPr/>
        </p:nvGrpSpPr>
        <p:grpSpPr bwMode="auto">
          <a:xfrm>
            <a:off x="784225" y="1220788"/>
            <a:ext cx="2990850" cy="3144837"/>
            <a:chOff x="1046163" y="1628775"/>
            <a:chExt cx="3986819" cy="4192387"/>
          </a:xfrm>
        </p:grpSpPr>
        <p:grpSp>
          <p:nvGrpSpPr>
            <p:cNvPr id="23568" name="Group 10"/>
            <p:cNvGrpSpPr>
              <a:grpSpLocks/>
            </p:cNvGrpSpPr>
            <p:nvPr/>
          </p:nvGrpSpPr>
          <p:grpSpPr bwMode="auto">
            <a:xfrm>
              <a:off x="1046163" y="1628775"/>
              <a:ext cx="3986819" cy="4192387"/>
              <a:chOff x="0" y="0"/>
              <a:chExt cx="3986578" cy="4192919"/>
            </a:xfrm>
          </p:grpSpPr>
          <p:sp>
            <p:nvSpPr>
              <p:cNvPr id="23572" name="Line 16"/>
              <p:cNvSpPr>
                <a:spLocks noChangeShapeType="1"/>
              </p:cNvSpPr>
              <p:nvPr/>
            </p:nvSpPr>
            <p:spPr bwMode="auto">
              <a:xfrm>
                <a:off x="0" y="2098240"/>
                <a:ext cx="3986578" cy="1"/>
              </a:xfrm>
              <a:prstGeom prst="line">
                <a:avLst/>
              </a:prstGeom>
              <a:noFill/>
              <a:ln w="28575">
                <a:solidFill>
                  <a:srgbClr val="808080">
                    <a:alpha val="50195"/>
                  </a:srgbClr>
                </a:solidFill>
                <a:miter lim="800000"/>
                <a:headEnd/>
                <a:tailEnd/>
              </a:ln>
            </p:spPr>
            <p:txBody>
              <a:bodyPr/>
              <a:lstStyle/>
              <a:p>
                <a:endParaRPr lang="zh-CN" altLang="en-US"/>
              </a:p>
            </p:txBody>
          </p:sp>
          <p:sp>
            <p:nvSpPr>
              <p:cNvPr id="23573" name="Line 17"/>
              <p:cNvSpPr>
                <a:spLocks noChangeShapeType="1"/>
              </p:cNvSpPr>
              <p:nvPr/>
            </p:nvSpPr>
            <p:spPr bwMode="auto">
              <a:xfrm>
                <a:off x="1993289" y="0"/>
                <a:ext cx="1" cy="4192919"/>
              </a:xfrm>
              <a:prstGeom prst="line">
                <a:avLst/>
              </a:prstGeom>
              <a:noFill/>
              <a:ln w="28575">
                <a:solidFill>
                  <a:srgbClr val="808080">
                    <a:alpha val="50195"/>
                  </a:srgbClr>
                </a:solidFill>
                <a:miter lim="800000"/>
                <a:headEnd/>
                <a:tailEnd/>
              </a:ln>
            </p:spPr>
            <p:txBody>
              <a:bodyPr/>
              <a:lstStyle/>
              <a:p>
                <a:endParaRPr lang="zh-CN" altLang="en-US"/>
              </a:p>
            </p:txBody>
          </p:sp>
          <p:sp>
            <p:nvSpPr>
              <p:cNvPr id="23574" name="Oval 10"/>
              <p:cNvSpPr>
                <a:spLocks noChangeArrowheads="1"/>
              </p:cNvSpPr>
              <p:nvPr/>
            </p:nvSpPr>
            <p:spPr bwMode="auto">
              <a:xfrm>
                <a:off x="395452" y="475577"/>
                <a:ext cx="3192112" cy="3216828"/>
              </a:xfrm>
              <a:prstGeom prst="ellipse">
                <a:avLst/>
              </a:prstGeom>
              <a:noFill/>
              <a:ln w="9525">
                <a:solidFill>
                  <a:srgbClr val="B2B2B2">
                    <a:alpha val="50195"/>
                  </a:srgbClr>
                </a:solidFill>
                <a:miter lim="800000"/>
                <a:headEnd/>
                <a:tailEnd/>
              </a:ln>
            </p:spPr>
            <p:txBody>
              <a:bodyPr wrap="none" anchor="ctr"/>
              <a:lstStyle/>
              <a:p>
                <a:endParaRPr lang="zh-CN" altLang="zh-CN">
                  <a:solidFill>
                    <a:srgbClr val="000000"/>
                  </a:solidFill>
                  <a:ea typeface="微软雅黑" pitchFamily="34" charset="-122"/>
                </a:endParaRPr>
              </a:p>
            </p:txBody>
          </p:sp>
          <p:sp>
            <p:nvSpPr>
              <p:cNvPr id="23575" name="Oval 15"/>
              <p:cNvSpPr>
                <a:spLocks noChangeArrowheads="1"/>
              </p:cNvSpPr>
              <p:nvPr/>
            </p:nvSpPr>
            <p:spPr bwMode="auto">
              <a:xfrm>
                <a:off x="197726" y="268959"/>
                <a:ext cx="3608939" cy="3642531"/>
              </a:xfrm>
              <a:prstGeom prst="ellipse">
                <a:avLst/>
              </a:prstGeom>
              <a:noFill/>
              <a:ln w="19050">
                <a:solidFill>
                  <a:srgbClr val="B2B2B2">
                    <a:alpha val="50195"/>
                  </a:srgbClr>
                </a:solidFill>
                <a:miter lim="800000"/>
                <a:headEnd/>
                <a:tailEnd/>
              </a:ln>
            </p:spPr>
            <p:txBody>
              <a:bodyPr wrap="none" anchor="ctr"/>
              <a:lstStyle/>
              <a:p>
                <a:endParaRPr lang="zh-CN" altLang="zh-CN">
                  <a:solidFill>
                    <a:srgbClr val="000000"/>
                  </a:solidFill>
                  <a:ea typeface="微软雅黑" pitchFamily="34" charset="-122"/>
                </a:endParaRPr>
              </a:p>
            </p:txBody>
          </p:sp>
        </p:grpSp>
        <p:sp>
          <p:nvSpPr>
            <p:cNvPr id="23569" name="Oval 12"/>
            <p:cNvSpPr>
              <a:spLocks noChangeArrowheads="1"/>
            </p:cNvSpPr>
            <p:nvPr/>
          </p:nvSpPr>
          <p:spPr bwMode="auto">
            <a:xfrm>
              <a:off x="1696381" y="2383904"/>
              <a:ext cx="2668568" cy="2721311"/>
            </a:xfrm>
            <a:prstGeom prst="ellipse">
              <a:avLst/>
            </a:prstGeom>
            <a:solidFill>
              <a:srgbClr val="595959"/>
            </a:solidFill>
            <a:ln w="38100">
              <a:solidFill>
                <a:srgbClr val="F8F8F8"/>
              </a:solidFill>
              <a:miter lim="800000"/>
              <a:headEnd/>
              <a:tailEnd/>
            </a:ln>
          </p:spPr>
          <p:txBody>
            <a:bodyPr wrap="none" anchor="ctr"/>
            <a:lstStyle/>
            <a:p>
              <a:endParaRPr lang="zh-CN" altLang="zh-CN">
                <a:solidFill>
                  <a:srgbClr val="000000"/>
                </a:solidFill>
                <a:ea typeface="微软雅黑" pitchFamily="34" charset="-122"/>
              </a:endParaRPr>
            </a:p>
          </p:txBody>
        </p:sp>
        <p:sp>
          <p:nvSpPr>
            <p:cNvPr id="23570" name="Oval 13"/>
            <p:cNvSpPr>
              <a:spLocks noChangeArrowheads="1"/>
            </p:cNvSpPr>
            <p:nvPr/>
          </p:nvSpPr>
          <p:spPr bwMode="auto">
            <a:xfrm>
              <a:off x="1806425" y="2490111"/>
              <a:ext cx="2446515" cy="2496873"/>
            </a:xfrm>
            <a:prstGeom prst="ellipse">
              <a:avLst/>
            </a:prstGeom>
            <a:solidFill>
              <a:srgbClr val="262626"/>
            </a:solidFill>
            <a:ln w="9525">
              <a:noFill/>
              <a:round/>
              <a:headEnd/>
              <a:tailEnd/>
            </a:ln>
          </p:spPr>
          <p:txBody>
            <a:bodyPr wrap="none" anchor="ctr"/>
            <a:lstStyle/>
            <a:p>
              <a:endParaRPr lang="zh-CN" altLang="zh-CN">
                <a:solidFill>
                  <a:srgbClr val="000000"/>
                </a:solidFill>
                <a:ea typeface="微软雅黑" pitchFamily="34" charset="-122"/>
              </a:endParaRPr>
            </a:p>
          </p:txBody>
        </p:sp>
        <p:sp>
          <p:nvSpPr>
            <p:cNvPr id="23571" name="Oval 14"/>
            <p:cNvSpPr>
              <a:spLocks noChangeArrowheads="1"/>
            </p:cNvSpPr>
            <p:nvPr/>
          </p:nvSpPr>
          <p:spPr bwMode="auto">
            <a:xfrm>
              <a:off x="2258392" y="2967042"/>
              <a:ext cx="1566163" cy="1599121"/>
            </a:xfrm>
            <a:prstGeom prst="ellipse">
              <a:avLst/>
            </a:prstGeom>
            <a:solidFill>
              <a:schemeClr val="accent4"/>
            </a:solidFill>
            <a:ln w="9525">
              <a:noFill/>
              <a:round/>
              <a:headEnd/>
              <a:tailEnd/>
            </a:ln>
          </p:spPr>
          <p:txBody>
            <a:bodyPr wrap="none" anchor="ctr"/>
            <a:lstStyle/>
            <a:p>
              <a:pPr algn="ctr"/>
              <a:endParaRPr lang="zh-CN" altLang="en-US" sz="2100" b="1">
                <a:solidFill>
                  <a:srgbClr val="FFFFFF"/>
                </a:solidFill>
                <a:ea typeface="微软雅黑" pitchFamily="34" charset="-122"/>
              </a:endParaRPr>
            </a:p>
          </p:txBody>
        </p:sp>
      </p:grpSp>
      <p:sp>
        <p:nvSpPr>
          <p:cNvPr id="49" name="文本5"/>
          <p:cNvSpPr>
            <a:spLocks noChangeArrowheads="1"/>
          </p:cNvSpPr>
          <p:nvPr/>
        </p:nvSpPr>
        <p:spPr bwMode="auto">
          <a:xfrm>
            <a:off x="3273425" y="3863975"/>
            <a:ext cx="1754188" cy="346075"/>
          </a:xfrm>
          <a:prstGeom prst="rect">
            <a:avLst/>
          </a:prstGeom>
          <a:noFill/>
          <a:ln w="9525">
            <a:noFill/>
            <a:miter lim="800000"/>
            <a:headEnd/>
            <a:tailEnd/>
          </a:ln>
        </p:spPr>
        <p:txBody>
          <a:bodyPr lIns="68571" tIns="34285" rIns="68571" bIns="34285" anchor="ctr">
            <a:spAutoFit/>
          </a:bodyPr>
          <a:lstStyle/>
          <a:p>
            <a:r>
              <a:rPr lang="zh-CN" altLang="en-US">
                <a:solidFill>
                  <a:srgbClr val="000000"/>
                </a:solidFill>
                <a:ea typeface="微软雅黑" pitchFamily="34" charset="-122"/>
              </a:rPr>
              <a:t>此处添加文本</a:t>
            </a:r>
            <a:r>
              <a:rPr lang="en-US" altLang="zh-CN">
                <a:solidFill>
                  <a:srgbClr val="000000"/>
                </a:solidFill>
                <a:ea typeface="微软雅黑" pitchFamily="34" charset="-122"/>
              </a:rPr>
              <a:t>5</a:t>
            </a:r>
            <a:endParaRPr lang="zh-CN" altLang="en-US">
              <a:ea typeface="微软雅黑" pitchFamily="34" charset="-122"/>
            </a:endParaRPr>
          </a:p>
        </p:txBody>
      </p:sp>
      <p:sp>
        <p:nvSpPr>
          <p:cNvPr id="50" name="文本1"/>
          <p:cNvSpPr>
            <a:spLocks noChangeArrowheads="1"/>
          </p:cNvSpPr>
          <p:nvPr/>
        </p:nvSpPr>
        <p:spPr bwMode="auto">
          <a:xfrm>
            <a:off x="3159125" y="1409700"/>
            <a:ext cx="1754188" cy="346075"/>
          </a:xfrm>
          <a:prstGeom prst="rect">
            <a:avLst/>
          </a:prstGeom>
          <a:noFill/>
          <a:ln w="9525">
            <a:noFill/>
            <a:miter lim="800000"/>
            <a:headEnd/>
            <a:tailEnd/>
          </a:ln>
        </p:spPr>
        <p:txBody>
          <a:bodyPr lIns="68571" tIns="34285" rIns="68571" bIns="34285" anchor="ctr">
            <a:spAutoFit/>
          </a:bodyPr>
          <a:lstStyle/>
          <a:p>
            <a:r>
              <a:rPr lang="zh-CN" altLang="en-US">
                <a:solidFill>
                  <a:srgbClr val="000000"/>
                </a:solidFill>
                <a:ea typeface="微软雅黑" pitchFamily="34" charset="-122"/>
              </a:rPr>
              <a:t>此处添加文本</a:t>
            </a:r>
            <a:r>
              <a:rPr lang="en-US" altLang="zh-CN">
                <a:solidFill>
                  <a:srgbClr val="000000"/>
                </a:solidFill>
                <a:ea typeface="微软雅黑" pitchFamily="34" charset="-122"/>
              </a:rPr>
              <a:t>1</a:t>
            </a:r>
          </a:p>
        </p:txBody>
      </p:sp>
      <p:sp>
        <p:nvSpPr>
          <p:cNvPr id="51" name="Oval 19"/>
          <p:cNvSpPr>
            <a:spLocks noChangeArrowheads="1"/>
          </p:cNvSpPr>
          <p:nvPr/>
        </p:nvSpPr>
        <p:spPr bwMode="auto">
          <a:xfrm>
            <a:off x="2809875" y="1439863"/>
            <a:ext cx="285750" cy="285750"/>
          </a:xfrm>
          <a:prstGeom prst="ellipse">
            <a:avLst/>
          </a:prstGeom>
          <a:solidFill>
            <a:schemeClr val="accent6">
              <a:lumMod val="60000"/>
              <a:lumOff val="40000"/>
            </a:schemeClr>
          </a:solidFill>
          <a:ln w="9525">
            <a:noFill/>
            <a:round/>
            <a:headEnd/>
            <a:tailEnd/>
          </a:ln>
        </p:spPr>
        <p:txBody>
          <a:bodyPr wrap="none" lIns="68571" tIns="34285" rIns="68571" bIns="34285" anchor="ctr"/>
          <a:lstStyle/>
          <a:p>
            <a:endParaRPr lang="zh-CN" altLang="zh-CN">
              <a:solidFill>
                <a:srgbClr val="000000"/>
              </a:solidFill>
              <a:ea typeface="微软雅黑" pitchFamily="34" charset="-122"/>
            </a:endParaRPr>
          </a:p>
        </p:txBody>
      </p:sp>
      <p:sp>
        <p:nvSpPr>
          <p:cNvPr id="84" name="Oval 28"/>
          <p:cNvSpPr>
            <a:spLocks noChangeArrowheads="1"/>
          </p:cNvSpPr>
          <p:nvPr/>
        </p:nvSpPr>
        <p:spPr bwMode="auto">
          <a:xfrm>
            <a:off x="3408363" y="2033588"/>
            <a:ext cx="285750" cy="285750"/>
          </a:xfrm>
          <a:prstGeom prst="ellipse">
            <a:avLst/>
          </a:prstGeom>
          <a:solidFill>
            <a:schemeClr val="accent2">
              <a:lumMod val="75000"/>
            </a:schemeClr>
          </a:solidFill>
          <a:ln w="9525">
            <a:noFill/>
            <a:round/>
            <a:headEnd/>
            <a:tailEnd/>
          </a:ln>
        </p:spPr>
        <p:txBody>
          <a:bodyPr wrap="none" lIns="68571" tIns="34285" rIns="68571" bIns="34285" anchor="ctr"/>
          <a:lstStyle/>
          <a:p>
            <a:endParaRPr lang="zh-CN" altLang="zh-CN">
              <a:solidFill>
                <a:srgbClr val="000000"/>
              </a:solidFill>
              <a:ea typeface="微软雅黑" pitchFamily="34" charset="-122"/>
            </a:endParaRPr>
          </a:p>
        </p:txBody>
      </p:sp>
      <p:sp>
        <p:nvSpPr>
          <p:cNvPr id="85" name="Oval 31"/>
          <p:cNvSpPr>
            <a:spLocks noChangeArrowheads="1"/>
          </p:cNvSpPr>
          <p:nvPr/>
        </p:nvSpPr>
        <p:spPr bwMode="auto">
          <a:xfrm>
            <a:off x="3603625" y="2679700"/>
            <a:ext cx="285750" cy="285750"/>
          </a:xfrm>
          <a:prstGeom prst="ellipse">
            <a:avLst/>
          </a:prstGeom>
          <a:solidFill>
            <a:schemeClr val="accent2"/>
          </a:solidFill>
          <a:ln w="9525">
            <a:noFill/>
            <a:round/>
            <a:headEnd/>
            <a:tailEnd/>
          </a:ln>
        </p:spPr>
        <p:txBody>
          <a:bodyPr wrap="none" lIns="68571" tIns="34285" rIns="68571" bIns="34285" anchor="ctr"/>
          <a:lstStyle/>
          <a:p>
            <a:endParaRPr lang="zh-CN" altLang="zh-CN" dirty="0">
              <a:solidFill>
                <a:srgbClr val="000000"/>
              </a:solidFill>
              <a:ea typeface="微软雅黑" pitchFamily="34" charset="-122"/>
            </a:endParaRPr>
          </a:p>
        </p:txBody>
      </p:sp>
      <p:sp>
        <p:nvSpPr>
          <p:cNvPr id="86" name="Oval 34"/>
          <p:cNvSpPr>
            <a:spLocks noChangeArrowheads="1"/>
          </p:cNvSpPr>
          <p:nvPr/>
        </p:nvSpPr>
        <p:spPr bwMode="auto">
          <a:xfrm>
            <a:off x="3400425" y="3365500"/>
            <a:ext cx="285750" cy="285750"/>
          </a:xfrm>
          <a:prstGeom prst="ellipse">
            <a:avLst/>
          </a:prstGeom>
          <a:solidFill>
            <a:schemeClr val="accent3"/>
          </a:solidFill>
          <a:ln w="12700">
            <a:solidFill>
              <a:srgbClr val="F8F8F8"/>
            </a:solidFill>
            <a:miter lim="800000"/>
            <a:headEnd/>
            <a:tailEnd/>
          </a:ln>
        </p:spPr>
        <p:txBody>
          <a:bodyPr wrap="none" lIns="68571" tIns="34285" rIns="68571" bIns="34285" anchor="ctr"/>
          <a:lstStyle/>
          <a:p>
            <a:endParaRPr lang="zh-CN" altLang="zh-CN">
              <a:solidFill>
                <a:srgbClr val="000000"/>
              </a:solidFill>
              <a:ea typeface="微软雅黑" pitchFamily="34" charset="-122"/>
            </a:endParaRPr>
          </a:p>
        </p:txBody>
      </p:sp>
      <p:sp>
        <p:nvSpPr>
          <p:cNvPr id="87" name="Oval 37"/>
          <p:cNvSpPr>
            <a:spLocks noChangeArrowheads="1"/>
          </p:cNvSpPr>
          <p:nvPr/>
        </p:nvSpPr>
        <p:spPr bwMode="auto">
          <a:xfrm>
            <a:off x="2873375" y="3889375"/>
            <a:ext cx="285750" cy="285750"/>
          </a:xfrm>
          <a:prstGeom prst="ellipse">
            <a:avLst/>
          </a:prstGeom>
          <a:solidFill>
            <a:schemeClr val="accent4"/>
          </a:solidFill>
          <a:ln w="9525">
            <a:noFill/>
            <a:round/>
            <a:headEnd/>
            <a:tailEnd/>
          </a:ln>
        </p:spPr>
        <p:txBody>
          <a:bodyPr wrap="none" lIns="68571" tIns="34285" rIns="68571" bIns="34285" anchor="ctr"/>
          <a:lstStyle/>
          <a:p>
            <a:endParaRPr lang="zh-CN" altLang="zh-CN">
              <a:solidFill>
                <a:srgbClr val="000000"/>
              </a:solidFill>
              <a:ea typeface="微软雅黑" pitchFamily="34" charset="-122"/>
            </a:endParaRPr>
          </a:p>
        </p:txBody>
      </p:sp>
      <p:sp>
        <p:nvSpPr>
          <p:cNvPr id="88" name="TextBox 87"/>
          <p:cNvSpPr txBox="1">
            <a:spLocks noChangeArrowheads="1"/>
          </p:cNvSpPr>
          <p:nvPr/>
        </p:nvSpPr>
        <p:spPr bwMode="auto">
          <a:xfrm>
            <a:off x="1868488" y="2616200"/>
            <a:ext cx="1265237" cy="484188"/>
          </a:xfrm>
          <a:prstGeom prst="rect">
            <a:avLst/>
          </a:prstGeom>
          <a:noFill/>
          <a:ln w="9525">
            <a:noFill/>
            <a:miter lim="800000"/>
            <a:headEnd/>
            <a:tailEnd/>
          </a:ln>
        </p:spPr>
        <p:txBody>
          <a:bodyPr lIns="68571" tIns="34285" rIns="68571" bIns="34285">
            <a:spAutoFit/>
          </a:bodyPr>
          <a:lstStyle/>
          <a:p>
            <a:r>
              <a:rPr lang="zh-CN" altLang="en-US" sz="2700" b="1">
                <a:solidFill>
                  <a:schemeClr val="bg1"/>
                </a:solidFill>
                <a:ea typeface="微软雅黑" pitchFamily="34" charset="-122"/>
              </a:rPr>
              <a:t>标题</a:t>
            </a: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1000" fill="hold"/>
                                        <p:tgtEl>
                                          <p:spTgt spid="40"/>
                                        </p:tgtEl>
                                        <p:attrNameLst>
                                          <p:attrName>ppt_w</p:attrName>
                                        </p:attrNameLst>
                                      </p:cBhvr>
                                      <p:tavLst>
                                        <p:tav tm="0">
                                          <p:val>
                                            <p:fltVal val="0"/>
                                          </p:val>
                                        </p:tav>
                                        <p:tav tm="100000">
                                          <p:val>
                                            <p:strVal val="#ppt_w"/>
                                          </p:val>
                                        </p:tav>
                                      </p:tavLst>
                                    </p:anim>
                                    <p:anim calcmode="lin" valueType="num">
                                      <p:cBhvr>
                                        <p:cTn id="8" dur="1000" fill="hold"/>
                                        <p:tgtEl>
                                          <p:spTgt spid="40"/>
                                        </p:tgtEl>
                                        <p:attrNameLst>
                                          <p:attrName>ppt_h</p:attrName>
                                        </p:attrNameLst>
                                      </p:cBhvr>
                                      <p:tavLst>
                                        <p:tav tm="0">
                                          <p:val>
                                            <p:fltVal val="0"/>
                                          </p:val>
                                        </p:tav>
                                        <p:tav tm="100000">
                                          <p:val>
                                            <p:strVal val="#ppt_h"/>
                                          </p:val>
                                        </p:tav>
                                      </p:tavLst>
                                    </p:anim>
                                    <p:anim calcmode="lin" valueType="num">
                                      <p:cBhvr>
                                        <p:cTn id="9" dur="1000" fill="hold"/>
                                        <p:tgtEl>
                                          <p:spTgt spid="4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0"/>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8" presetClass="emph" presetSubtype="0" fill="hold" nodeType="afterEffect">
                                  <p:stCondLst>
                                    <p:cond delay="0"/>
                                  </p:stCondLst>
                                  <p:childTnLst>
                                    <p:animRot by="21600000">
                                      <p:cBhvr>
                                        <p:cTn id="13" dur="2000" fill="hold"/>
                                        <p:tgtEl>
                                          <p:spTgt spid="40"/>
                                        </p:tgtEl>
                                        <p:attrNameLst>
                                          <p:attrName>r</p:attrName>
                                        </p:attrNameLst>
                                      </p:cBhvr>
                                    </p:animRot>
                                  </p:childTnLst>
                                </p:cTn>
                              </p:par>
                            </p:childTnLst>
                          </p:cTn>
                        </p:par>
                        <p:par>
                          <p:cTn id="14" fill="hold" nodeType="afterGroup">
                            <p:stCondLst>
                              <p:cond delay="3000"/>
                            </p:stCondLst>
                            <p:childTnLst>
                              <p:par>
                                <p:cTn id="15" presetID="53" presetClass="entr" presetSubtype="16" fill="hold" grpId="0" nodeType="afterEffect">
                                  <p:stCondLst>
                                    <p:cond delay="0"/>
                                  </p:stCondLst>
                                  <p:childTnLst>
                                    <p:set>
                                      <p:cBhvr>
                                        <p:cTn id="16" dur="1" fill="hold">
                                          <p:stCondLst>
                                            <p:cond delay="0"/>
                                          </p:stCondLst>
                                        </p:cTn>
                                        <p:tgtEl>
                                          <p:spTgt spid="88"/>
                                        </p:tgtEl>
                                        <p:attrNameLst>
                                          <p:attrName>style.visibility</p:attrName>
                                        </p:attrNameLst>
                                      </p:cBhvr>
                                      <p:to>
                                        <p:strVal val="visible"/>
                                      </p:to>
                                    </p:set>
                                    <p:anim calcmode="lin" valueType="num">
                                      <p:cBhvr>
                                        <p:cTn id="17" dur="500" fill="hold"/>
                                        <p:tgtEl>
                                          <p:spTgt spid="88"/>
                                        </p:tgtEl>
                                        <p:attrNameLst>
                                          <p:attrName>ppt_w</p:attrName>
                                        </p:attrNameLst>
                                      </p:cBhvr>
                                      <p:tavLst>
                                        <p:tav tm="0">
                                          <p:val>
                                            <p:fltVal val="0"/>
                                          </p:val>
                                        </p:tav>
                                        <p:tav tm="100000">
                                          <p:val>
                                            <p:strVal val="#ppt_w"/>
                                          </p:val>
                                        </p:tav>
                                      </p:tavLst>
                                    </p:anim>
                                    <p:anim calcmode="lin" valueType="num">
                                      <p:cBhvr>
                                        <p:cTn id="18" dur="500" fill="hold"/>
                                        <p:tgtEl>
                                          <p:spTgt spid="88"/>
                                        </p:tgtEl>
                                        <p:attrNameLst>
                                          <p:attrName>ppt_h</p:attrName>
                                        </p:attrNameLst>
                                      </p:cBhvr>
                                      <p:tavLst>
                                        <p:tav tm="0">
                                          <p:val>
                                            <p:fltVal val="0"/>
                                          </p:val>
                                        </p:tav>
                                        <p:tav tm="100000">
                                          <p:val>
                                            <p:strVal val="#ppt_h"/>
                                          </p:val>
                                        </p:tav>
                                      </p:tavLst>
                                    </p:anim>
                                    <p:animEffect transition="in" filter="fade">
                                      <p:cBhvr>
                                        <p:cTn id="19" dur="500"/>
                                        <p:tgtEl>
                                          <p:spTgt spid="88"/>
                                        </p:tgtEl>
                                      </p:cBhvr>
                                    </p:animEffect>
                                  </p:childTnLst>
                                </p:cTn>
                              </p:par>
                            </p:childTnLst>
                          </p:cTn>
                        </p:par>
                        <p:par>
                          <p:cTn id="20" fill="hold" nodeType="afterGroup">
                            <p:stCondLst>
                              <p:cond delay="3500"/>
                            </p:stCondLst>
                            <p:childTnLst>
                              <p:par>
                                <p:cTn id="21" presetID="49" presetClass="entr" presetSubtype="0" decel="100000"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p:cTn id="23" dur="500" fill="hold"/>
                                        <p:tgtEl>
                                          <p:spTgt spid="51"/>
                                        </p:tgtEl>
                                        <p:attrNameLst>
                                          <p:attrName>ppt_w</p:attrName>
                                        </p:attrNameLst>
                                      </p:cBhvr>
                                      <p:tavLst>
                                        <p:tav tm="0">
                                          <p:val>
                                            <p:fltVal val="0"/>
                                          </p:val>
                                        </p:tav>
                                        <p:tav tm="100000">
                                          <p:val>
                                            <p:strVal val="#ppt_w"/>
                                          </p:val>
                                        </p:tav>
                                      </p:tavLst>
                                    </p:anim>
                                    <p:anim calcmode="lin" valueType="num">
                                      <p:cBhvr>
                                        <p:cTn id="24" dur="500" fill="hold"/>
                                        <p:tgtEl>
                                          <p:spTgt spid="51"/>
                                        </p:tgtEl>
                                        <p:attrNameLst>
                                          <p:attrName>ppt_h</p:attrName>
                                        </p:attrNameLst>
                                      </p:cBhvr>
                                      <p:tavLst>
                                        <p:tav tm="0">
                                          <p:val>
                                            <p:fltVal val="0"/>
                                          </p:val>
                                        </p:tav>
                                        <p:tav tm="100000">
                                          <p:val>
                                            <p:strVal val="#ppt_h"/>
                                          </p:val>
                                        </p:tav>
                                      </p:tavLst>
                                    </p:anim>
                                    <p:anim calcmode="lin" valueType="num">
                                      <p:cBhvr>
                                        <p:cTn id="25" dur="500" fill="hold"/>
                                        <p:tgtEl>
                                          <p:spTgt spid="51"/>
                                        </p:tgtEl>
                                        <p:attrNameLst>
                                          <p:attrName>style.rotation</p:attrName>
                                        </p:attrNameLst>
                                      </p:cBhvr>
                                      <p:tavLst>
                                        <p:tav tm="0">
                                          <p:val>
                                            <p:fltVal val="360"/>
                                          </p:val>
                                        </p:tav>
                                        <p:tav tm="100000">
                                          <p:val>
                                            <p:fltVal val="0"/>
                                          </p:val>
                                        </p:tav>
                                      </p:tavLst>
                                    </p:anim>
                                    <p:animEffect transition="in" filter="fade">
                                      <p:cBhvr>
                                        <p:cTn id="26" dur="500"/>
                                        <p:tgtEl>
                                          <p:spTgt spid="51"/>
                                        </p:tgtEl>
                                      </p:cBhvr>
                                    </p:animEffect>
                                  </p:childTnLst>
                                </p:cTn>
                              </p:par>
                            </p:childTnLst>
                          </p:cTn>
                        </p:par>
                        <p:par>
                          <p:cTn id="27" fill="hold" nodeType="afterGroup">
                            <p:stCondLst>
                              <p:cond delay="40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50"/>
                                        </p:tgtEl>
                                        <p:attrNameLst>
                                          <p:attrName>style.visibility</p:attrName>
                                        </p:attrNameLst>
                                      </p:cBhvr>
                                      <p:to>
                                        <p:strVal val="visible"/>
                                      </p:to>
                                    </p:set>
                                    <p:anim calcmode="lin" valueType="num">
                                      <p:cBhvr>
                                        <p:cTn id="30"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50"/>
                                        </p:tgtEl>
                                        <p:attrNameLst>
                                          <p:attrName>ppt_y</p:attrName>
                                        </p:attrNameLst>
                                      </p:cBhvr>
                                      <p:tavLst>
                                        <p:tav tm="0">
                                          <p:val>
                                            <p:strVal val="#ppt_y"/>
                                          </p:val>
                                        </p:tav>
                                        <p:tav tm="100000">
                                          <p:val>
                                            <p:strVal val="#ppt_y"/>
                                          </p:val>
                                        </p:tav>
                                      </p:tavLst>
                                    </p:anim>
                                    <p:anim calcmode="lin" valueType="num">
                                      <p:cBhvr>
                                        <p:cTn id="32"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50"/>
                                        </p:tgtEl>
                                      </p:cBhvr>
                                    </p:animEffect>
                                  </p:childTnLst>
                                </p:cTn>
                              </p:par>
                            </p:childTnLst>
                          </p:cTn>
                        </p:par>
                        <p:par>
                          <p:cTn id="35" fill="hold" nodeType="afterGroup">
                            <p:stCondLst>
                              <p:cond delay="4800"/>
                            </p:stCondLst>
                            <p:childTnLst>
                              <p:par>
                                <p:cTn id="36" presetID="49" presetClass="entr" presetSubtype="0" decel="100000" fill="hold" grpId="0" nodeType="afterEffect">
                                  <p:stCondLst>
                                    <p:cond delay="0"/>
                                  </p:stCondLst>
                                  <p:childTnLst>
                                    <p:set>
                                      <p:cBhvr>
                                        <p:cTn id="37" dur="1" fill="hold">
                                          <p:stCondLst>
                                            <p:cond delay="0"/>
                                          </p:stCondLst>
                                        </p:cTn>
                                        <p:tgtEl>
                                          <p:spTgt spid="84"/>
                                        </p:tgtEl>
                                        <p:attrNameLst>
                                          <p:attrName>style.visibility</p:attrName>
                                        </p:attrNameLst>
                                      </p:cBhvr>
                                      <p:to>
                                        <p:strVal val="visible"/>
                                      </p:to>
                                    </p:set>
                                    <p:anim calcmode="lin" valueType="num">
                                      <p:cBhvr>
                                        <p:cTn id="38" dur="500" fill="hold"/>
                                        <p:tgtEl>
                                          <p:spTgt spid="84"/>
                                        </p:tgtEl>
                                        <p:attrNameLst>
                                          <p:attrName>ppt_w</p:attrName>
                                        </p:attrNameLst>
                                      </p:cBhvr>
                                      <p:tavLst>
                                        <p:tav tm="0">
                                          <p:val>
                                            <p:fltVal val="0"/>
                                          </p:val>
                                        </p:tav>
                                        <p:tav tm="100000">
                                          <p:val>
                                            <p:strVal val="#ppt_w"/>
                                          </p:val>
                                        </p:tav>
                                      </p:tavLst>
                                    </p:anim>
                                    <p:anim calcmode="lin" valueType="num">
                                      <p:cBhvr>
                                        <p:cTn id="39" dur="500" fill="hold"/>
                                        <p:tgtEl>
                                          <p:spTgt spid="84"/>
                                        </p:tgtEl>
                                        <p:attrNameLst>
                                          <p:attrName>ppt_h</p:attrName>
                                        </p:attrNameLst>
                                      </p:cBhvr>
                                      <p:tavLst>
                                        <p:tav tm="0">
                                          <p:val>
                                            <p:fltVal val="0"/>
                                          </p:val>
                                        </p:tav>
                                        <p:tav tm="100000">
                                          <p:val>
                                            <p:strVal val="#ppt_h"/>
                                          </p:val>
                                        </p:tav>
                                      </p:tavLst>
                                    </p:anim>
                                    <p:anim calcmode="lin" valueType="num">
                                      <p:cBhvr>
                                        <p:cTn id="40" dur="500" fill="hold"/>
                                        <p:tgtEl>
                                          <p:spTgt spid="84"/>
                                        </p:tgtEl>
                                        <p:attrNameLst>
                                          <p:attrName>style.rotation</p:attrName>
                                        </p:attrNameLst>
                                      </p:cBhvr>
                                      <p:tavLst>
                                        <p:tav tm="0">
                                          <p:val>
                                            <p:fltVal val="360"/>
                                          </p:val>
                                        </p:tav>
                                        <p:tav tm="100000">
                                          <p:val>
                                            <p:fltVal val="0"/>
                                          </p:val>
                                        </p:tav>
                                      </p:tavLst>
                                    </p:anim>
                                    <p:animEffect transition="in" filter="fade">
                                      <p:cBhvr>
                                        <p:cTn id="41" dur="500"/>
                                        <p:tgtEl>
                                          <p:spTgt spid="84"/>
                                        </p:tgtEl>
                                      </p:cBhvr>
                                    </p:animEffect>
                                  </p:childTnLst>
                                </p:cTn>
                              </p:par>
                            </p:childTnLst>
                          </p:cTn>
                        </p:par>
                        <p:par>
                          <p:cTn id="42" fill="hold" nodeType="afterGroup">
                            <p:stCondLst>
                              <p:cond delay="530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37"/>
                                        </p:tgtEl>
                                        <p:attrNameLst>
                                          <p:attrName>ppt_y</p:attrName>
                                        </p:attrNameLst>
                                      </p:cBhvr>
                                      <p:tavLst>
                                        <p:tav tm="0">
                                          <p:val>
                                            <p:strVal val="#ppt_y"/>
                                          </p:val>
                                        </p:tav>
                                        <p:tav tm="100000">
                                          <p:val>
                                            <p:strVal val="#ppt_y"/>
                                          </p:val>
                                        </p:tav>
                                      </p:tavLst>
                                    </p:anim>
                                    <p:anim calcmode="lin" valueType="num">
                                      <p:cBhvr>
                                        <p:cTn id="47"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37"/>
                                        </p:tgtEl>
                                      </p:cBhvr>
                                    </p:animEffect>
                                  </p:childTnLst>
                                </p:cTn>
                              </p:par>
                            </p:childTnLst>
                          </p:cTn>
                        </p:par>
                        <p:par>
                          <p:cTn id="50" fill="hold" nodeType="afterGroup">
                            <p:stCondLst>
                              <p:cond delay="6100"/>
                            </p:stCondLst>
                            <p:childTnLst>
                              <p:par>
                                <p:cTn id="51" presetID="49" presetClass="entr" presetSubtype="0" decel="100000" fill="hold" grpId="0" nodeType="afterEffect">
                                  <p:stCondLst>
                                    <p:cond delay="0"/>
                                  </p:stCondLst>
                                  <p:childTnLst>
                                    <p:set>
                                      <p:cBhvr>
                                        <p:cTn id="52" dur="1" fill="hold">
                                          <p:stCondLst>
                                            <p:cond delay="0"/>
                                          </p:stCondLst>
                                        </p:cTn>
                                        <p:tgtEl>
                                          <p:spTgt spid="85"/>
                                        </p:tgtEl>
                                        <p:attrNameLst>
                                          <p:attrName>style.visibility</p:attrName>
                                        </p:attrNameLst>
                                      </p:cBhvr>
                                      <p:to>
                                        <p:strVal val="visible"/>
                                      </p:to>
                                    </p:set>
                                    <p:anim calcmode="lin" valueType="num">
                                      <p:cBhvr>
                                        <p:cTn id="53" dur="500" fill="hold"/>
                                        <p:tgtEl>
                                          <p:spTgt spid="85"/>
                                        </p:tgtEl>
                                        <p:attrNameLst>
                                          <p:attrName>ppt_w</p:attrName>
                                        </p:attrNameLst>
                                      </p:cBhvr>
                                      <p:tavLst>
                                        <p:tav tm="0">
                                          <p:val>
                                            <p:fltVal val="0"/>
                                          </p:val>
                                        </p:tav>
                                        <p:tav tm="100000">
                                          <p:val>
                                            <p:strVal val="#ppt_w"/>
                                          </p:val>
                                        </p:tav>
                                      </p:tavLst>
                                    </p:anim>
                                    <p:anim calcmode="lin" valueType="num">
                                      <p:cBhvr>
                                        <p:cTn id="54" dur="500" fill="hold"/>
                                        <p:tgtEl>
                                          <p:spTgt spid="85"/>
                                        </p:tgtEl>
                                        <p:attrNameLst>
                                          <p:attrName>ppt_h</p:attrName>
                                        </p:attrNameLst>
                                      </p:cBhvr>
                                      <p:tavLst>
                                        <p:tav tm="0">
                                          <p:val>
                                            <p:fltVal val="0"/>
                                          </p:val>
                                        </p:tav>
                                        <p:tav tm="100000">
                                          <p:val>
                                            <p:strVal val="#ppt_h"/>
                                          </p:val>
                                        </p:tav>
                                      </p:tavLst>
                                    </p:anim>
                                    <p:anim calcmode="lin" valueType="num">
                                      <p:cBhvr>
                                        <p:cTn id="55" dur="500" fill="hold"/>
                                        <p:tgtEl>
                                          <p:spTgt spid="85"/>
                                        </p:tgtEl>
                                        <p:attrNameLst>
                                          <p:attrName>style.rotation</p:attrName>
                                        </p:attrNameLst>
                                      </p:cBhvr>
                                      <p:tavLst>
                                        <p:tav tm="0">
                                          <p:val>
                                            <p:fltVal val="360"/>
                                          </p:val>
                                        </p:tav>
                                        <p:tav tm="100000">
                                          <p:val>
                                            <p:fltVal val="0"/>
                                          </p:val>
                                        </p:tav>
                                      </p:tavLst>
                                    </p:anim>
                                    <p:animEffect transition="in" filter="fade">
                                      <p:cBhvr>
                                        <p:cTn id="56" dur="500"/>
                                        <p:tgtEl>
                                          <p:spTgt spid="85"/>
                                        </p:tgtEl>
                                      </p:cBhvr>
                                    </p:animEffect>
                                  </p:childTnLst>
                                </p:cTn>
                              </p:par>
                            </p:childTnLst>
                          </p:cTn>
                        </p:par>
                        <p:par>
                          <p:cTn id="57" fill="hold" nodeType="afterGroup">
                            <p:stCondLst>
                              <p:cond delay="6600"/>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36"/>
                                        </p:tgtEl>
                                        <p:attrNameLst>
                                          <p:attrName>style.visibility</p:attrName>
                                        </p:attrNameLst>
                                      </p:cBhvr>
                                      <p:to>
                                        <p:strVal val="visible"/>
                                      </p:to>
                                    </p:set>
                                    <p:anim calcmode="lin" valueType="num">
                                      <p:cBhvr>
                                        <p:cTn id="60"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36"/>
                                        </p:tgtEl>
                                        <p:attrNameLst>
                                          <p:attrName>ppt_y</p:attrName>
                                        </p:attrNameLst>
                                      </p:cBhvr>
                                      <p:tavLst>
                                        <p:tav tm="0">
                                          <p:val>
                                            <p:strVal val="#ppt_y"/>
                                          </p:val>
                                        </p:tav>
                                        <p:tav tm="100000">
                                          <p:val>
                                            <p:strVal val="#ppt_y"/>
                                          </p:val>
                                        </p:tav>
                                      </p:tavLst>
                                    </p:anim>
                                    <p:anim calcmode="lin" valueType="num">
                                      <p:cBhvr>
                                        <p:cTn id="62"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36"/>
                                        </p:tgtEl>
                                      </p:cBhvr>
                                    </p:animEffect>
                                  </p:childTnLst>
                                </p:cTn>
                              </p:par>
                            </p:childTnLst>
                          </p:cTn>
                        </p:par>
                        <p:par>
                          <p:cTn id="65" fill="hold" nodeType="afterGroup">
                            <p:stCondLst>
                              <p:cond delay="7400"/>
                            </p:stCondLst>
                            <p:childTnLst>
                              <p:par>
                                <p:cTn id="66" presetID="49" presetClass="entr" presetSubtype="0" decel="100000" fill="hold" grpId="0" nodeType="afterEffect">
                                  <p:stCondLst>
                                    <p:cond delay="0"/>
                                  </p:stCondLst>
                                  <p:childTnLst>
                                    <p:set>
                                      <p:cBhvr>
                                        <p:cTn id="67" dur="1" fill="hold">
                                          <p:stCondLst>
                                            <p:cond delay="0"/>
                                          </p:stCondLst>
                                        </p:cTn>
                                        <p:tgtEl>
                                          <p:spTgt spid="86"/>
                                        </p:tgtEl>
                                        <p:attrNameLst>
                                          <p:attrName>style.visibility</p:attrName>
                                        </p:attrNameLst>
                                      </p:cBhvr>
                                      <p:to>
                                        <p:strVal val="visible"/>
                                      </p:to>
                                    </p:set>
                                    <p:anim calcmode="lin" valueType="num">
                                      <p:cBhvr>
                                        <p:cTn id="68" dur="500" fill="hold"/>
                                        <p:tgtEl>
                                          <p:spTgt spid="86"/>
                                        </p:tgtEl>
                                        <p:attrNameLst>
                                          <p:attrName>ppt_w</p:attrName>
                                        </p:attrNameLst>
                                      </p:cBhvr>
                                      <p:tavLst>
                                        <p:tav tm="0">
                                          <p:val>
                                            <p:fltVal val="0"/>
                                          </p:val>
                                        </p:tav>
                                        <p:tav tm="100000">
                                          <p:val>
                                            <p:strVal val="#ppt_w"/>
                                          </p:val>
                                        </p:tav>
                                      </p:tavLst>
                                    </p:anim>
                                    <p:anim calcmode="lin" valueType="num">
                                      <p:cBhvr>
                                        <p:cTn id="69" dur="500" fill="hold"/>
                                        <p:tgtEl>
                                          <p:spTgt spid="86"/>
                                        </p:tgtEl>
                                        <p:attrNameLst>
                                          <p:attrName>ppt_h</p:attrName>
                                        </p:attrNameLst>
                                      </p:cBhvr>
                                      <p:tavLst>
                                        <p:tav tm="0">
                                          <p:val>
                                            <p:fltVal val="0"/>
                                          </p:val>
                                        </p:tav>
                                        <p:tav tm="100000">
                                          <p:val>
                                            <p:strVal val="#ppt_h"/>
                                          </p:val>
                                        </p:tav>
                                      </p:tavLst>
                                    </p:anim>
                                    <p:anim calcmode="lin" valueType="num">
                                      <p:cBhvr>
                                        <p:cTn id="70" dur="500" fill="hold"/>
                                        <p:tgtEl>
                                          <p:spTgt spid="86"/>
                                        </p:tgtEl>
                                        <p:attrNameLst>
                                          <p:attrName>style.rotation</p:attrName>
                                        </p:attrNameLst>
                                      </p:cBhvr>
                                      <p:tavLst>
                                        <p:tav tm="0">
                                          <p:val>
                                            <p:fltVal val="360"/>
                                          </p:val>
                                        </p:tav>
                                        <p:tav tm="100000">
                                          <p:val>
                                            <p:fltVal val="0"/>
                                          </p:val>
                                        </p:tav>
                                      </p:tavLst>
                                    </p:anim>
                                    <p:animEffect transition="in" filter="fade">
                                      <p:cBhvr>
                                        <p:cTn id="71" dur="500"/>
                                        <p:tgtEl>
                                          <p:spTgt spid="86"/>
                                        </p:tgtEl>
                                      </p:cBhvr>
                                    </p:animEffect>
                                  </p:childTnLst>
                                </p:cTn>
                              </p:par>
                            </p:childTnLst>
                          </p:cTn>
                        </p:par>
                        <p:par>
                          <p:cTn id="72" fill="hold" nodeType="afterGroup">
                            <p:stCondLst>
                              <p:cond delay="7900"/>
                            </p:stCondLst>
                            <p:childTnLst>
                              <p:par>
                                <p:cTn id="73" presetID="41" presetClass="entr" presetSubtype="0" fill="hold" grpId="0" nodeType="afterEffect">
                                  <p:stCondLst>
                                    <p:cond delay="0"/>
                                  </p:stCondLst>
                                  <p:iterate type="lt">
                                    <p:tmPct val="10000"/>
                                  </p:iterate>
                                  <p:childTnLst>
                                    <p:set>
                                      <p:cBhvr>
                                        <p:cTn id="74" dur="1" fill="hold">
                                          <p:stCondLst>
                                            <p:cond delay="0"/>
                                          </p:stCondLst>
                                        </p:cTn>
                                        <p:tgtEl>
                                          <p:spTgt spid="35"/>
                                        </p:tgtEl>
                                        <p:attrNameLst>
                                          <p:attrName>style.visibility</p:attrName>
                                        </p:attrNameLst>
                                      </p:cBhvr>
                                      <p:to>
                                        <p:strVal val="visible"/>
                                      </p:to>
                                    </p:set>
                                    <p:anim calcmode="lin" valueType="num">
                                      <p:cBhvr>
                                        <p:cTn id="75"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35"/>
                                        </p:tgtEl>
                                        <p:attrNameLst>
                                          <p:attrName>ppt_y</p:attrName>
                                        </p:attrNameLst>
                                      </p:cBhvr>
                                      <p:tavLst>
                                        <p:tav tm="0">
                                          <p:val>
                                            <p:strVal val="#ppt_y"/>
                                          </p:val>
                                        </p:tav>
                                        <p:tav tm="100000">
                                          <p:val>
                                            <p:strVal val="#ppt_y"/>
                                          </p:val>
                                        </p:tav>
                                      </p:tavLst>
                                    </p:anim>
                                    <p:anim calcmode="lin" valueType="num">
                                      <p:cBhvr>
                                        <p:cTn id="77"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35"/>
                                        </p:tgtEl>
                                      </p:cBhvr>
                                    </p:animEffect>
                                  </p:childTnLst>
                                </p:cTn>
                              </p:par>
                            </p:childTnLst>
                          </p:cTn>
                        </p:par>
                        <p:par>
                          <p:cTn id="80" fill="hold" nodeType="afterGroup">
                            <p:stCondLst>
                              <p:cond delay="8700"/>
                            </p:stCondLst>
                            <p:childTnLst>
                              <p:par>
                                <p:cTn id="81" presetID="49" presetClass="entr" presetSubtype="0" decel="100000" fill="hold" grpId="0" nodeType="afterEffect">
                                  <p:stCondLst>
                                    <p:cond delay="0"/>
                                  </p:stCondLst>
                                  <p:childTnLst>
                                    <p:set>
                                      <p:cBhvr>
                                        <p:cTn id="82" dur="1" fill="hold">
                                          <p:stCondLst>
                                            <p:cond delay="0"/>
                                          </p:stCondLst>
                                        </p:cTn>
                                        <p:tgtEl>
                                          <p:spTgt spid="87"/>
                                        </p:tgtEl>
                                        <p:attrNameLst>
                                          <p:attrName>style.visibility</p:attrName>
                                        </p:attrNameLst>
                                      </p:cBhvr>
                                      <p:to>
                                        <p:strVal val="visible"/>
                                      </p:to>
                                    </p:set>
                                    <p:anim calcmode="lin" valueType="num">
                                      <p:cBhvr>
                                        <p:cTn id="83" dur="500" fill="hold"/>
                                        <p:tgtEl>
                                          <p:spTgt spid="87"/>
                                        </p:tgtEl>
                                        <p:attrNameLst>
                                          <p:attrName>ppt_w</p:attrName>
                                        </p:attrNameLst>
                                      </p:cBhvr>
                                      <p:tavLst>
                                        <p:tav tm="0">
                                          <p:val>
                                            <p:fltVal val="0"/>
                                          </p:val>
                                        </p:tav>
                                        <p:tav tm="100000">
                                          <p:val>
                                            <p:strVal val="#ppt_w"/>
                                          </p:val>
                                        </p:tav>
                                      </p:tavLst>
                                    </p:anim>
                                    <p:anim calcmode="lin" valueType="num">
                                      <p:cBhvr>
                                        <p:cTn id="84" dur="500" fill="hold"/>
                                        <p:tgtEl>
                                          <p:spTgt spid="87"/>
                                        </p:tgtEl>
                                        <p:attrNameLst>
                                          <p:attrName>ppt_h</p:attrName>
                                        </p:attrNameLst>
                                      </p:cBhvr>
                                      <p:tavLst>
                                        <p:tav tm="0">
                                          <p:val>
                                            <p:fltVal val="0"/>
                                          </p:val>
                                        </p:tav>
                                        <p:tav tm="100000">
                                          <p:val>
                                            <p:strVal val="#ppt_h"/>
                                          </p:val>
                                        </p:tav>
                                      </p:tavLst>
                                    </p:anim>
                                    <p:anim calcmode="lin" valueType="num">
                                      <p:cBhvr>
                                        <p:cTn id="85" dur="500" fill="hold"/>
                                        <p:tgtEl>
                                          <p:spTgt spid="87"/>
                                        </p:tgtEl>
                                        <p:attrNameLst>
                                          <p:attrName>style.rotation</p:attrName>
                                        </p:attrNameLst>
                                      </p:cBhvr>
                                      <p:tavLst>
                                        <p:tav tm="0">
                                          <p:val>
                                            <p:fltVal val="360"/>
                                          </p:val>
                                        </p:tav>
                                        <p:tav tm="100000">
                                          <p:val>
                                            <p:fltVal val="0"/>
                                          </p:val>
                                        </p:tav>
                                      </p:tavLst>
                                    </p:anim>
                                    <p:animEffect transition="in" filter="fade">
                                      <p:cBhvr>
                                        <p:cTn id="86" dur="500"/>
                                        <p:tgtEl>
                                          <p:spTgt spid="87"/>
                                        </p:tgtEl>
                                      </p:cBhvr>
                                    </p:animEffect>
                                  </p:childTnLst>
                                </p:cTn>
                              </p:par>
                            </p:childTnLst>
                          </p:cTn>
                        </p:par>
                        <p:par>
                          <p:cTn id="87" fill="hold" nodeType="afterGroup">
                            <p:stCondLst>
                              <p:cond delay="9200"/>
                            </p:stCondLst>
                            <p:childTnLst>
                              <p:par>
                                <p:cTn id="88" presetID="41" presetClass="entr" presetSubtype="0" fill="hold" grpId="0" nodeType="afterEffect">
                                  <p:stCondLst>
                                    <p:cond delay="0"/>
                                  </p:stCondLst>
                                  <p:iterate type="lt">
                                    <p:tmPct val="10000"/>
                                  </p:iterate>
                                  <p:childTnLst>
                                    <p:set>
                                      <p:cBhvr>
                                        <p:cTn id="89" dur="1" fill="hold">
                                          <p:stCondLst>
                                            <p:cond delay="0"/>
                                          </p:stCondLst>
                                        </p:cTn>
                                        <p:tgtEl>
                                          <p:spTgt spid="49"/>
                                        </p:tgtEl>
                                        <p:attrNameLst>
                                          <p:attrName>style.visibility</p:attrName>
                                        </p:attrNameLst>
                                      </p:cBhvr>
                                      <p:to>
                                        <p:strVal val="visible"/>
                                      </p:to>
                                    </p:set>
                                    <p:anim calcmode="lin" valueType="num">
                                      <p:cBhvr>
                                        <p:cTn id="90"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91" dur="500" fill="hold"/>
                                        <p:tgtEl>
                                          <p:spTgt spid="49"/>
                                        </p:tgtEl>
                                        <p:attrNameLst>
                                          <p:attrName>ppt_y</p:attrName>
                                        </p:attrNameLst>
                                      </p:cBhvr>
                                      <p:tavLst>
                                        <p:tav tm="0">
                                          <p:val>
                                            <p:strVal val="#ppt_y"/>
                                          </p:val>
                                        </p:tav>
                                        <p:tav tm="100000">
                                          <p:val>
                                            <p:strVal val="#ppt_y"/>
                                          </p:val>
                                        </p:tav>
                                      </p:tavLst>
                                    </p:anim>
                                    <p:anim calcmode="lin" valueType="num">
                                      <p:cBhvr>
                                        <p:cTn id="92"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93"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94" dur="500" tmFilter="0,0; .5, 1; 1, 1"/>
                                        <p:tgtEl>
                                          <p:spTgt spid="49"/>
                                        </p:tgtEl>
                                      </p:cBhvr>
                                    </p:animEffect>
                                  </p:childTnLst>
                                </p:cTn>
                              </p:par>
                            </p:childTnLst>
                          </p:cTn>
                        </p:par>
                        <p:par>
                          <p:cTn id="95" fill="hold" nodeType="afterGroup">
                            <p:stCondLst>
                              <p:cond delay="10000"/>
                            </p:stCondLst>
                            <p:childTnLst>
                              <p:par>
                                <p:cTn id="96" presetID="41" presetClass="entr" presetSubtype="0" fill="hold" grpId="0" nodeType="afterEffect">
                                  <p:stCondLst>
                                    <p:cond delay="0"/>
                                  </p:stCondLst>
                                  <p:iterate type="lt">
                                    <p:tmPct val="10000"/>
                                  </p:iterate>
                                  <p:childTnLst>
                                    <p:set>
                                      <p:cBhvr>
                                        <p:cTn id="97" dur="1" fill="hold">
                                          <p:stCondLst>
                                            <p:cond delay="0"/>
                                          </p:stCondLst>
                                        </p:cTn>
                                        <p:tgtEl>
                                          <p:spTgt spid="38"/>
                                        </p:tgtEl>
                                        <p:attrNameLst>
                                          <p:attrName>style.visibility</p:attrName>
                                        </p:attrNameLst>
                                      </p:cBhvr>
                                      <p:to>
                                        <p:strVal val="visible"/>
                                      </p:to>
                                    </p:set>
                                    <p:anim calcmode="lin" valueType="num">
                                      <p:cBhvr>
                                        <p:cTn id="98"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99" dur="500" fill="hold"/>
                                        <p:tgtEl>
                                          <p:spTgt spid="38"/>
                                        </p:tgtEl>
                                        <p:attrNameLst>
                                          <p:attrName>ppt_y</p:attrName>
                                        </p:attrNameLst>
                                      </p:cBhvr>
                                      <p:tavLst>
                                        <p:tav tm="0">
                                          <p:val>
                                            <p:strVal val="#ppt_y"/>
                                          </p:val>
                                        </p:tav>
                                        <p:tav tm="100000">
                                          <p:val>
                                            <p:strVal val="#ppt_y"/>
                                          </p:val>
                                        </p:tav>
                                      </p:tavLst>
                                    </p:anim>
                                    <p:anim calcmode="lin" valueType="num">
                                      <p:cBhvr>
                                        <p:cTn id="100"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01"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102" dur="500" tmFilter="0,0; .5, 1; 1, 1"/>
                                        <p:tgtEl>
                                          <p:spTgt spid="38"/>
                                        </p:tgtEl>
                                      </p:cBhvr>
                                    </p:animEffect>
                                  </p:childTnLst>
                                </p:cTn>
                              </p:par>
                            </p:childTnLst>
                          </p:cTn>
                        </p:par>
                        <p:par>
                          <p:cTn id="103" fill="hold" nodeType="afterGroup">
                            <p:stCondLst>
                              <p:cond delay="10850"/>
                            </p:stCondLst>
                            <p:childTnLst>
                              <p:par>
                                <p:cTn id="104" presetID="22" presetClass="entr" presetSubtype="8" fill="hold" grpId="0" nodeType="afterEffect">
                                  <p:stCondLst>
                                    <p:cond delay="0"/>
                                  </p:stCondLst>
                                  <p:childTnLst>
                                    <p:set>
                                      <p:cBhvr>
                                        <p:cTn id="105" dur="1" fill="hold">
                                          <p:stCondLst>
                                            <p:cond delay="0"/>
                                          </p:stCondLst>
                                        </p:cTn>
                                        <p:tgtEl>
                                          <p:spTgt spid="39"/>
                                        </p:tgtEl>
                                        <p:attrNameLst>
                                          <p:attrName>style.visibility</p:attrName>
                                        </p:attrNameLst>
                                      </p:cBhvr>
                                      <p:to>
                                        <p:strVal val="visible"/>
                                      </p:to>
                                    </p:set>
                                    <p:animEffect transition="in" filter="wipe(left)">
                                      <p:cBhvr>
                                        <p:cTn id="10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39" grpId="0"/>
      <p:bldP spid="49" grpId="0"/>
      <p:bldP spid="50" grpId="0"/>
      <p:bldP spid="51" grpId="0" animBg="1"/>
      <p:bldP spid="84" grpId="0" animBg="1"/>
      <p:bldP spid="85" grpId="0" animBg="1"/>
      <p:bldP spid="86" grpId="0" animBg="1"/>
      <p:bldP spid="87" grpId="0" animBg="1"/>
      <p:bldP spid="8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六边形 7"/>
          <p:cNvSpPr>
            <a:spLocks noChangeArrowheads="1"/>
          </p:cNvSpPr>
          <p:nvPr/>
        </p:nvSpPr>
        <p:spPr bwMode="auto">
          <a:xfrm>
            <a:off x="3181350" y="627063"/>
            <a:ext cx="2781300" cy="2398712"/>
          </a:xfrm>
          <a:prstGeom prst="hexagon">
            <a:avLst>
              <a:gd name="adj" fmla="val 24988"/>
              <a:gd name="vf" fmla="val 115470"/>
            </a:avLst>
          </a:prstGeom>
          <a:solidFill>
            <a:schemeClr val="accent3">
              <a:lumMod val="75000"/>
            </a:schemeClr>
          </a:solidFill>
          <a:ln w="76200" cap="flat" cmpd="sng">
            <a:solidFill>
              <a:srgbClr val="ECECEC"/>
            </a:solidFill>
            <a:miter lim="800000"/>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3" name="六边形 6"/>
          <p:cNvSpPr>
            <a:spLocks noChangeArrowheads="1"/>
          </p:cNvSpPr>
          <p:nvPr/>
        </p:nvSpPr>
        <p:spPr bwMode="auto">
          <a:xfrm>
            <a:off x="3395663" y="812800"/>
            <a:ext cx="2352675" cy="2027238"/>
          </a:xfrm>
          <a:prstGeom prst="hexagon">
            <a:avLst>
              <a:gd name="adj" fmla="val 25011"/>
              <a:gd name="vf" fmla="val 115470"/>
            </a:avLst>
          </a:prstGeom>
          <a:solidFill>
            <a:schemeClr val="accent3">
              <a:lumMod val="75000"/>
            </a:schemeClr>
          </a:solidFill>
          <a:ln w="76200" cap="flat" cmpd="sng">
            <a:solidFill>
              <a:srgbClr val="ECECEC"/>
            </a:solidFill>
            <a:miter lim="800000"/>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4" name="六边形 5"/>
          <p:cNvSpPr>
            <a:spLocks noChangeArrowheads="1"/>
          </p:cNvSpPr>
          <p:nvPr/>
        </p:nvSpPr>
        <p:spPr bwMode="auto">
          <a:xfrm>
            <a:off x="3587750" y="977900"/>
            <a:ext cx="1968500" cy="1697038"/>
          </a:xfrm>
          <a:prstGeom prst="hexagon">
            <a:avLst>
              <a:gd name="adj" fmla="val 24998"/>
              <a:gd name="vf" fmla="val 115470"/>
            </a:avLst>
          </a:prstGeom>
          <a:solidFill>
            <a:schemeClr val="accent3">
              <a:lumMod val="75000"/>
            </a:schemeClr>
          </a:solidFill>
          <a:ln w="76200" cap="flat" cmpd="sng">
            <a:solidFill>
              <a:srgbClr val="ECECEC"/>
            </a:solidFill>
            <a:miter lim="800000"/>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5" name="六边形 4"/>
          <p:cNvSpPr>
            <a:spLocks noChangeArrowheads="1"/>
          </p:cNvSpPr>
          <p:nvPr/>
        </p:nvSpPr>
        <p:spPr bwMode="auto">
          <a:xfrm>
            <a:off x="3783013" y="1146175"/>
            <a:ext cx="1577975" cy="1360488"/>
          </a:xfrm>
          <a:prstGeom prst="hexagon">
            <a:avLst>
              <a:gd name="adj" fmla="val 24991"/>
              <a:gd name="vf" fmla="val 115470"/>
            </a:avLst>
          </a:prstGeom>
          <a:solidFill>
            <a:schemeClr val="accent3">
              <a:lumMod val="75000"/>
            </a:schemeClr>
          </a:solidFill>
          <a:ln w="76200" cap="flat" cmpd="sng">
            <a:solidFill>
              <a:srgbClr val="ECECEC"/>
            </a:solidFill>
            <a:miter lim="800000"/>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6" name="六边形 3"/>
          <p:cNvSpPr>
            <a:spLocks noChangeArrowheads="1"/>
          </p:cNvSpPr>
          <p:nvPr/>
        </p:nvSpPr>
        <p:spPr bwMode="auto">
          <a:xfrm>
            <a:off x="3986213" y="1322388"/>
            <a:ext cx="1171575" cy="1009650"/>
          </a:xfrm>
          <a:prstGeom prst="hexagon">
            <a:avLst>
              <a:gd name="adj" fmla="val 25013"/>
              <a:gd name="vf" fmla="val 115470"/>
            </a:avLst>
          </a:prstGeom>
          <a:solidFill>
            <a:schemeClr val="accent3">
              <a:lumMod val="60000"/>
              <a:lumOff val="40000"/>
            </a:schemeClr>
          </a:solidFill>
          <a:ln w="76200" cap="flat" cmpd="sng">
            <a:solidFill>
              <a:srgbClr val="ECECEC"/>
            </a:solidFill>
            <a:miter lim="800000"/>
            <a:headEnd/>
            <a:tailEnd/>
          </a:ln>
        </p:spPr>
        <p:txBody>
          <a:bodyPr anchor="ctr"/>
          <a:lstStyle/>
          <a:p>
            <a:pPr algn="ctr" defTabSz="967801" fontAlgn="auto">
              <a:spcBef>
                <a:spcPts val="0"/>
              </a:spcBef>
              <a:spcAft>
                <a:spcPts val="0"/>
              </a:spcAft>
              <a:defRPr/>
            </a:pPr>
            <a:r>
              <a:rPr lang="en-US" altLang="zh-CN" sz="8000" b="1">
                <a:solidFill>
                  <a:srgbClr val="F0F2F1"/>
                </a:solidFill>
                <a:latin typeface="+mn-lt"/>
                <a:ea typeface="+mn-ea"/>
                <a:sym typeface="Arial" pitchFamily="34" charset="0"/>
              </a:rPr>
              <a:t>3</a:t>
            </a:r>
            <a:endParaRPr lang="zh-CN" altLang="en-US" sz="8000" b="1">
              <a:solidFill>
                <a:srgbClr val="F0F2F1"/>
              </a:solidFill>
              <a:latin typeface="+mn-lt"/>
              <a:ea typeface="+mn-ea"/>
              <a:sym typeface="Arial" pitchFamily="34" charset="0"/>
            </a:endParaRPr>
          </a:p>
        </p:txBody>
      </p:sp>
      <p:sp>
        <p:nvSpPr>
          <p:cNvPr id="7" name="矩形 9"/>
          <p:cNvSpPr>
            <a:spLocks noChangeArrowheads="1"/>
          </p:cNvSpPr>
          <p:nvPr/>
        </p:nvSpPr>
        <p:spPr bwMode="auto">
          <a:xfrm>
            <a:off x="2789238" y="3146425"/>
            <a:ext cx="3563937" cy="647700"/>
          </a:xfrm>
          <a:prstGeom prst="rect">
            <a:avLst/>
          </a:prstGeom>
          <a:solidFill>
            <a:schemeClr val="accent3">
              <a:lumMod val="75000"/>
            </a:schemeClr>
          </a:solidFill>
          <a:ln>
            <a:noFill/>
          </a:ln>
          <a:extLst/>
        </p:spPr>
        <p:txBody>
          <a:bodyPr anchor="ctr"/>
          <a:lstStyle/>
          <a:p>
            <a:pPr algn="ctr" defTabSz="967801" fontAlgn="auto">
              <a:spcBef>
                <a:spcPts val="0"/>
              </a:spcBef>
              <a:spcAft>
                <a:spcPts val="0"/>
              </a:spcAft>
              <a:defRPr/>
            </a:pPr>
            <a:r>
              <a:rPr lang="en-US" altLang="zh-CN" sz="4800" dirty="0">
                <a:solidFill>
                  <a:schemeClr val="bg1"/>
                </a:solidFill>
                <a:latin typeface="Calibri" pitchFamily="34" charset="0"/>
                <a:ea typeface="Calibri" pitchFamily="34" charset="0"/>
                <a:cs typeface="Calibri" pitchFamily="34" charset="0"/>
                <a:sym typeface="Calibri" pitchFamily="34" charset="0"/>
              </a:rPr>
              <a:t>Reflection</a:t>
            </a:r>
          </a:p>
        </p:txBody>
      </p:sp>
      <p:sp>
        <p:nvSpPr>
          <p:cNvPr id="8" name="矩形 12"/>
          <p:cNvSpPr>
            <a:spLocks noChangeArrowheads="1"/>
          </p:cNvSpPr>
          <p:nvPr/>
        </p:nvSpPr>
        <p:spPr bwMode="auto">
          <a:xfrm>
            <a:off x="2789238" y="3794125"/>
            <a:ext cx="3563937" cy="93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67801" fontAlgn="auto">
              <a:spcBef>
                <a:spcPts val="0"/>
              </a:spcBef>
              <a:spcAft>
                <a:spcPts val="0"/>
              </a:spcAft>
              <a:defRPr/>
            </a:pPr>
            <a:r>
              <a:rPr lang="zh-CN" altLang="en-US" sz="3600" dirty="0">
                <a:solidFill>
                  <a:schemeClr val="accent3">
                    <a:lumMod val="75000"/>
                  </a:schemeClr>
                </a:solidFill>
                <a:latin typeface="微软雅黑" pitchFamily="34" charset="-122"/>
                <a:ea typeface="微软雅黑" pitchFamily="34" charset="-122"/>
                <a:sym typeface="微软雅黑" pitchFamily="34" charset="-122"/>
              </a:rPr>
              <a:t>总结反思</a:t>
            </a:r>
            <a:endParaRPr lang="en-US" altLang="zh-CN" sz="3600" dirty="0">
              <a:solidFill>
                <a:schemeClr val="accent3">
                  <a:lumMod val="75000"/>
                </a:schemeClr>
              </a:solidFill>
              <a:latin typeface="微软雅黑" pitchFamily="34" charset="-122"/>
              <a:ea typeface="微软雅黑" pitchFamily="34" charset="-122"/>
              <a:sym typeface="微软雅黑" pitchFamily="34" charset="-122"/>
            </a:endParaRPr>
          </a:p>
          <a:p>
            <a:pPr algn="ctr" defTabSz="967801" fontAlgn="auto">
              <a:spcBef>
                <a:spcPts val="0"/>
              </a:spcBef>
              <a:spcAft>
                <a:spcPts val="0"/>
              </a:spcAft>
              <a:defRPr/>
            </a:pPr>
            <a:r>
              <a:rPr lang="en-US" altLang="zh-CN" dirty="0">
                <a:solidFill>
                  <a:schemeClr val="accent3">
                    <a:lumMod val="75000"/>
                  </a:schemeClr>
                </a:solidFill>
                <a:latin typeface="微软雅黑" pitchFamily="34" charset="-122"/>
                <a:ea typeface="微软雅黑" pitchFamily="34" charset="-122"/>
                <a:sym typeface="微软雅黑" pitchFamily="34" charset="-122"/>
              </a:rPr>
              <a:t>Summary</a:t>
            </a:r>
            <a:endParaRPr lang="zh-CN" altLang="en-US" dirty="0">
              <a:solidFill>
                <a:schemeClr val="accent3">
                  <a:lumMod val="75000"/>
                </a:schemeClr>
              </a:solidFill>
              <a:latin typeface="微软雅黑" pitchFamily="34" charset="-122"/>
              <a:ea typeface="微软雅黑" pitchFamily="34" charset="-122"/>
              <a:sym typeface="微软雅黑" pitchFamily="34" charset="-122"/>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 calcmode="lin" valueType="num">
                                      <p:cBhvr>
                                        <p:cTn id="9" dur="2000" fill="hold"/>
                                        <p:tgtEl>
                                          <p:spTgt spid="2"/>
                                        </p:tgtEl>
                                        <p:attrNameLst>
                                          <p:attrName>style.rotation</p:attrName>
                                        </p:attrNameLst>
                                      </p:cBhvr>
                                      <p:tavLst>
                                        <p:tav tm="0">
                                          <p:val>
                                            <p:fltVal val="360"/>
                                          </p:val>
                                        </p:tav>
                                        <p:tav tm="100000">
                                          <p:val>
                                            <p:fltVal val="0"/>
                                          </p:val>
                                        </p:tav>
                                      </p:tavLst>
                                    </p:anim>
                                    <p:animEffect>
                                      <p:cBhvr>
                                        <p:cTn id="10" dur="2000"/>
                                        <p:tgtEl>
                                          <p:spTgt spid="2"/>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750" fill="hold"/>
                                        <p:tgtEl>
                                          <p:spTgt spid="3"/>
                                        </p:tgtEl>
                                        <p:attrNameLst>
                                          <p:attrName>ppt_w</p:attrName>
                                        </p:attrNameLst>
                                      </p:cBhvr>
                                      <p:tavLst>
                                        <p:tav tm="0">
                                          <p:val>
                                            <p:fltVal val="0"/>
                                          </p:val>
                                        </p:tav>
                                        <p:tav tm="100000">
                                          <p:val>
                                            <p:strVal val="#ppt_w"/>
                                          </p:val>
                                        </p:tav>
                                      </p:tavLst>
                                    </p:anim>
                                    <p:anim calcmode="lin" valueType="num">
                                      <p:cBhvr>
                                        <p:cTn id="14" dur="1750" fill="hold"/>
                                        <p:tgtEl>
                                          <p:spTgt spid="3"/>
                                        </p:tgtEl>
                                        <p:attrNameLst>
                                          <p:attrName>ppt_h</p:attrName>
                                        </p:attrNameLst>
                                      </p:cBhvr>
                                      <p:tavLst>
                                        <p:tav tm="0">
                                          <p:val>
                                            <p:fltVal val="0"/>
                                          </p:val>
                                        </p:tav>
                                        <p:tav tm="100000">
                                          <p:val>
                                            <p:strVal val="#ppt_h"/>
                                          </p:val>
                                        </p:tav>
                                      </p:tavLst>
                                    </p:anim>
                                    <p:anim calcmode="lin" valueType="num">
                                      <p:cBhvr>
                                        <p:cTn id="15" dur="1750" fill="hold"/>
                                        <p:tgtEl>
                                          <p:spTgt spid="3"/>
                                        </p:tgtEl>
                                        <p:attrNameLst>
                                          <p:attrName>style.rotation</p:attrName>
                                        </p:attrNameLst>
                                      </p:cBhvr>
                                      <p:tavLst>
                                        <p:tav tm="0">
                                          <p:val>
                                            <p:fltVal val="360"/>
                                          </p:val>
                                        </p:tav>
                                        <p:tav tm="100000">
                                          <p:val>
                                            <p:fltVal val="0"/>
                                          </p:val>
                                        </p:tav>
                                      </p:tavLst>
                                    </p:anim>
                                    <p:animEffect>
                                      <p:cBhvr>
                                        <p:cTn id="16" dur="1750"/>
                                        <p:tgtEl>
                                          <p:spTgt spid="3"/>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500" fill="hold"/>
                                        <p:tgtEl>
                                          <p:spTgt spid="4"/>
                                        </p:tgtEl>
                                        <p:attrNameLst>
                                          <p:attrName>ppt_w</p:attrName>
                                        </p:attrNameLst>
                                      </p:cBhvr>
                                      <p:tavLst>
                                        <p:tav tm="0">
                                          <p:val>
                                            <p:fltVal val="0"/>
                                          </p:val>
                                        </p:tav>
                                        <p:tav tm="100000">
                                          <p:val>
                                            <p:strVal val="#ppt_w"/>
                                          </p:val>
                                        </p:tav>
                                      </p:tavLst>
                                    </p:anim>
                                    <p:anim calcmode="lin" valueType="num">
                                      <p:cBhvr>
                                        <p:cTn id="20" dur="1500" fill="hold"/>
                                        <p:tgtEl>
                                          <p:spTgt spid="4"/>
                                        </p:tgtEl>
                                        <p:attrNameLst>
                                          <p:attrName>ppt_h</p:attrName>
                                        </p:attrNameLst>
                                      </p:cBhvr>
                                      <p:tavLst>
                                        <p:tav tm="0">
                                          <p:val>
                                            <p:fltVal val="0"/>
                                          </p:val>
                                        </p:tav>
                                        <p:tav tm="100000">
                                          <p:val>
                                            <p:strVal val="#ppt_h"/>
                                          </p:val>
                                        </p:tav>
                                      </p:tavLst>
                                    </p:anim>
                                    <p:anim calcmode="lin" valueType="num">
                                      <p:cBhvr>
                                        <p:cTn id="21" dur="1500" fill="hold"/>
                                        <p:tgtEl>
                                          <p:spTgt spid="4"/>
                                        </p:tgtEl>
                                        <p:attrNameLst>
                                          <p:attrName>style.rotation</p:attrName>
                                        </p:attrNameLst>
                                      </p:cBhvr>
                                      <p:tavLst>
                                        <p:tav tm="0">
                                          <p:val>
                                            <p:fltVal val="360"/>
                                          </p:val>
                                        </p:tav>
                                        <p:tav tm="100000">
                                          <p:val>
                                            <p:fltVal val="0"/>
                                          </p:val>
                                        </p:tav>
                                      </p:tavLst>
                                    </p:anim>
                                    <p:animEffect>
                                      <p:cBhvr>
                                        <p:cTn id="22" dur="1500"/>
                                        <p:tgtEl>
                                          <p:spTgt spid="4"/>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250" fill="hold"/>
                                        <p:tgtEl>
                                          <p:spTgt spid="5"/>
                                        </p:tgtEl>
                                        <p:attrNameLst>
                                          <p:attrName>ppt_w</p:attrName>
                                        </p:attrNameLst>
                                      </p:cBhvr>
                                      <p:tavLst>
                                        <p:tav tm="0">
                                          <p:val>
                                            <p:fltVal val="0"/>
                                          </p:val>
                                        </p:tav>
                                        <p:tav tm="100000">
                                          <p:val>
                                            <p:strVal val="#ppt_w"/>
                                          </p:val>
                                        </p:tav>
                                      </p:tavLst>
                                    </p:anim>
                                    <p:anim calcmode="lin" valueType="num">
                                      <p:cBhvr>
                                        <p:cTn id="26" dur="1250" fill="hold"/>
                                        <p:tgtEl>
                                          <p:spTgt spid="5"/>
                                        </p:tgtEl>
                                        <p:attrNameLst>
                                          <p:attrName>ppt_h</p:attrName>
                                        </p:attrNameLst>
                                      </p:cBhvr>
                                      <p:tavLst>
                                        <p:tav tm="0">
                                          <p:val>
                                            <p:fltVal val="0"/>
                                          </p:val>
                                        </p:tav>
                                        <p:tav tm="100000">
                                          <p:val>
                                            <p:strVal val="#ppt_h"/>
                                          </p:val>
                                        </p:tav>
                                      </p:tavLst>
                                    </p:anim>
                                    <p:anim calcmode="lin" valueType="num">
                                      <p:cBhvr>
                                        <p:cTn id="27" dur="1250" fill="hold"/>
                                        <p:tgtEl>
                                          <p:spTgt spid="5"/>
                                        </p:tgtEl>
                                        <p:attrNameLst>
                                          <p:attrName>style.rotation</p:attrName>
                                        </p:attrNameLst>
                                      </p:cBhvr>
                                      <p:tavLst>
                                        <p:tav tm="0">
                                          <p:val>
                                            <p:fltVal val="360"/>
                                          </p:val>
                                        </p:tav>
                                        <p:tav tm="100000">
                                          <p:val>
                                            <p:fltVal val="0"/>
                                          </p:val>
                                        </p:tav>
                                      </p:tavLst>
                                    </p:anim>
                                    <p:animEffect>
                                      <p:cBhvr>
                                        <p:cTn id="28" dur="1250"/>
                                        <p:tgtEl>
                                          <p:spTgt spid="5"/>
                                        </p:tgtEl>
                                      </p:cBhvr>
                                    </p:animEffect>
                                  </p:childTnLst>
                                </p:cTn>
                              </p:par>
                              <p:par>
                                <p:cTn id="29" presetID="49" presetClass="entr" presetSubtype="0" decel="10000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1000" fill="hold"/>
                                        <p:tgtEl>
                                          <p:spTgt spid="6"/>
                                        </p:tgtEl>
                                        <p:attrNameLst>
                                          <p:attrName>ppt_w</p:attrName>
                                        </p:attrNameLst>
                                      </p:cBhvr>
                                      <p:tavLst>
                                        <p:tav tm="0">
                                          <p:val>
                                            <p:fltVal val="0"/>
                                          </p:val>
                                        </p:tav>
                                        <p:tav tm="100000">
                                          <p:val>
                                            <p:strVal val="#ppt_w"/>
                                          </p:val>
                                        </p:tav>
                                      </p:tavLst>
                                    </p:anim>
                                    <p:anim calcmode="lin" valueType="num">
                                      <p:cBhvr>
                                        <p:cTn id="32" dur="1000" fill="hold"/>
                                        <p:tgtEl>
                                          <p:spTgt spid="6"/>
                                        </p:tgtEl>
                                        <p:attrNameLst>
                                          <p:attrName>ppt_h</p:attrName>
                                        </p:attrNameLst>
                                      </p:cBhvr>
                                      <p:tavLst>
                                        <p:tav tm="0">
                                          <p:val>
                                            <p:fltVal val="0"/>
                                          </p:val>
                                        </p:tav>
                                        <p:tav tm="100000">
                                          <p:val>
                                            <p:strVal val="#ppt_h"/>
                                          </p:val>
                                        </p:tav>
                                      </p:tavLst>
                                    </p:anim>
                                    <p:anim calcmode="lin" valueType="num">
                                      <p:cBhvr>
                                        <p:cTn id="33" dur="1000" fill="hold"/>
                                        <p:tgtEl>
                                          <p:spTgt spid="6"/>
                                        </p:tgtEl>
                                        <p:attrNameLst>
                                          <p:attrName>style.rotation</p:attrName>
                                        </p:attrNameLst>
                                      </p:cBhvr>
                                      <p:tavLst>
                                        <p:tav tm="0">
                                          <p:val>
                                            <p:fltVal val="360"/>
                                          </p:val>
                                        </p:tav>
                                        <p:tav tm="100000">
                                          <p:val>
                                            <p:fltVal val="0"/>
                                          </p:val>
                                        </p:tav>
                                      </p:tavLst>
                                    </p:anim>
                                    <p:animEffect>
                                      <p:cBhvr>
                                        <p:cTn id="34" dur="1000"/>
                                        <p:tgtEl>
                                          <p:spTgt spid="6"/>
                                        </p:tgtEl>
                                      </p:cBhvr>
                                    </p:animEffect>
                                  </p:childTnLst>
                                </p:cTn>
                              </p:par>
                            </p:childTnLst>
                          </p:cTn>
                        </p:par>
                        <p:par>
                          <p:cTn id="35" fill="hold" nodeType="afterGroup">
                            <p:stCondLst>
                              <p:cond delay="2000"/>
                            </p:stCondLst>
                            <p:childTnLst>
                              <p:par>
                                <p:cTn id="36" presetID="42"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p:cBhvr>
                                        <p:cTn id="38" dur="750"/>
                                        <p:tgtEl>
                                          <p:spTgt spid="7"/>
                                        </p:tgtEl>
                                      </p:cBhvr>
                                    </p:animEffect>
                                    <p:anim calcmode="lin" valueType="num">
                                      <p:cBhvr>
                                        <p:cTn id="39" dur="750" fill="hold"/>
                                        <p:tgtEl>
                                          <p:spTgt spid="7"/>
                                        </p:tgtEl>
                                        <p:attrNameLst>
                                          <p:attrName>ppt_x</p:attrName>
                                        </p:attrNameLst>
                                      </p:cBhvr>
                                      <p:tavLst>
                                        <p:tav tm="0">
                                          <p:val>
                                            <p:strVal val="#ppt_x"/>
                                          </p:val>
                                        </p:tav>
                                        <p:tav tm="100000">
                                          <p:val>
                                            <p:strVal val="#ppt_x"/>
                                          </p:val>
                                        </p:tav>
                                      </p:tavLst>
                                    </p:anim>
                                    <p:anim calcmode="lin" valueType="num">
                                      <p:cBhvr>
                                        <p:cTn id="40" dur="750" fill="hold"/>
                                        <p:tgtEl>
                                          <p:spTgt spid="7"/>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250"/>
                                  </p:stCondLst>
                                  <p:childTnLst>
                                    <p:set>
                                      <p:cBhvr>
                                        <p:cTn id="42" dur="1" fill="hold">
                                          <p:stCondLst>
                                            <p:cond delay="0"/>
                                          </p:stCondLst>
                                        </p:cTn>
                                        <p:tgtEl>
                                          <p:spTgt spid="8"/>
                                        </p:tgtEl>
                                        <p:attrNameLst>
                                          <p:attrName>style.visibility</p:attrName>
                                        </p:attrNameLst>
                                      </p:cBhvr>
                                      <p:to>
                                        <p:strVal val="visible"/>
                                      </p:to>
                                    </p:set>
                                    <p:animEffect>
                                      <p:cBhvr>
                                        <p:cTn id="43" dur="750"/>
                                        <p:tgtEl>
                                          <p:spTgt spid="8"/>
                                        </p:tgtEl>
                                      </p:cBhvr>
                                    </p:animEffect>
                                    <p:anim calcmode="lin" valueType="num">
                                      <p:cBhvr>
                                        <p:cTn id="44" dur="750" fill="hold"/>
                                        <p:tgtEl>
                                          <p:spTgt spid="8"/>
                                        </p:tgtEl>
                                        <p:attrNameLst>
                                          <p:attrName>ppt_x</p:attrName>
                                        </p:attrNameLst>
                                      </p:cBhvr>
                                      <p:tavLst>
                                        <p:tav tm="0">
                                          <p:val>
                                            <p:strVal val="#ppt_x"/>
                                          </p:val>
                                        </p:tav>
                                        <p:tav tm="100000">
                                          <p:val>
                                            <p:strVal val="#ppt_x"/>
                                          </p:val>
                                        </p:tav>
                                      </p:tavLst>
                                    </p:anim>
                                    <p:anim calcmode="lin" valueType="num">
                                      <p:cBhvr>
                                        <p:cTn id="45"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autoUpdateAnimBg="0"/>
      <p:bldP spid="3" grpId="0" bldLvl="0" animBg="1" autoUpdateAnimBg="0"/>
      <p:bldP spid="4" grpId="0" bldLvl="0" animBg="1" autoUpdateAnimBg="0"/>
      <p:bldP spid="5" grpId="0" bldLvl="0" animBg="1" autoUpdateAnimBg="0"/>
      <p:bldP spid="6" grpId="0" bldLvl="0" animBg="1" autoUpdateAnimBg="0"/>
      <p:bldP spid="7" grpId="0" bldLvl="0" animBg="1" autoUpdateAnimBg="0"/>
      <p:bldP spid="8" grpId="0" bldLvl="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5"/>
          <p:cNvSpPr/>
          <p:nvPr/>
        </p:nvSpPr>
        <p:spPr bwMode="auto">
          <a:xfrm>
            <a:off x="4092575" y="3759200"/>
            <a:ext cx="3265488" cy="569913"/>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3"/>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latin typeface="Arial" pitchFamily="34" charset="0"/>
            </a:endParaRPr>
          </a:p>
        </p:txBody>
      </p:sp>
      <p:sp>
        <p:nvSpPr>
          <p:cNvPr id="27" name="圆角矩形 5"/>
          <p:cNvSpPr>
            <a:spLocks/>
          </p:cNvSpPr>
          <p:nvPr/>
        </p:nvSpPr>
        <p:spPr bwMode="auto">
          <a:xfrm>
            <a:off x="4092575" y="1273175"/>
            <a:ext cx="3265488" cy="568325"/>
          </a:xfrm>
          <a:custGeom>
            <a:avLst/>
            <a:gdLst>
              <a:gd name="T0" fmla="*/ 0 w 3265930"/>
              <a:gd name="T1" fmla="*/ 0 h 569236"/>
              <a:gd name="T2" fmla="*/ 2980909 w 3265930"/>
              <a:gd name="T3" fmla="*/ 0 h 569236"/>
              <a:gd name="T4" fmla="*/ 3265488 w 3265930"/>
              <a:gd name="T5" fmla="*/ 284163 h 569236"/>
              <a:gd name="T6" fmla="*/ 2980909 w 3265930"/>
              <a:gd name="T7" fmla="*/ 568325 h 569236"/>
              <a:gd name="T8" fmla="*/ 0 w 3265930"/>
              <a:gd name="T9" fmla="*/ 568325 h 569236"/>
              <a:gd name="T10" fmla="*/ 0 w 3265930"/>
              <a:gd name="T11" fmla="*/ 0 h 5692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lnTo>
                  <a:pt x="0" y="0"/>
                </a:lnTo>
                <a:close/>
              </a:path>
            </a:pathLst>
          </a:custGeom>
          <a:solidFill>
            <a:schemeClr val="accent1"/>
          </a:solidFill>
          <a:ln w="9525" cap="flat" cmpd="sng" algn="ctr">
            <a:noFill/>
            <a:prstDash val="solid"/>
            <a:round/>
            <a:headEnd type="none" w="med" len="med"/>
            <a:tailEnd type="none" w="med" len="med"/>
          </a:ln>
        </p:spPr>
        <p:txBody>
          <a:bodyPr/>
          <a:lstStyle/>
          <a:p>
            <a:endParaRPr lang="zh-CN" altLang="en-US"/>
          </a:p>
        </p:txBody>
      </p:sp>
      <p:sp>
        <p:nvSpPr>
          <p:cNvPr id="28" name="TextBox 27"/>
          <p:cNvSpPr txBox="1"/>
          <p:nvPr/>
        </p:nvSpPr>
        <p:spPr>
          <a:xfrm>
            <a:off x="4735513" y="1357313"/>
            <a:ext cx="1979612" cy="400050"/>
          </a:xfrm>
          <a:prstGeom prst="rect">
            <a:avLst/>
          </a:prstGeom>
          <a:noFill/>
        </p:spPr>
        <p:txBody>
          <a:bodyPr wrap="none">
            <a:spAutoFit/>
          </a:bodyPr>
          <a:lstStyle/>
          <a:p>
            <a:pPr defTabSz="967801" fontAlgn="auto">
              <a:spcBef>
                <a:spcPts val="0"/>
              </a:spcBef>
              <a:spcAft>
                <a:spcPts val="0"/>
              </a:spcAft>
              <a:defRPr/>
            </a:pPr>
            <a:r>
              <a:rPr lang="zh-CN" altLang="en-US" sz="2000" dirty="0">
                <a:solidFill>
                  <a:srgbClr val="F8F8F8"/>
                </a:solidFill>
                <a:latin typeface="+mj-ea"/>
                <a:ea typeface="+mj-ea"/>
              </a:rPr>
              <a:t>请输入您的标题</a:t>
            </a:r>
          </a:p>
        </p:txBody>
      </p:sp>
      <p:sp>
        <p:nvSpPr>
          <p:cNvPr id="29" name="空心弧 28"/>
          <p:cNvSpPr/>
          <p:nvPr/>
        </p:nvSpPr>
        <p:spPr bwMode="auto">
          <a:xfrm flipV="1">
            <a:off x="1692275" y="827088"/>
            <a:ext cx="1460500" cy="1460500"/>
          </a:xfrm>
          <a:prstGeom prst="blockArc">
            <a:avLst>
              <a:gd name="adj1" fmla="val 5423681"/>
              <a:gd name="adj2" fmla="val 20860726"/>
              <a:gd name="adj3" fmla="val 17514"/>
            </a:avLst>
          </a:prstGeom>
          <a:solidFill>
            <a:schemeClr val="bg2"/>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latin typeface="Arial" pitchFamily="34" charset="0"/>
            </a:endParaRPr>
          </a:p>
        </p:txBody>
      </p:sp>
      <p:sp>
        <p:nvSpPr>
          <p:cNvPr id="30" name="空心弧 29"/>
          <p:cNvSpPr/>
          <p:nvPr/>
        </p:nvSpPr>
        <p:spPr bwMode="auto">
          <a:xfrm rot="10800000" flipV="1">
            <a:off x="2865438" y="1087438"/>
            <a:ext cx="1460500" cy="1460500"/>
          </a:xfrm>
          <a:prstGeom prst="blockArc">
            <a:avLst>
              <a:gd name="adj1" fmla="val 5423681"/>
              <a:gd name="adj2" fmla="val 20860726"/>
              <a:gd name="adj3" fmla="val 17514"/>
            </a:avLst>
          </a:prstGeom>
          <a:solidFill>
            <a:schemeClr val="accent1"/>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latin typeface="Arial" pitchFamily="34" charset="0"/>
            </a:endParaRPr>
          </a:p>
        </p:txBody>
      </p:sp>
      <p:sp>
        <p:nvSpPr>
          <p:cNvPr id="31" name="空心弧 30"/>
          <p:cNvSpPr/>
          <p:nvPr/>
        </p:nvSpPr>
        <p:spPr bwMode="auto">
          <a:xfrm rot="4631022" flipV="1">
            <a:off x="2898775" y="2298700"/>
            <a:ext cx="1460500" cy="1460500"/>
          </a:xfrm>
          <a:prstGeom prst="blockArc">
            <a:avLst>
              <a:gd name="adj1" fmla="val 10168821"/>
              <a:gd name="adj2" fmla="val 20860726"/>
              <a:gd name="adj3" fmla="val 17514"/>
            </a:avLst>
          </a:prstGeom>
          <a:solidFill>
            <a:schemeClr val="accent2"/>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latin typeface="Arial" pitchFamily="34" charset="0"/>
            </a:endParaRPr>
          </a:p>
        </p:txBody>
      </p:sp>
      <p:sp>
        <p:nvSpPr>
          <p:cNvPr id="32" name="空心弧 31"/>
          <p:cNvSpPr/>
          <p:nvPr/>
        </p:nvSpPr>
        <p:spPr bwMode="auto">
          <a:xfrm>
            <a:off x="1714500" y="3759200"/>
            <a:ext cx="1460500" cy="1462088"/>
          </a:xfrm>
          <a:prstGeom prst="blockArc">
            <a:avLst>
              <a:gd name="adj1" fmla="val 5423681"/>
              <a:gd name="adj2" fmla="val 20860726"/>
              <a:gd name="adj3" fmla="val 17514"/>
            </a:avLst>
          </a:prstGeom>
          <a:solidFill>
            <a:schemeClr val="accent4"/>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latin typeface="Arial" pitchFamily="34" charset="0"/>
            </a:endParaRPr>
          </a:p>
        </p:txBody>
      </p:sp>
      <p:sp>
        <p:nvSpPr>
          <p:cNvPr id="33" name="空心弧 32"/>
          <p:cNvSpPr/>
          <p:nvPr/>
        </p:nvSpPr>
        <p:spPr bwMode="auto">
          <a:xfrm rot="10800000">
            <a:off x="2886075" y="3498850"/>
            <a:ext cx="1460500" cy="1460500"/>
          </a:xfrm>
          <a:prstGeom prst="blockArc">
            <a:avLst>
              <a:gd name="adj1" fmla="val 5423681"/>
              <a:gd name="adj2" fmla="val 20860726"/>
              <a:gd name="adj3" fmla="val 17514"/>
            </a:avLst>
          </a:prstGeom>
          <a:solidFill>
            <a:schemeClr val="accent3"/>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latin typeface="Arial" pitchFamily="34" charset="0"/>
            </a:endParaRPr>
          </a:p>
        </p:txBody>
      </p:sp>
      <p:sp>
        <p:nvSpPr>
          <p:cNvPr id="34" name="TextBox 33"/>
          <p:cNvSpPr txBox="1"/>
          <p:nvPr/>
        </p:nvSpPr>
        <p:spPr>
          <a:xfrm>
            <a:off x="3357563" y="1473200"/>
            <a:ext cx="571500" cy="708025"/>
          </a:xfrm>
          <a:prstGeom prst="rect">
            <a:avLst/>
          </a:prstGeom>
          <a:noFill/>
        </p:spPr>
        <p:txBody>
          <a:bodyPr wrap="none">
            <a:spAutoFit/>
          </a:bodyPr>
          <a:lstStyle/>
          <a:p>
            <a:pPr defTabSz="967801" fontAlgn="auto">
              <a:spcBef>
                <a:spcPts val="0"/>
              </a:spcBef>
              <a:spcAft>
                <a:spcPts val="0"/>
              </a:spcAft>
              <a:defRPr/>
            </a:pPr>
            <a:r>
              <a:rPr lang="en-US" altLang="zh-CN" sz="4000" b="1" dirty="0">
                <a:solidFill>
                  <a:schemeClr val="accent2"/>
                </a:solidFill>
                <a:latin typeface="+mn-ea"/>
                <a:ea typeface="+mn-ea"/>
              </a:rPr>
              <a:t>A</a:t>
            </a:r>
            <a:endParaRPr lang="zh-CN" altLang="en-US" sz="4000" b="1" dirty="0">
              <a:solidFill>
                <a:schemeClr val="accent2"/>
              </a:solidFill>
              <a:latin typeface="+mn-ea"/>
              <a:ea typeface="+mn-ea"/>
            </a:endParaRPr>
          </a:p>
        </p:txBody>
      </p:sp>
      <p:sp>
        <p:nvSpPr>
          <p:cNvPr id="35" name="TextBox 34"/>
          <p:cNvSpPr txBox="1"/>
          <p:nvPr/>
        </p:nvSpPr>
        <p:spPr>
          <a:xfrm>
            <a:off x="3357563" y="3887788"/>
            <a:ext cx="534987" cy="708025"/>
          </a:xfrm>
          <a:prstGeom prst="rect">
            <a:avLst/>
          </a:prstGeom>
          <a:noFill/>
        </p:spPr>
        <p:txBody>
          <a:bodyPr wrap="none">
            <a:spAutoFit/>
          </a:bodyPr>
          <a:lstStyle/>
          <a:p>
            <a:pPr defTabSz="967801" fontAlgn="auto">
              <a:spcBef>
                <a:spcPts val="0"/>
              </a:spcBef>
              <a:spcAft>
                <a:spcPts val="0"/>
              </a:spcAft>
              <a:defRPr/>
            </a:pPr>
            <a:r>
              <a:rPr lang="en-US" altLang="zh-CN" sz="4000" b="1" dirty="0">
                <a:solidFill>
                  <a:schemeClr val="accent2"/>
                </a:solidFill>
                <a:latin typeface="+mn-ea"/>
                <a:ea typeface="+mn-ea"/>
              </a:rPr>
              <a:t>B</a:t>
            </a:r>
            <a:endParaRPr lang="zh-CN" altLang="en-US" sz="4000" b="1" dirty="0">
              <a:solidFill>
                <a:schemeClr val="accent2"/>
              </a:solidFill>
              <a:latin typeface="+mn-ea"/>
              <a:ea typeface="+mn-ea"/>
            </a:endParaRPr>
          </a:p>
        </p:txBody>
      </p:sp>
      <p:sp>
        <p:nvSpPr>
          <p:cNvPr id="36" name="TextBox 35"/>
          <p:cNvSpPr txBox="1"/>
          <p:nvPr/>
        </p:nvSpPr>
        <p:spPr>
          <a:xfrm>
            <a:off x="4503738" y="2008188"/>
            <a:ext cx="4244975" cy="700087"/>
          </a:xfrm>
          <a:prstGeom prst="rect">
            <a:avLst/>
          </a:prstGeom>
          <a:noFill/>
        </p:spPr>
        <p:txBody>
          <a:bodyPr>
            <a:spAutoFit/>
          </a:bodyPr>
          <a:lstStyle/>
          <a:p>
            <a:pPr defTabSz="967801" fontAlgn="auto">
              <a:lnSpc>
                <a:spcPct val="150000"/>
              </a:lnSpc>
              <a:spcBef>
                <a:spcPts val="0"/>
              </a:spcBef>
              <a:spcAft>
                <a:spcPts val="0"/>
              </a:spcAft>
              <a:defRPr/>
            </a:pPr>
            <a:r>
              <a:rPr lang="zh-CN" altLang="en-US" sz="1400" dirty="0">
                <a:solidFill>
                  <a:schemeClr val="tx1">
                    <a:lumMod val="50000"/>
                    <a:lumOff val="50000"/>
                  </a:schemeClr>
                </a:solidFill>
                <a:latin typeface="+mn-ea"/>
                <a:ea typeface="+mn-ea"/>
              </a:rPr>
              <a:t>这里输入您的文字这里输入您的文字这里输入您的文字这里输入您的文字这里输入您</a:t>
            </a:r>
          </a:p>
        </p:txBody>
      </p:sp>
      <p:sp>
        <p:nvSpPr>
          <p:cNvPr id="37" name="TextBox 36"/>
          <p:cNvSpPr txBox="1">
            <a:spLocks noChangeArrowheads="1"/>
          </p:cNvSpPr>
          <p:nvPr/>
        </p:nvSpPr>
        <p:spPr bwMode="auto">
          <a:xfrm>
            <a:off x="4503738" y="4306888"/>
            <a:ext cx="4318000" cy="738187"/>
          </a:xfrm>
          <a:prstGeom prst="rect">
            <a:avLst/>
          </a:prstGeom>
          <a:noFill/>
          <a:ln w="9525">
            <a:noFill/>
            <a:miter lim="800000"/>
            <a:headEnd/>
            <a:tailEnd/>
          </a:ln>
        </p:spPr>
        <p:txBody>
          <a:bodyPr>
            <a:spAutoFit/>
          </a:bodyPr>
          <a:lstStyle/>
          <a:p>
            <a:pPr>
              <a:lnSpc>
                <a:spcPct val="150000"/>
              </a:lnSpc>
            </a:pPr>
            <a:r>
              <a:rPr lang="zh-CN" altLang="en-US" sz="1400">
                <a:solidFill>
                  <a:srgbClr val="7F7F7F"/>
                </a:solidFill>
                <a:latin typeface="微软雅黑" pitchFamily="34" charset="-122"/>
                <a:ea typeface="微软雅黑" pitchFamily="34" charset="-122"/>
              </a:rPr>
              <a:t>这里输入您的文字这里输入您的文字这里输入您的文字这里输入您的文字这里输入您</a:t>
            </a:r>
          </a:p>
        </p:txBody>
      </p:sp>
      <p:sp>
        <p:nvSpPr>
          <p:cNvPr id="38" name="TextBox 37"/>
          <p:cNvSpPr txBox="1"/>
          <p:nvPr/>
        </p:nvSpPr>
        <p:spPr>
          <a:xfrm>
            <a:off x="4735513" y="3854450"/>
            <a:ext cx="1979612" cy="400050"/>
          </a:xfrm>
          <a:prstGeom prst="rect">
            <a:avLst/>
          </a:prstGeom>
          <a:noFill/>
        </p:spPr>
        <p:txBody>
          <a:bodyPr wrap="none">
            <a:spAutoFit/>
          </a:bodyPr>
          <a:lstStyle/>
          <a:p>
            <a:pPr defTabSz="967801" fontAlgn="auto">
              <a:spcBef>
                <a:spcPts val="0"/>
              </a:spcBef>
              <a:spcAft>
                <a:spcPts val="0"/>
              </a:spcAft>
              <a:defRPr/>
            </a:pPr>
            <a:r>
              <a:rPr lang="zh-CN" altLang="en-US" sz="2000" dirty="0">
                <a:solidFill>
                  <a:srgbClr val="F8F8F8"/>
                </a:solidFill>
                <a:latin typeface="+mj-ea"/>
                <a:ea typeface="+mj-ea"/>
              </a:rPr>
              <a:t>请输入您的标题</a:t>
            </a: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nodeType="afterGroup">
                            <p:stCondLst>
                              <p:cond delay="1000"/>
                            </p:stCondLst>
                            <p:childTnLst>
                              <p:par>
                                <p:cTn id="13" presetID="22" presetClass="entr" presetSubtype="1"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nodeType="afterGroup">
                            <p:stCondLst>
                              <p:cond delay="1500"/>
                            </p:stCondLst>
                            <p:childTnLst>
                              <p:par>
                                <p:cTn id="17" presetID="22" presetClass="entr" presetSubtype="1"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childTnLst>
                          </p:cTn>
                        </p:par>
                        <p:par>
                          <p:cTn id="20" fill="hold" nodeType="afterGroup">
                            <p:stCondLst>
                              <p:cond delay="2000"/>
                            </p:stCondLst>
                            <p:childTnLst>
                              <p:par>
                                <p:cTn id="21" presetID="22" presetClass="entr" presetSubtype="2"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right)">
                                      <p:cBhvr>
                                        <p:cTn id="23" dur="500"/>
                                        <p:tgtEl>
                                          <p:spTgt spid="32"/>
                                        </p:tgtEl>
                                      </p:cBhvr>
                                    </p:animEffect>
                                  </p:childTnLst>
                                </p:cTn>
                              </p:par>
                            </p:childTnLst>
                          </p:cTn>
                        </p:par>
                        <p:par>
                          <p:cTn id="24" fill="hold" nodeType="afterGroup">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500"/>
                                        <p:tgtEl>
                                          <p:spTgt spid="27"/>
                                        </p:tgtEl>
                                      </p:cBhvr>
                                    </p:animEffect>
                                  </p:childTnLst>
                                </p:cTn>
                              </p:par>
                            </p:childTnLst>
                          </p:cTn>
                        </p:par>
                        <p:par>
                          <p:cTn id="33" fill="hold" nodeType="afterGroup">
                            <p:stCondLst>
                              <p:cond delay="3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8"/>
                                        </p:tgtEl>
                                        <p:attrNameLst>
                                          <p:attrName>style.visibility</p:attrName>
                                        </p:attrNameLst>
                                      </p:cBhvr>
                                      <p:to>
                                        <p:strVal val="visible"/>
                                      </p:to>
                                    </p:set>
                                    <p:anim calcmode="lin" valueType="num">
                                      <p:cBhvr>
                                        <p:cTn id="36" dur="3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7" dur="300" fill="hold"/>
                                        <p:tgtEl>
                                          <p:spTgt spid="28"/>
                                        </p:tgtEl>
                                        <p:attrNameLst>
                                          <p:attrName>ppt_y</p:attrName>
                                        </p:attrNameLst>
                                      </p:cBhvr>
                                      <p:tavLst>
                                        <p:tav tm="0">
                                          <p:val>
                                            <p:strVal val="#ppt_y"/>
                                          </p:val>
                                        </p:tav>
                                        <p:tav tm="100000">
                                          <p:val>
                                            <p:strVal val="#ppt_y"/>
                                          </p:val>
                                        </p:tav>
                                      </p:tavLst>
                                    </p:anim>
                                    <p:anim calcmode="lin" valueType="num">
                                      <p:cBhvr>
                                        <p:cTn id="38" dur="3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9" dur="3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300" tmFilter="0,0; .5, 1; 1, 1"/>
                                        <p:tgtEl>
                                          <p:spTgt spid="28"/>
                                        </p:tgtEl>
                                      </p:cBhvr>
                                    </p:animEffect>
                                  </p:childTnLst>
                                </p:cTn>
                              </p:par>
                            </p:childTnLst>
                          </p:cTn>
                        </p:par>
                        <p:par>
                          <p:cTn id="41" fill="hold" nodeType="afterGroup">
                            <p:stCondLst>
                              <p:cond delay="3980"/>
                            </p:stCondLst>
                            <p:childTnLst>
                              <p:par>
                                <p:cTn id="42" presetID="42" presetClass="entr" presetSubtype="0"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anim calcmode="lin" valueType="num">
                                      <p:cBhvr>
                                        <p:cTn id="45" dur="500" fill="hold"/>
                                        <p:tgtEl>
                                          <p:spTgt spid="36"/>
                                        </p:tgtEl>
                                        <p:attrNameLst>
                                          <p:attrName>ppt_x</p:attrName>
                                        </p:attrNameLst>
                                      </p:cBhvr>
                                      <p:tavLst>
                                        <p:tav tm="0">
                                          <p:val>
                                            <p:strVal val="#ppt_x"/>
                                          </p:val>
                                        </p:tav>
                                        <p:tav tm="100000">
                                          <p:val>
                                            <p:strVal val="#ppt_x"/>
                                          </p:val>
                                        </p:tav>
                                      </p:tavLst>
                                    </p:anim>
                                    <p:anim calcmode="lin" valueType="num">
                                      <p:cBhvr>
                                        <p:cTn id="46" dur="500" fill="hold"/>
                                        <p:tgtEl>
                                          <p:spTgt spid="36"/>
                                        </p:tgtEl>
                                        <p:attrNameLst>
                                          <p:attrName>ppt_y</p:attrName>
                                        </p:attrNameLst>
                                      </p:cBhvr>
                                      <p:tavLst>
                                        <p:tav tm="0">
                                          <p:val>
                                            <p:strVal val="#ppt_y+.1"/>
                                          </p:val>
                                        </p:tav>
                                        <p:tav tm="100000">
                                          <p:val>
                                            <p:strVal val="#ppt_y"/>
                                          </p:val>
                                        </p:tav>
                                      </p:tavLst>
                                    </p:anim>
                                  </p:childTnLst>
                                </p:cTn>
                              </p:par>
                            </p:childTnLst>
                          </p:cTn>
                        </p:par>
                        <p:par>
                          <p:cTn id="47" fill="hold" nodeType="afterGroup">
                            <p:stCondLst>
                              <p:cond delay="4480"/>
                            </p:stCondLst>
                            <p:childTnLst>
                              <p:par>
                                <p:cTn id="48" presetID="2" presetClass="entr" presetSubtype="8"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childTnLst>
                          </p:cTn>
                        </p:par>
                        <p:par>
                          <p:cTn id="52" fill="hold" nodeType="afterGroup">
                            <p:stCondLst>
                              <p:cond delay="4980"/>
                            </p:stCondLst>
                            <p:childTnLst>
                              <p:par>
                                <p:cTn id="53" presetID="22" presetClass="entr" presetSubtype="8"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nodeType="afterGroup">
                            <p:stCondLst>
                              <p:cond delay="548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38"/>
                                        </p:tgtEl>
                                        <p:attrNameLst>
                                          <p:attrName>style.visibility</p:attrName>
                                        </p:attrNameLst>
                                      </p:cBhvr>
                                      <p:to>
                                        <p:strVal val="visible"/>
                                      </p:to>
                                    </p:set>
                                    <p:anim calcmode="lin" valueType="num">
                                      <p:cBhvr>
                                        <p:cTn id="59" dur="3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60" dur="300" fill="hold"/>
                                        <p:tgtEl>
                                          <p:spTgt spid="38"/>
                                        </p:tgtEl>
                                        <p:attrNameLst>
                                          <p:attrName>ppt_y</p:attrName>
                                        </p:attrNameLst>
                                      </p:cBhvr>
                                      <p:tavLst>
                                        <p:tav tm="0">
                                          <p:val>
                                            <p:strVal val="#ppt_y"/>
                                          </p:val>
                                        </p:tav>
                                        <p:tav tm="100000">
                                          <p:val>
                                            <p:strVal val="#ppt_y"/>
                                          </p:val>
                                        </p:tav>
                                      </p:tavLst>
                                    </p:anim>
                                    <p:anim calcmode="lin" valueType="num">
                                      <p:cBhvr>
                                        <p:cTn id="61" dur="3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62" dur="3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300" tmFilter="0,0; .5, 1; 1, 1"/>
                                        <p:tgtEl>
                                          <p:spTgt spid="38"/>
                                        </p:tgtEl>
                                      </p:cBhvr>
                                    </p:animEffect>
                                  </p:childTnLst>
                                </p:cTn>
                              </p:par>
                            </p:childTnLst>
                          </p:cTn>
                        </p:par>
                        <p:par>
                          <p:cTn id="64" fill="hold" nodeType="afterGroup">
                            <p:stCondLst>
                              <p:cond delay="5960"/>
                            </p:stCondLst>
                            <p:childTnLst>
                              <p:par>
                                <p:cTn id="65" presetID="42"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anim calcmode="lin" valueType="num">
                                      <p:cBhvr>
                                        <p:cTn id="68" dur="500" fill="hold"/>
                                        <p:tgtEl>
                                          <p:spTgt spid="37"/>
                                        </p:tgtEl>
                                        <p:attrNameLst>
                                          <p:attrName>ppt_x</p:attrName>
                                        </p:attrNameLst>
                                      </p:cBhvr>
                                      <p:tavLst>
                                        <p:tav tm="0">
                                          <p:val>
                                            <p:strVal val="#ppt_x"/>
                                          </p:val>
                                        </p:tav>
                                        <p:tav tm="100000">
                                          <p:val>
                                            <p:strVal val="#ppt_x"/>
                                          </p:val>
                                        </p:tav>
                                      </p:tavLst>
                                    </p:anim>
                                    <p:anim calcmode="lin" valueType="num">
                                      <p:cBhvr>
                                        <p:cTn id="6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a:grpSpLocks/>
          </p:cNvGrpSpPr>
          <p:nvPr/>
        </p:nvGrpSpPr>
        <p:grpSpPr bwMode="auto">
          <a:xfrm>
            <a:off x="2946400" y="1781175"/>
            <a:ext cx="2795588" cy="2759075"/>
            <a:chOff x="3868719" y="1776670"/>
            <a:chExt cx="2628619" cy="2628031"/>
          </a:xfrm>
        </p:grpSpPr>
        <p:sp>
          <p:nvSpPr>
            <p:cNvPr id="54"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accent1"/>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67801">
                <a:lnSpc>
                  <a:spcPct val="120000"/>
                </a:lnSpc>
                <a:spcBef>
                  <a:spcPts val="635"/>
                </a:spcBef>
                <a:spcAft>
                  <a:spcPts val="635"/>
                </a:spcAft>
                <a:defRPr/>
              </a:pPr>
              <a:endParaRPr lang="en-US" sz="3000" kern="0" dirty="0">
                <a:solidFill>
                  <a:srgbClr val="5A5959"/>
                </a:solidFill>
                <a:latin typeface="Impact" pitchFamily="34" charset="0"/>
              </a:endParaRPr>
            </a:p>
          </p:txBody>
        </p:sp>
        <p:sp>
          <p:nvSpPr>
            <p:cNvPr id="55" name="Oval 5"/>
            <p:cNvSpPr>
              <a:spLocks noChangeArrowheads="1"/>
            </p:cNvSpPr>
            <p:nvPr/>
          </p:nvSpPr>
          <p:spPr bwMode="auto">
            <a:xfrm>
              <a:off x="4274729" y="2177377"/>
              <a:ext cx="1822569" cy="1826618"/>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67801" fontAlgn="auto">
                <a:spcBef>
                  <a:spcPts val="0"/>
                </a:spcBef>
                <a:spcAft>
                  <a:spcPts val="0"/>
                </a:spcAft>
                <a:defRPr/>
              </a:pPr>
              <a:r>
                <a:rPr lang="zh-CN" altLang="en-US" sz="1900" kern="0" dirty="0">
                  <a:solidFill>
                    <a:srgbClr val="5A5959"/>
                  </a:solidFill>
                  <a:latin typeface="Calibri"/>
                </a:rPr>
                <a:t>单击此处添加文本</a:t>
              </a:r>
              <a:endParaRPr lang="en-US" sz="1900" kern="0" dirty="0">
                <a:solidFill>
                  <a:srgbClr val="5A5959"/>
                </a:solidFill>
                <a:latin typeface="Calibri"/>
              </a:endParaRPr>
            </a:p>
          </p:txBody>
        </p:sp>
      </p:grpSp>
      <p:grpSp>
        <p:nvGrpSpPr>
          <p:cNvPr id="56" name="组合 55"/>
          <p:cNvGrpSpPr>
            <a:grpSpLocks/>
          </p:cNvGrpSpPr>
          <p:nvPr/>
        </p:nvGrpSpPr>
        <p:grpSpPr bwMode="auto">
          <a:xfrm>
            <a:off x="5407025" y="1274763"/>
            <a:ext cx="1903413" cy="1879600"/>
            <a:chOff x="6012485" y="1170407"/>
            <a:chExt cx="1487948" cy="1487615"/>
          </a:xfrm>
        </p:grpSpPr>
        <p:sp>
          <p:nvSpPr>
            <p:cNvPr id="57"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accent3"/>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67801">
                <a:lnSpc>
                  <a:spcPct val="120000"/>
                </a:lnSpc>
                <a:spcBef>
                  <a:spcPts val="635"/>
                </a:spcBef>
                <a:spcAft>
                  <a:spcPts val="635"/>
                </a:spcAft>
                <a:defRPr/>
              </a:pPr>
              <a:endParaRPr lang="en-US" sz="3000" kern="0" dirty="0">
                <a:solidFill>
                  <a:srgbClr val="5A5959"/>
                </a:solidFill>
                <a:latin typeface="Impact" pitchFamily="34" charset="0"/>
              </a:endParaRPr>
            </a:p>
          </p:txBody>
        </p:sp>
        <p:sp>
          <p:nvSpPr>
            <p:cNvPr id="58" name="Oval 7"/>
            <p:cNvSpPr>
              <a:spLocks noChangeArrowheads="1"/>
            </p:cNvSpPr>
            <p:nvPr/>
          </p:nvSpPr>
          <p:spPr bwMode="auto">
            <a:xfrm>
              <a:off x="6307841" y="1468181"/>
              <a:ext cx="897237" cy="892066"/>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300" kern="0" dirty="0">
                  <a:solidFill>
                    <a:srgbClr val="5A5959"/>
                  </a:solidFill>
                  <a:latin typeface="Calibri"/>
                </a:rPr>
                <a:t>单击此处添加文本</a:t>
              </a:r>
              <a:endParaRPr lang="en-US" altLang="zh-CN" sz="1300" kern="0" dirty="0">
                <a:solidFill>
                  <a:srgbClr val="5A5959"/>
                </a:solidFill>
                <a:latin typeface="Calibri"/>
              </a:endParaRPr>
            </a:p>
          </p:txBody>
        </p:sp>
      </p:grpSp>
      <p:grpSp>
        <p:nvGrpSpPr>
          <p:cNvPr id="59" name="组合 58"/>
          <p:cNvGrpSpPr>
            <a:grpSpLocks/>
          </p:cNvGrpSpPr>
          <p:nvPr/>
        </p:nvGrpSpPr>
        <p:grpSpPr bwMode="auto">
          <a:xfrm>
            <a:off x="893763" y="1555750"/>
            <a:ext cx="2206625" cy="2184400"/>
            <a:chOff x="2057536" y="1194444"/>
            <a:chExt cx="2075647" cy="2080525"/>
          </a:xfrm>
        </p:grpSpPr>
        <p:sp>
          <p:nvSpPr>
            <p:cNvPr id="60"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67801">
                <a:lnSpc>
                  <a:spcPct val="120000"/>
                </a:lnSpc>
                <a:spcBef>
                  <a:spcPts val="635"/>
                </a:spcBef>
                <a:spcAft>
                  <a:spcPts val="635"/>
                </a:spcAft>
                <a:defRPr/>
              </a:pPr>
              <a:endParaRPr lang="en-US" sz="3000" kern="0" dirty="0">
                <a:solidFill>
                  <a:srgbClr val="5A5959"/>
                </a:solidFill>
                <a:latin typeface="Impact" pitchFamily="34" charset="0"/>
              </a:endParaRPr>
            </a:p>
          </p:txBody>
        </p:sp>
        <p:sp>
          <p:nvSpPr>
            <p:cNvPr id="61" name="Oval 9"/>
            <p:cNvSpPr>
              <a:spLocks noChangeArrowheads="1"/>
            </p:cNvSpPr>
            <p:nvPr/>
          </p:nvSpPr>
          <p:spPr bwMode="auto">
            <a:xfrm>
              <a:off x="2405468" y="1543719"/>
              <a:ext cx="1378290" cy="1378953"/>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67801" fontAlgn="auto">
                <a:spcBef>
                  <a:spcPts val="0"/>
                </a:spcBef>
                <a:spcAft>
                  <a:spcPts val="0"/>
                </a:spcAft>
                <a:defRPr/>
              </a:pPr>
              <a:r>
                <a:rPr lang="zh-CN" altLang="en-US" sz="1500" kern="0" dirty="0">
                  <a:solidFill>
                    <a:srgbClr val="5A5959"/>
                  </a:solidFill>
                  <a:latin typeface="Calibri"/>
                </a:rPr>
                <a:t>单击此处添加文本</a:t>
              </a:r>
              <a:endParaRPr lang="en-US" sz="1500" kern="0" dirty="0">
                <a:solidFill>
                  <a:srgbClr val="5A5959"/>
                </a:solidFill>
                <a:latin typeface="Calibri"/>
              </a:endParaRPr>
            </a:p>
          </p:txBody>
        </p:sp>
      </p:grpSp>
      <p:sp>
        <p:nvSpPr>
          <p:cNvPr id="62" name="Freeform 10"/>
          <p:cNvSpPr>
            <a:spLocks/>
          </p:cNvSpPr>
          <p:nvPr/>
        </p:nvSpPr>
        <p:spPr bwMode="auto">
          <a:xfrm>
            <a:off x="1535113" y="4537075"/>
            <a:ext cx="5235575" cy="355600"/>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solidFill>
            <a:srgbClr val="A9A9A9"/>
          </a:solidFill>
          <a:ln w="9525" cap="rnd">
            <a:solidFill>
              <a:srgbClr val="E6E6E6"/>
            </a:solidFill>
            <a:prstDash val="solid"/>
            <a:round/>
            <a:headEnd/>
            <a:tailEnd/>
          </a:ln>
          <a:extLst/>
        </p:spPr>
        <p:txBody>
          <a:bodyPr vert="eaVert" lIns="96780" tIns="48390" rIns="96780" bIns="483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67801">
              <a:defRPr/>
            </a:pPr>
            <a:endParaRPr lang="en-US" sz="1500" kern="0" dirty="0">
              <a:solidFill>
                <a:sysClr val="window" lastClr="FFFFFF"/>
              </a:solidFill>
              <a:latin typeface="微软雅黑" pitchFamily="34" charset="-122"/>
            </a:endParaRPr>
          </a:p>
        </p:txBody>
      </p:sp>
      <p:sp>
        <p:nvSpPr>
          <p:cNvPr id="63" name="TextBox 53"/>
          <p:cNvSpPr txBox="1">
            <a:spLocks noChangeArrowheads="1"/>
          </p:cNvSpPr>
          <p:nvPr/>
        </p:nvSpPr>
        <p:spPr bwMode="auto">
          <a:xfrm>
            <a:off x="955675" y="1166813"/>
            <a:ext cx="1838325" cy="328612"/>
          </a:xfrm>
          <a:prstGeom prst="rect">
            <a:avLst/>
          </a:prstGeom>
          <a:noFill/>
          <a:ln w="9525">
            <a:noFill/>
            <a:miter lim="800000"/>
            <a:headEnd/>
            <a:tailEnd/>
          </a:ln>
        </p:spPr>
        <p:txBody>
          <a:bodyPr lIns="96780" tIns="48390" rIns="96780" bIns="48390">
            <a:spAutoFit/>
          </a:bodyPr>
          <a:lstStyle/>
          <a:p>
            <a:pPr algn="ctr"/>
            <a:r>
              <a:rPr lang="zh-CN" altLang="en-US" sz="1500" b="1">
                <a:solidFill>
                  <a:srgbClr val="5A5959"/>
                </a:solidFill>
                <a:latin typeface="微软雅黑" pitchFamily="34" charset="-122"/>
              </a:rPr>
              <a:t>单击添加标题</a:t>
            </a:r>
            <a:endParaRPr lang="zh-CN" altLang="en-US" sz="2100">
              <a:solidFill>
                <a:srgbClr val="5A5959"/>
              </a:solidFill>
            </a:endParaRPr>
          </a:p>
        </p:txBody>
      </p:sp>
      <p:sp>
        <p:nvSpPr>
          <p:cNvPr id="64" name="TextBox 53"/>
          <p:cNvSpPr txBox="1">
            <a:spLocks noChangeArrowheads="1"/>
          </p:cNvSpPr>
          <p:nvPr/>
        </p:nvSpPr>
        <p:spPr bwMode="auto">
          <a:xfrm>
            <a:off x="3328988" y="1414463"/>
            <a:ext cx="1838325" cy="328612"/>
          </a:xfrm>
          <a:prstGeom prst="rect">
            <a:avLst/>
          </a:prstGeom>
          <a:noFill/>
          <a:ln w="9525">
            <a:noFill/>
            <a:miter lim="800000"/>
            <a:headEnd/>
            <a:tailEnd/>
          </a:ln>
        </p:spPr>
        <p:txBody>
          <a:bodyPr lIns="96780" tIns="48390" rIns="96780" bIns="48390">
            <a:spAutoFit/>
          </a:bodyPr>
          <a:lstStyle/>
          <a:p>
            <a:pPr algn="ctr"/>
            <a:r>
              <a:rPr lang="zh-CN" altLang="en-US" sz="1500" b="1">
                <a:solidFill>
                  <a:srgbClr val="5A5959"/>
                </a:solidFill>
                <a:latin typeface="微软雅黑" pitchFamily="34" charset="-122"/>
              </a:rPr>
              <a:t>单击添加标题</a:t>
            </a:r>
            <a:endParaRPr lang="zh-CN" altLang="en-US" sz="2100">
              <a:solidFill>
                <a:srgbClr val="5A5959"/>
              </a:solidFill>
            </a:endParaRPr>
          </a:p>
        </p:txBody>
      </p:sp>
      <p:sp>
        <p:nvSpPr>
          <p:cNvPr id="65" name="TextBox 53"/>
          <p:cNvSpPr txBox="1">
            <a:spLocks noChangeArrowheads="1"/>
          </p:cNvSpPr>
          <p:nvPr/>
        </p:nvSpPr>
        <p:spPr bwMode="auto">
          <a:xfrm>
            <a:off x="7081838" y="1771650"/>
            <a:ext cx="1606550" cy="328613"/>
          </a:xfrm>
          <a:prstGeom prst="rect">
            <a:avLst/>
          </a:prstGeom>
          <a:noFill/>
          <a:ln w="9525">
            <a:noFill/>
            <a:miter lim="800000"/>
            <a:headEnd/>
            <a:tailEnd/>
          </a:ln>
        </p:spPr>
        <p:txBody>
          <a:bodyPr lIns="96780" tIns="48390" rIns="96780" bIns="48390">
            <a:spAutoFit/>
          </a:bodyPr>
          <a:lstStyle/>
          <a:p>
            <a:pPr algn="ctr"/>
            <a:r>
              <a:rPr lang="zh-CN" altLang="en-US" sz="1500" b="1">
                <a:solidFill>
                  <a:srgbClr val="5A5959"/>
                </a:solidFill>
                <a:latin typeface="微软雅黑" pitchFamily="34" charset="-122"/>
              </a:rPr>
              <a:t>单击添加标题</a:t>
            </a:r>
            <a:endParaRPr lang="zh-CN" altLang="en-US" sz="2100">
              <a:solidFill>
                <a:srgbClr val="5A5959"/>
              </a:solidFill>
            </a:endParaRPr>
          </a:p>
        </p:txBody>
      </p:sp>
      <p:grpSp>
        <p:nvGrpSpPr>
          <p:cNvPr id="66" name="组合 65"/>
          <p:cNvGrpSpPr>
            <a:grpSpLocks/>
          </p:cNvGrpSpPr>
          <p:nvPr/>
        </p:nvGrpSpPr>
        <p:grpSpPr bwMode="auto">
          <a:xfrm>
            <a:off x="7004050" y="2243138"/>
            <a:ext cx="1762125" cy="1743075"/>
            <a:chOff x="2057536" y="1194444"/>
            <a:chExt cx="2075647" cy="2080525"/>
          </a:xfrm>
        </p:grpSpPr>
        <p:sp>
          <p:nvSpPr>
            <p:cNvPr id="67"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accent4"/>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67801">
                <a:lnSpc>
                  <a:spcPct val="120000"/>
                </a:lnSpc>
                <a:spcBef>
                  <a:spcPts val="635"/>
                </a:spcBef>
                <a:spcAft>
                  <a:spcPts val="635"/>
                </a:spcAft>
                <a:defRPr/>
              </a:pPr>
              <a:endParaRPr lang="en-US" sz="3000" kern="0" dirty="0">
                <a:solidFill>
                  <a:srgbClr val="5A5959"/>
                </a:solidFill>
                <a:latin typeface="Impact" pitchFamily="34" charset="0"/>
              </a:endParaRPr>
            </a:p>
          </p:txBody>
        </p:sp>
        <p:sp>
          <p:nvSpPr>
            <p:cNvPr id="68" name="Oval 9"/>
            <p:cNvSpPr>
              <a:spLocks noChangeArrowheads="1"/>
            </p:cNvSpPr>
            <p:nvPr/>
          </p:nvSpPr>
          <p:spPr bwMode="auto">
            <a:xfrm>
              <a:off x="2405347" y="1544987"/>
              <a:ext cx="1378155" cy="1377543"/>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67801" fontAlgn="auto">
                <a:spcBef>
                  <a:spcPts val="0"/>
                </a:spcBef>
                <a:spcAft>
                  <a:spcPts val="0"/>
                </a:spcAft>
                <a:defRPr/>
              </a:pPr>
              <a:r>
                <a:rPr lang="zh-CN" altLang="en-US" sz="1500" kern="0" dirty="0">
                  <a:solidFill>
                    <a:srgbClr val="5A5959"/>
                  </a:solidFill>
                  <a:latin typeface="Calibri"/>
                </a:rPr>
                <a:t>单击此处添加文本</a:t>
              </a:r>
              <a:endParaRPr lang="en-US" sz="1500" kern="0" dirty="0">
                <a:solidFill>
                  <a:srgbClr val="5A5959"/>
                </a:solidFill>
                <a:latin typeface="Calibri"/>
              </a:endParaRPr>
            </a:p>
          </p:txBody>
        </p:sp>
      </p:grpSp>
      <p:sp>
        <p:nvSpPr>
          <p:cNvPr id="69" name="TextBox 53"/>
          <p:cNvSpPr txBox="1">
            <a:spLocks noChangeArrowheads="1"/>
          </p:cNvSpPr>
          <p:nvPr/>
        </p:nvSpPr>
        <p:spPr bwMode="auto">
          <a:xfrm>
            <a:off x="5407025" y="885825"/>
            <a:ext cx="1838325" cy="328613"/>
          </a:xfrm>
          <a:prstGeom prst="rect">
            <a:avLst/>
          </a:prstGeom>
          <a:noFill/>
          <a:ln w="9525">
            <a:noFill/>
            <a:miter lim="800000"/>
            <a:headEnd/>
            <a:tailEnd/>
          </a:ln>
        </p:spPr>
        <p:txBody>
          <a:bodyPr lIns="96780" tIns="48390" rIns="96780" bIns="48390">
            <a:spAutoFit/>
          </a:bodyPr>
          <a:lstStyle/>
          <a:p>
            <a:pPr algn="ctr"/>
            <a:r>
              <a:rPr lang="zh-CN" altLang="en-US" sz="1500" b="1">
                <a:solidFill>
                  <a:srgbClr val="5A5959"/>
                </a:solidFill>
                <a:latin typeface="微软雅黑" pitchFamily="34" charset="-122"/>
              </a:rPr>
              <a:t>单击添加标题</a:t>
            </a:r>
            <a:endParaRPr lang="zh-CN" altLang="en-US" sz="2100">
              <a:solidFill>
                <a:srgbClr val="5A5959"/>
              </a:solidFill>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par>
                                <p:cTn id="8" presetID="10" presetClass="entr" presetSubtype="0" fill="hold" nodeType="withEffect">
                                  <p:stCondLst>
                                    <p:cond delay="40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nodeType="withEffect">
                                  <p:stCondLst>
                                    <p:cond delay="60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500"/>
                                        <p:tgtEl>
                                          <p:spTgt spid="56"/>
                                        </p:tgtEl>
                                      </p:cBhvr>
                                    </p:animEffect>
                                  </p:childTnLst>
                                </p:cTn>
                              </p:par>
                              <p:par>
                                <p:cTn id="14" presetID="10" presetClass="entr" presetSubtype="0" fill="hold" nodeType="withEffect">
                                  <p:stCondLst>
                                    <p:cond delay="1000"/>
                                  </p:stCondLst>
                                  <p:childTnLst>
                                    <p:set>
                                      <p:cBhvr>
                                        <p:cTn id="15" dur="1" fill="hold">
                                          <p:stCondLst>
                                            <p:cond delay="0"/>
                                          </p:stCondLst>
                                        </p:cTn>
                                        <p:tgtEl>
                                          <p:spTgt spid="66"/>
                                        </p:tgtEl>
                                        <p:attrNameLst>
                                          <p:attrName>style.visibility</p:attrName>
                                        </p:attrNameLst>
                                      </p:cBhvr>
                                      <p:to>
                                        <p:strVal val="visible"/>
                                      </p:to>
                                    </p:set>
                                    <p:animEffect transition="in" filter="fade">
                                      <p:cBhvr>
                                        <p:cTn id="16" dur="500"/>
                                        <p:tgtEl>
                                          <p:spTgt spid="66"/>
                                        </p:tgtEl>
                                      </p:cBhvr>
                                    </p:animEffect>
                                  </p:childTnLst>
                                </p:cTn>
                              </p:par>
                            </p:childTnLst>
                          </p:cTn>
                        </p:par>
                        <p:par>
                          <p:cTn id="17" fill="hold" nodeType="afterGroup">
                            <p:stCondLst>
                              <p:cond delay="1500"/>
                            </p:stCondLst>
                            <p:childTnLst>
                              <p:par>
                                <p:cTn id="18" presetID="12" presetClass="entr" presetSubtype="8" fill="hold" nodeType="afterEffect">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cBhvr additive="base">
                                        <p:cTn id="20" dur="500"/>
                                        <p:tgtEl>
                                          <p:spTgt spid="62"/>
                                        </p:tgtEl>
                                        <p:attrNameLst>
                                          <p:attrName>ppt_x</p:attrName>
                                        </p:attrNameLst>
                                      </p:cBhvr>
                                      <p:tavLst>
                                        <p:tav tm="0">
                                          <p:val>
                                            <p:strVal val="#ppt_x-#ppt_w*1.125000"/>
                                          </p:val>
                                        </p:tav>
                                        <p:tav tm="100000">
                                          <p:val>
                                            <p:strVal val="#ppt_x"/>
                                          </p:val>
                                        </p:tav>
                                      </p:tavLst>
                                    </p:anim>
                                    <p:animEffect transition="in" filter="wipe(right)">
                                      <p:cBhvr>
                                        <p:cTn id="21" dur="500"/>
                                        <p:tgtEl>
                                          <p:spTgt spid="62"/>
                                        </p:tgtEl>
                                      </p:cBhvr>
                                    </p:animEffect>
                                  </p:childTnLst>
                                </p:cTn>
                              </p:par>
                            </p:childTnLst>
                          </p:cTn>
                        </p:par>
                        <p:par>
                          <p:cTn id="22" fill="hold" nodeType="afterGroup">
                            <p:stCondLst>
                              <p:cond delay="2000"/>
                            </p:stCondLst>
                            <p:childTnLst>
                              <p:par>
                                <p:cTn id="23" presetID="8" presetClass="emph" presetSubtype="0" fill="hold" nodeType="afterEffect">
                                  <p:stCondLst>
                                    <p:cond delay="0"/>
                                  </p:stCondLst>
                                  <p:childTnLst>
                                    <p:animRot by="21600000">
                                      <p:cBhvr>
                                        <p:cTn id="24" dur="2000" fill="hold"/>
                                        <p:tgtEl>
                                          <p:spTgt spid="53"/>
                                        </p:tgtEl>
                                        <p:attrNameLst>
                                          <p:attrName>r</p:attrName>
                                        </p:attrNameLst>
                                      </p:cBhvr>
                                    </p:animRot>
                                  </p:childTnLst>
                                </p:cTn>
                              </p:par>
                              <p:par>
                                <p:cTn id="25" presetID="8" presetClass="emph" presetSubtype="0" fill="hold" nodeType="withEffect">
                                  <p:stCondLst>
                                    <p:cond delay="0"/>
                                  </p:stCondLst>
                                  <p:childTnLst>
                                    <p:animRot by="21600000">
                                      <p:cBhvr>
                                        <p:cTn id="26" dur="1500" fill="hold"/>
                                        <p:tgtEl>
                                          <p:spTgt spid="59"/>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56"/>
                                        </p:tgtEl>
                                        <p:attrNameLst>
                                          <p:attrName>r</p:attrName>
                                        </p:attrNameLst>
                                      </p:cBhvr>
                                    </p:animRot>
                                  </p:childTnLst>
                                </p:cTn>
                              </p:par>
                              <p:par>
                                <p:cTn id="29" presetID="8" presetClass="emph" presetSubtype="0" fill="hold" nodeType="withEffect">
                                  <p:stCondLst>
                                    <p:cond delay="0"/>
                                  </p:stCondLst>
                                  <p:childTnLst>
                                    <p:animRot by="21600000">
                                      <p:cBhvr>
                                        <p:cTn id="30" dur="1500" fill="hold"/>
                                        <p:tgtEl>
                                          <p:spTgt spid="66"/>
                                        </p:tgtEl>
                                        <p:attrNameLst>
                                          <p:attrName>r</p:attrName>
                                        </p:attrNameLst>
                                      </p:cBhvr>
                                    </p:animRot>
                                  </p:childTnLst>
                                </p:cTn>
                              </p:par>
                              <p:par>
                                <p:cTn id="31" presetID="42" presetClass="entr" presetSubtype="0" fill="hold" grpId="0" nodeType="withEffect">
                                  <p:stCondLst>
                                    <p:cond delay="600"/>
                                  </p:stCondLst>
                                  <p:childTnLst>
                                    <p:set>
                                      <p:cBhvr>
                                        <p:cTn id="32" dur="1" fill="hold">
                                          <p:stCondLst>
                                            <p:cond delay="0"/>
                                          </p:stCondLst>
                                        </p:cTn>
                                        <p:tgtEl>
                                          <p:spTgt spid="63"/>
                                        </p:tgtEl>
                                        <p:attrNameLst>
                                          <p:attrName>style.visibility</p:attrName>
                                        </p:attrNameLst>
                                      </p:cBhvr>
                                      <p:to>
                                        <p:strVal val="visible"/>
                                      </p:to>
                                    </p:set>
                                    <p:animEffect transition="in" filter="fade">
                                      <p:cBhvr>
                                        <p:cTn id="33" dur="500"/>
                                        <p:tgtEl>
                                          <p:spTgt spid="63"/>
                                        </p:tgtEl>
                                      </p:cBhvr>
                                    </p:animEffect>
                                    <p:anim calcmode="lin" valueType="num">
                                      <p:cBhvr>
                                        <p:cTn id="34" dur="500" fill="hold"/>
                                        <p:tgtEl>
                                          <p:spTgt spid="63"/>
                                        </p:tgtEl>
                                        <p:attrNameLst>
                                          <p:attrName>ppt_x</p:attrName>
                                        </p:attrNameLst>
                                      </p:cBhvr>
                                      <p:tavLst>
                                        <p:tav tm="0">
                                          <p:val>
                                            <p:strVal val="#ppt_x"/>
                                          </p:val>
                                        </p:tav>
                                        <p:tav tm="100000">
                                          <p:val>
                                            <p:strVal val="#ppt_x"/>
                                          </p:val>
                                        </p:tav>
                                      </p:tavLst>
                                    </p:anim>
                                    <p:anim calcmode="lin" valueType="num">
                                      <p:cBhvr>
                                        <p:cTn id="35" dur="500" fill="hold"/>
                                        <p:tgtEl>
                                          <p:spTgt spid="6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100"/>
                                  </p:stCondLst>
                                  <p:childTnLst>
                                    <p:set>
                                      <p:cBhvr>
                                        <p:cTn id="37" dur="1" fill="hold">
                                          <p:stCondLst>
                                            <p:cond delay="0"/>
                                          </p:stCondLst>
                                        </p:cTn>
                                        <p:tgtEl>
                                          <p:spTgt spid="64"/>
                                        </p:tgtEl>
                                        <p:attrNameLst>
                                          <p:attrName>style.visibility</p:attrName>
                                        </p:attrNameLst>
                                      </p:cBhvr>
                                      <p:to>
                                        <p:strVal val="visible"/>
                                      </p:to>
                                    </p:set>
                                    <p:animEffect transition="in" filter="fade">
                                      <p:cBhvr>
                                        <p:cTn id="38" dur="500"/>
                                        <p:tgtEl>
                                          <p:spTgt spid="64"/>
                                        </p:tgtEl>
                                      </p:cBhvr>
                                    </p:animEffect>
                                    <p:anim calcmode="lin" valueType="num">
                                      <p:cBhvr>
                                        <p:cTn id="39" dur="500" fill="hold"/>
                                        <p:tgtEl>
                                          <p:spTgt spid="64"/>
                                        </p:tgtEl>
                                        <p:attrNameLst>
                                          <p:attrName>ppt_x</p:attrName>
                                        </p:attrNameLst>
                                      </p:cBhvr>
                                      <p:tavLst>
                                        <p:tav tm="0">
                                          <p:val>
                                            <p:strVal val="#ppt_x"/>
                                          </p:val>
                                        </p:tav>
                                        <p:tav tm="100000">
                                          <p:val>
                                            <p:strVal val="#ppt_x"/>
                                          </p:val>
                                        </p:tav>
                                      </p:tavLst>
                                    </p:anim>
                                    <p:anim calcmode="lin" valueType="num">
                                      <p:cBhvr>
                                        <p:cTn id="40" dur="500" fill="hold"/>
                                        <p:tgtEl>
                                          <p:spTgt spid="64"/>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300"/>
                                  </p:stCondLst>
                                  <p:childTnLst>
                                    <p:set>
                                      <p:cBhvr>
                                        <p:cTn id="42" dur="1" fill="hold">
                                          <p:stCondLst>
                                            <p:cond delay="0"/>
                                          </p:stCondLst>
                                        </p:cTn>
                                        <p:tgtEl>
                                          <p:spTgt spid="65"/>
                                        </p:tgtEl>
                                        <p:attrNameLst>
                                          <p:attrName>style.visibility</p:attrName>
                                        </p:attrNameLst>
                                      </p:cBhvr>
                                      <p:to>
                                        <p:strVal val="visible"/>
                                      </p:to>
                                    </p:set>
                                    <p:animEffect transition="in" filter="fade">
                                      <p:cBhvr>
                                        <p:cTn id="43" dur="500"/>
                                        <p:tgtEl>
                                          <p:spTgt spid="65"/>
                                        </p:tgtEl>
                                      </p:cBhvr>
                                    </p:animEffect>
                                    <p:anim calcmode="lin" valueType="num">
                                      <p:cBhvr>
                                        <p:cTn id="44" dur="500" fill="hold"/>
                                        <p:tgtEl>
                                          <p:spTgt spid="65"/>
                                        </p:tgtEl>
                                        <p:attrNameLst>
                                          <p:attrName>ppt_x</p:attrName>
                                        </p:attrNameLst>
                                      </p:cBhvr>
                                      <p:tavLst>
                                        <p:tav tm="0">
                                          <p:val>
                                            <p:strVal val="#ppt_x"/>
                                          </p:val>
                                        </p:tav>
                                        <p:tav tm="100000">
                                          <p:val>
                                            <p:strVal val="#ppt_x"/>
                                          </p:val>
                                        </p:tav>
                                      </p:tavLst>
                                    </p:anim>
                                    <p:anim calcmode="lin" valueType="num">
                                      <p:cBhvr>
                                        <p:cTn id="45" dur="500" fill="hold"/>
                                        <p:tgtEl>
                                          <p:spTgt spid="6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1600"/>
                                  </p:stCondLst>
                                  <p:childTnLst>
                                    <p:set>
                                      <p:cBhvr>
                                        <p:cTn id="47" dur="1" fill="hold">
                                          <p:stCondLst>
                                            <p:cond delay="0"/>
                                          </p:stCondLst>
                                        </p:cTn>
                                        <p:tgtEl>
                                          <p:spTgt spid="69"/>
                                        </p:tgtEl>
                                        <p:attrNameLst>
                                          <p:attrName>style.visibility</p:attrName>
                                        </p:attrNameLst>
                                      </p:cBhvr>
                                      <p:to>
                                        <p:strVal val="visible"/>
                                      </p:to>
                                    </p:set>
                                    <p:animEffect transition="in" filter="fade">
                                      <p:cBhvr>
                                        <p:cTn id="48" dur="500"/>
                                        <p:tgtEl>
                                          <p:spTgt spid="69"/>
                                        </p:tgtEl>
                                      </p:cBhvr>
                                    </p:animEffect>
                                    <p:anim calcmode="lin" valueType="num">
                                      <p:cBhvr>
                                        <p:cTn id="49" dur="500" fill="hold"/>
                                        <p:tgtEl>
                                          <p:spTgt spid="69"/>
                                        </p:tgtEl>
                                        <p:attrNameLst>
                                          <p:attrName>ppt_x</p:attrName>
                                        </p:attrNameLst>
                                      </p:cBhvr>
                                      <p:tavLst>
                                        <p:tav tm="0">
                                          <p:val>
                                            <p:strVal val="#ppt_x"/>
                                          </p:val>
                                        </p:tav>
                                        <p:tav tm="100000">
                                          <p:val>
                                            <p:strVal val="#ppt_x"/>
                                          </p:val>
                                        </p:tav>
                                      </p:tavLst>
                                    </p:anim>
                                    <p:anim calcmode="lin" valueType="num">
                                      <p:cBhvr>
                                        <p:cTn id="50" dur="5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loud Callout 8"/>
          <p:cNvSpPr/>
          <p:nvPr/>
        </p:nvSpPr>
        <p:spPr bwMode="auto">
          <a:xfrm>
            <a:off x="4968701" y="705149"/>
            <a:ext cx="2199661" cy="1349635"/>
          </a:xfrm>
          <a:prstGeom prst="cloudCallout">
            <a:avLst>
              <a:gd name="adj1" fmla="val -66639"/>
              <a:gd name="adj2" fmla="val 117063"/>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28565" rIns="28565" bIns="57125" anchor="b"/>
          <a:lstStyle/>
          <a:p>
            <a:pPr defTabSz="967801" fontAlgn="auto">
              <a:spcBef>
                <a:spcPts val="0"/>
              </a:spcBef>
              <a:spcAft>
                <a:spcPts val="0"/>
              </a:spcAft>
              <a:defRPr/>
            </a:pPr>
            <a:r>
              <a:rPr lang="zh-CN" altLang="en-US" sz="1700" dirty="0">
                <a:gradFill>
                  <a:gsLst>
                    <a:gs pos="0">
                      <a:srgbClr val="FFFFFF"/>
                    </a:gs>
                    <a:gs pos="100000">
                      <a:srgbClr val="FFFFFF"/>
                    </a:gs>
                  </a:gsLst>
                  <a:lin ang="5400000" scaled="0"/>
                </a:gradFill>
                <a:latin typeface="微软雅黑" pitchFamily="34" charset="-122"/>
              </a:rPr>
              <a:t>单击填加问题三？</a:t>
            </a:r>
            <a:endParaRPr lang="en-US" altLang="zh-CN" sz="1700" dirty="0">
              <a:gradFill>
                <a:gsLst>
                  <a:gs pos="0">
                    <a:srgbClr val="FFFFFF"/>
                  </a:gs>
                  <a:gs pos="100000">
                    <a:srgbClr val="FFFFFF"/>
                  </a:gs>
                </a:gsLst>
                <a:lin ang="5400000" scaled="0"/>
              </a:gradFill>
              <a:latin typeface="微软雅黑" pitchFamily="34" charset="-122"/>
            </a:endParaRPr>
          </a:p>
          <a:p>
            <a:pPr defTabSz="967801" fontAlgn="auto">
              <a:spcBef>
                <a:spcPts val="0"/>
              </a:spcBef>
              <a:spcAft>
                <a:spcPts val="0"/>
              </a:spcAft>
              <a:defRPr/>
            </a:pPr>
            <a:endParaRPr lang="en-US" altLang="zh-CN" sz="1700" dirty="0">
              <a:gradFill>
                <a:gsLst>
                  <a:gs pos="0">
                    <a:srgbClr val="FFFFFF"/>
                  </a:gs>
                  <a:gs pos="100000">
                    <a:srgbClr val="FFFFFF"/>
                  </a:gs>
                </a:gsLst>
                <a:lin ang="5400000" scaled="0"/>
              </a:gradFill>
              <a:latin typeface="微软雅黑" pitchFamily="34" charset="-122"/>
            </a:endParaRPr>
          </a:p>
        </p:txBody>
      </p:sp>
      <p:sp>
        <p:nvSpPr>
          <p:cNvPr id="27" name="Cloud Callout 9"/>
          <p:cNvSpPr/>
          <p:nvPr/>
        </p:nvSpPr>
        <p:spPr bwMode="auto">
          <a:xfrm>
            <a:off x="1158701" y="2359584"/>
            <a:ext cx="2503679" cy="1360524"/>
          </a:xfrm>
          <a:prstGeom prst="cloudCallout">
            <a:avLst>
              <a:gd name="adj1" fmla="val 68799"/>
              <a:gd name="adj2" fmla="val 17194"/>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28565" rIns="28565" bIns="57125" anchor="b"/>
          <a:lstStyle/>
          <a:p>
            <a:pPr defTabSz="967801" fontAlgn="auto">
              <a:spcBef>
                <a:spcPts val="0"/>
              </a:spcBef>
              <a:spcAft>
                <a:spcPts val="0"/>
              </a:spcAft>
              <a:defRPr/>
            </a:pPr>
            <a:r>
              <a:rPr lang="zh-CN" altLang="en-US" sz="1700" dirty="0">
                <a:gradFill>
                  <a:gsLst>
                    <a:gs pos="0">
                      <a:srgbClr val="FFFFFF"/>
                    </a:gs>
                    <a:gs pos="100000">
                      <a:srgbClr val="FFFFFF"/>
                    </a:gs>
                  </a:gsLst>
                  <a:lin ang="5400000" scaled="0"/>
                </a:gradFill>
                <a:latin typeface="微软雅黑" pitchFamily="34" charset="-122"/>
              </a:rPr>
              <a:t>单击填加问题一？</a:t>
            </a:r>
            <a:endParaRPr lang="en-US" altLang="zh-CN" sz="1700" dirty="0">
              <a:gradFill>
                <a:gsLst>
                  <a:gs pos="0">
                    <a:srgbClr val="FFFFFF"/>
                  </a:gs>
                  <a:gs pos="100000">
                    <a:srgbClr val="FFFFFF"/>
                  </a:gs>
                </a:gsLst>
                <a:lin ang="5400000" scaled="0"/>
              </a:gradFill>
              <a:latin typeface="微软雅黑" pitchFamily="34" charset="-122"/>
            </a:endParaRPr>
          </a:p>
          <a:p>
            <a:pPr defTabSz="967801" fontAlgn="auto">
              <a:spcBef>
                <a:spcPts val="0"/>
              </a:spcBef>
              <a:spcAft>
                <a:spcPts val="0"/>
              </a:spcAft>
              <a:defRPr/>
            </a:pPr>
            <a:endParaRPr lang="en-US" sz="1700" dirty="0">
              <a:gradFill>
                <a:gsLst>
                  <a:gs pos="0">
                    <a:srgbClr val="FFFFFF"/>
                  </a:gs>
                  <a:gs pos="100000">
                    <a:srgbClr val="FFFFFF"/>
                  </a:gs>
                </a:gsLst>
                <a:lin ang="5400000" scaled="0"/>
              </a:gradFill>
              <a:latin typeface="微软雅黑" pitchFamily="34" charset="-122"/>
            </a:endParaRPr>
          </a:p>
        </p:txBody>
      </p:sp>
      <p:sp>
        <p:nvSpPr>
          <p:cNvPr id="28" name="Freeform 53"/>
          <p:cNvSpPr>
            <a:spLocks noEditPoints="1"/>
          </p:cNvSpPr>
          <p:nvPr/>
        </p:nvSpPr>
        <p:spPr bwMode="black">
          <a:xfrm>
            <a:off x="3981450" y="3108325"/>
            <a:ext cx="1820863" cy="2054225"/>
          </a:xfrm>
          <a:custGeom>
            <a:avLst/>
            <a:gdLst>
              <a:gd name="T0" fmla="*/ 466 w 1443"/>
              <a:gd name="T1" fmla="*/ 0 h 1627"/>
              <a:gd name="T2" fmla="*/ 466 w 1443"/>
              <a:gd name="T3" fmla="*/ 294 h 1627"/>
              <a:gd name="T4" fmla="*/ 0 w 1443"/>
              <a:gd name="T5" fmla="*/ 1173 h 1627"/>
              <a:gd name="T6" fmla="*/ 48 w 1443"/>
              <a:gd name="T7" fmla="*/ 1230 h 1627"/>
              <a:gd name="T8" fmla="*/ 186 w 1443"/>
              <a:gd name="T9" fmla="*/ 1363 h 1627"/>
              <a:gd name="T10" fmla="*/ 210 w 1443"/>
              <a:gd name="T11" fmla="*/ 1455 h 1627"/>
              <a:gd name="T12" fmla="*/ 31 w 1443"/>
              <a:gd name="T13" fmla="*/ 1545 h 1627"/>
              <a:gd name="T14" fmla="*/ 49 w 1443"/>
              <a:gd name="T15" fmla="*/ 1554 h 1627"/>
              <a:gd name="T16" fmla="*/ 61 w 1443"/>
              <a:gd name="T17" fmla="*/ 1620 h 1627"/>
              <a:gd name="T18" fmla="*/ 73 w 1443"/>
              <a:gd name="T19" fmla="*/ 1553 h 1627"/>
              <a:gd name="T20" fmla="*/ 210 w 1443"/>
              <a:gd name="T21" fmla="*/ 1525 h 1627"/>
              <a:gd name="T22" fmla="*/ 215 w 1443"/>
              <a:gd name="T23" fmla="*/ 1537 h 1627"/>
              <a:gd name="T24" fmla="*/ 228 w 1443"/>
              <a:gd name="T25" fmla="*/ 1594 h 1627"/>
              <a:gd name="T26" fmla="*/ 258 w 1443"/>
              <a:gd name="T27" fmla="*/ 1627 h 1627"/>
              <a:gd name="T28" fmla="*/ 271 w 1443"/>
              <a:gd name="T29" fmla="*/ 1594 h 1627"/>
              <a:gd name="T30" fmla="*/ 276 w 1443"/>
              <a:gd name="T31" fmla="*/ 1537 h 1627"/>
              <a:gd name="T32" fmla="*/ 411 w 1443"/>
              <a:gd name="T33" fmla="*/ 1541 h 1627"/>
              <a:gd name="T34" fmla="*/ 388 w 1443"/>
              <a:gd name="T35" fmla="*/ 1586 h 1627"/>
              <a:gd name="T36" fmla="*/ 457 w 1443"/>
              <a:gd name="T37" fmla="*/ 1586 h 1627"/>
              <a:gd name="T38" fmla="*/ 435 w 1443"/>
              <a:gd name="T39" fmla="*/ 1543 h 1627"/>
              <a:gd name="T40" fmla="*/ 452 w 1443"/>
              <a:gd name="T41" fmla="*/ 1504 h 1627"/>
              <a:gd name="T42" fmla="*/ 276 w 1443"/>
              <a:gd name="T43" fmla="*/ 1363 h 1627"/>
              <a:gd name="T44" fmla="*/ 299 w 1443"/>
              <a:gd name="T45" fmla="*/ 1230 h 1627"/>
              <a:gd name="T46" fmla="*/ 514 w 1443"/>
              <a:gd name="T47" fmla="*/ 1182 h 1627"/>
              <a:gd name="T48" fmla="*/ 494 w 1443"/>
              <a:gd name="T49" fmla="*/ 1134 h 1627"/>
              <a:gd name="T50" fmla="*/ 538 w 1443"/>
              <a:gd name="T51" fmla="*/ 1491 h 1627"/>
              <a:gd name="T52" fmla="*/ 722 w 1443"/>
              <a:gd name="T53" fmla="*/ 1528 h 1627"/>
              <a:gd name="T54" fmla="*/ 816 w 1443"/>
              <a:gd name="T55" fmla="*/ 1053 h 1627"/>
              <a:gd name="T56" fmla="*/ 817 w 1443"/>
              <a:gd name="T57" fmla="*/ 1052 h 1627"/>
              <a:gd name="T58" fmla="*/ 818 w 1443"/>
              <a:gd name="T59" fmla="*/ 1027 h 1627"/>
              <a:gd name="T60" fmla="*/ 439 w 1443"/>
              <a:gd name="T61" fmla="*/ 938 h 1627"/>
              <a:gd name="T62" fmla="*/ 820 w 1443"/>
              <a:gd name="T63" fmla="*/ 772 h 1627"/>
              <a:gd name="T64" fmla="*/ 1231 w 1443"/>
              <a:gd name="T65" fmla="*/ 760 h 1627"/>
              <a:gd name="T66" fmla="*/ 1245 w 1443"/>
              <a:gd name="T67" fmla="*/ 707 h 1627"/>
              <a:gd name="T68" fmla="*/ 1428 w 1443"/>
              <a:gd name="T69" fmla="*/ 267 h 1627"/>
              <a:gd name="T70" fmla="*/ 1235 w 1443"/>
              <a:gd name="T71" fmla="*/ 687 h 1627"/>
              <a:gd name="T72" fmla="*/ 1215 w 1443"/>
              <a:gd name="T73" fmla="*/ 700 h 1627"/>
              <a:gd name="T74" fmla="*/ 898 w 1443"/>
              <a:gd name="T75" fmla="*/ 693 h 1627"/>
              <a:gd name="T76" fmla="*/ 507 w 1443"/>
              <a:gd name="T77" fmla="*/ 615 h 1627"/>
              <a:gd name="T78" fmla="*/ 415 w 1443"/>
              <a:gd name="T79" fmla="*/ 354 h 1627"/>
              <a:gd name="T80" fmla="*/ 196 w 1443"/>
              <a:gd name="T81" fmla="*/ 456 h 1627"/>
              <a:gd name="T82" fmla="*/ 138 w 1443"/>
              <a:gd name="T83" fmla="*/ 730 h 1627"/>
              <a:gd name="T84" fmla="*/ 90 w 1443"/>
              <a:gd name="T85" fmla="*/ 530 h 1627"/>
              <a:gd name="T86" fmla="*/ 6 w 1443"/>
              <a:gd name="T87" fmla="*/ 578 h 1627"/>
              <a:gd name="T88" fmla="*/ 49 w 1443"/>
              <a:gd name="T89" fmla="*/ 966 h 1627"/>
              <a:gd name="T90" fmla="*/ 48 w 1443"/>
              <a:gd name="T91" fmla="*/ 1125 h 1627"/>
              <a:gd name="T92" fmla="*/ 96 w 1443"/>
              <a:gd name="T93" fmla="*/ 1084 h 1627"/>
              <a:gd name="T94" fmla="*/ 96 w 1443"/>
              <a:gd name="T95" fmla="*/ 1125 h 1627"/>
              <a:gd name="T96" fmla="*/ 1084 w 1443"/>
              <a:gd name="T97" fmla="*/ 1519 h 1627"/>
              <a:gd name="T98" fmla="*/ 824 w 1443"/>
              <a:gd name="T99" fmla="*/ 1618 h 1627"/>
              <a:gd name="T100" fmla="*/ 1443 w 1443"/>
              <a:gd name="T101" fmla="*/ 1519 h 1627"/>
              <a:gd name="T102" fmla="*/ 1293 w 1443"/>
              <a:gd name="T103" fmla="*/ 870 h 1627"/>
              <a:gd name="T104" fmla="*/ 1443 w 1443"/>
              <a:gd name="T105" fmla="*/ 772 h 1627"/>
              <a:gd name="T106" fmla="*/ 586 w 1443"/>
              <a:gd name="T107" fmla="*/ 870 h 1627"/>
              <a:gd name="T108" fmla="*/ 1084 w 1443"/>
              <a:gd name="T109" fmla="*/ 1519 h 1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43" h="1627">
                <a:moveTo>
                  <a:pt x="613" y="147"/>
                </a:moveTo>
                <a:cubicBezTo>
                  <a:pt x="613" y="65"/>
                  <a:pt x="547" y="0"/>
                  <a:pt x="466" y="0"/>
                </a:cubicBezTo>
                <a:cubicBezTo>
                  <a:pt x="385" y="0"/>
                  <a:pt x="319" y="65"/>
                  <a:pt x="319" y="147"/>
                </a:cubicBezTo>
                <a:cubicBezTo>
                  <a:pt x="319" y="228"/>
                  <a:pt x="385" y="294"/>
                  <a:pt x="466" y="294"/>
                </a:cubicBezTo>
                <a:cubicBezTo>
                  <a:pt x="547" y="294"/>
                  <a:pt x="613" y="228"/>
                  <a:pt x="613" y="147"/>
                </a:cubicBezTo>
                <a:close/>
                <a:moveTo>
                  <a:pt x="0" y="1173"/>
                </a:moveTo>
                <a:cubicBezTo>
                  <a:pt x="0" y="1182"/>
                  <a:pt x="0" y="1182"/>
                  <a:pt x="0" y="1182"/>
                </a:cubicBezTo>
                <a:cubicBezTo>
                  <a:pt x="0" y="1208"/>
                  <a:pt x="22" y="1230"/>
                  <a:pt x="48" y="1230"/>
                </a:cubicBezTo>
                <a:cubicBezTo>
                  <a:pt x="186" y="1230"/>
                  <a:pt x="186" y="1230"/>
                  <a:pt x="186" y="1230"/>
                </a:cubicBezTo>
                <a:cubicBezTo>
                  <a:pt x="186" y="1363"/>
                  <a:pt x="186" y="1363"/>
                  <a:pt x="186" y="1363"/>
                </a:cubicBezTo>
                <a:cubicBezTo>
                  <a:pt x="210" y="1363"/>
                  <a:pt x="210" y="1363"/>
                  <a:pt x="210" y="1363"/>
                </a:cubicBezTo>
                <a:cubicBezTo>
                  <a:pt x="210" y="1455"/>
                  <a:pt x="210" y="1455"/>
                  <a:pt x="210" y="1455"/>
                </a:cubicBezTo>
                <a:cubicBezTo>
                  <a:pt x="31" y="1504"/>
                  <a:pt x="31" y="1504"/>
                  <a:pt x="31" y="1504"/>
                </a:cubicBezTo>
                <a:cubicBezTo>
                  <a:pt x="31" y="1545"/>
                  <a:pt x="31" y="1545"/>
                  <a:pt x="31" y="1545"/>
                </a:cubicBezTo>
                <a:cubicBezTo>
                  <a:pt x="49" y="1543"/>
                  <a:pt x="49" y="1543"/>
                  <a:pt x="49" y="1543"/>
                </a:cubicBezTo>
                <a:cubicBezTo>
                  <a:pt x="49" y="1554"/>
                  <a:pt x="49" y="1554"/>
                  <a:pt x="49" y="1554"/>
                </a:cubicBezTo>
                <a:cubicBezTo>
                  <a:pt x="36" y="1558"/>
                  <a:pt x="26" y="1571"/>
                  <a:pt x="26" y="1586"/>
                </a:cubicBezTo>
                <a:cubicBezTo>
                  <a:pt x="26" y="1605"/>
                  <a:pt x="42" y="1620"/>
                  <a:pt x="61" y="1620"/>
                </a:cubicBezTo>
                <a:cubicBezTo>
                  <a:pt x="80" y="1620"/>
                  <a:pt x="95" y="1605"/>
                  <a:pt x="95" y="1586"/>
                </a:cubicBezTo>
                <a:cubicBezTo>
                  <a:pt x="95" y="1571"/>
                  <a:pt x="86" y="1558"/>
                  <a:pt x="73" y="1553"/>
                </a:cubicBezTo>
                <a:cubicBezTo>
                  <a:pt x="73" y="1541"/>
                  <a:pt x="73" y="1541"/>
                  <a:pt x="73" y="1541"/>
                </a:cubicBezTo>
                <a:cubicBezTo>
                  <a:pt x="210" y="1525"/>
                  <a:pt x="210" y="1525"/>
                  <a:pt x="210" y="1525"/>
                </a:cubicBezTo>
                <a:cubicBezTo>
                  <a:pt x="210" y="1537"/>
                  <a:pt x="210" y="1537"/>
                  <a:pt x="210" y="1537"/>
                </a:cubicBezTo>
                <a:cubicBezTo>
                  <a:pt x="215" y="1537"/>
                  <a:pt x="215" y="1537"/>
                  <a:pt x="215" y="1537"/>
                </a:cubicBezTo>
                <a:cubicBezTo>
                  <a:pt x="215" y="1594"/>
                  <a:pt x="215" y="1594"/>
                  <a:pt x="215" y="1594"/>
                </a:cubicBezTo>
                <a:cubicBezTo>
                  <a:pt x="228" y="1594"/>
                  <a:pt x="228" y="1594"/>
                  <a:pt x="228" y="1594"/>
                </a:cubicBezTo>
                <a:cubicBezTo>
                  <a:pt x="228" y="1627"/>
                  <a:pt x="228" y="1627"/>
                  <a:pt x="228" y="1627"/>
                </a:cubicBezTo>
                <a:cubicBezTo>
                  <a:pt x="258" y="1627"/>
                  <a:pt x="258" y="1627"/>
                  <a:pt x="258" y="1627"/>
                </a:cubicBezTo>
                <a:cubicBezTo>
                  <a:pt x="258" y="1594"/>
                  <a:pt x="258" y="1594"/>
                  <a:pt x="258" y="1594"/>
                </a:cubicBezTo>
                <a:cubicBezTo>
                  <a:pt x="271" y="1594"/>
                  <a:pt x="271" y="1594"/>
                  <a:pt x="271" y="1594"/>
                </a:cubicBezTo>
                <a:cubicBezTo>
                  <a:pt x="271" y="1537"/>
                  <a:pt x="271" y="1537"/>
                  <a:pt x="271" y="1537"/>
                </a:cubicBezTo>
                <a:cubicBezTo>
                  <a:pt x="276" y="1537"/>
                  <a:pt x="276" y="1537"/>
                  <a:pt x="276" y="1537"/>
                </a:cubicBezTo>
                <a:cubicBezTo>
                  <a:pt x="276" y="1525"/>
                  <a:pt x="276" y="1525"/>
                  <a:pt x="276" y="1525"/>
                </a:cubicBezTo>
                <a:cubicBezTo>
                  <a:pt x="411" y="1541"/>
                  <a:pt x="411" y="1541"/>
                  <a:pt x="411" y="1541"/>
                </a:cubicBezTo>
                <a:cubicBezTo>
                  <a:pt x="411" y="1553"/>
                  <a:pt x="411" y="1553"/>
                  <a:pt x="411" y="1553"/>
                </a:cubicBezTo>
                <a:cubicBezTo>
                  <a:pt x="398" y="1558"/>
                  <a:pt x="388" y="1571"/>
                  <a:pt x="388" y="1586"/>
                </a:cubicBezTo>
                <a:cubicBezTo>
                  <a:pt x="388" y="1605"/>
                  <a:pt x="404" y="1620"/>
                  <a:pt x="423" y="1620"/>
                </a:cubicBezTo>
                <a:cubicBezTo>
                  <a:pt x="442" y="1620"/>
                  <a:pt x="457" y="1605"/>
                  <a:pt x="457" y="1586"/>
                </a:cubicBezTo>
                <a:cubicBezTo>
                  <a:pt x="457" y="1571"/>
                  <a:pt x="448" y="1558"/>
                  <a:pt x="435" y="1554"/>
                </a:cubicBezTo>
                <a:cubicBezTo>
                  <a:pt x="435" y="1543"/>
                  <a:pt x="435" y="1543"/>
                  <a:pt x="435" y="1543"/>
                </a:cubicBezTo>
                <a:cubicBezTo>
                  <a:pt x="452" y="1545"/>
                  <a:pt x="452" y="1545"/>
                  <a:pt x="452" y="1545"/>
                </a:cubicBezTo>
                <a:cubicBezTo>
                  <a:pt x="452" y="1504"/>
                  <a:pt x="452" y="1504"/>
                  <a:pt x="452" y="1504"/>
                </a:cubicBezTo>
                <a:cubicBezTo>
                  <a:pt x="276" y="1456"/>
                  <a:pt x="276" y="1456"/>
                  <a:pt x="276" y="1456"/>
                </a:cubicBezTo>
                <a:cubicBezTo>
                  <a:pt x="276" y="1363"/>
                  <a:pt x="276" y="1363"/>
                  <a:pt x="276" y="1363"/>
                </a:cubicBezTo>
                <a:cubicBezTo>
                  <a:pt x="299" y="1363"/>
                  <a:pt x="299" y="1363"/>
                  <a:pt x="299" y="1363"/>
                </a:cubicBezTo>
                <a:cubicBezTo>
                  <a:pt x="299" y="1230"/>
                  <a:pt x="299" y="1230"/>
                  <a:pt x="299" y="1230"/>
                </a:cubicBezTo>
                <a:cubicBezTo>
                  <a:pt x="466" y="1230"/>
                  <a:pt x="466" y="1230"/>
                  <a:pt x="466" y="1230"/>
                </a:cubicBezTo>
                <a:cubicBezTo>
                  <a:pt x="493" y="1230"/>
                  <a:pt x="514" y="1208"/>
                  <a:pt x="514" y="1182"/>
                </a:cubicBezTo>
                <a:cubicBezTo>
                  <a:pt x="514" y="1173"/>
                  <a:pt x="514" y="1173"/>
                  <a:pt x="514" y="1173"/>
                </a:cubicBezTo>
                <a:cubicBezTo>
                  <a:pt x="514" y="1157"/>
                  <a:pt x="506" y="1143"/>
                  <a:pt x="494" y="1134"/>
                </a:cubicBezTo>
                <a:cubicBezTo>
                  <a:pt x="609" y="1134"/>
                  <a:pt x="609" y="1134"/>
                  <a:pt x="609" y="1134"/>
                </a:cubicBezTo>
                <a:cubicBezTo>
                  <a:pt x="538" y="1491"/>
                  <a:pt x="538" y="1491"/>
                  <a:pt x="538" y="1491"/>
                </a:cubicBezTo>
                <a:cubicBezTo>
                  <a:pt x="528" y="1539"/>
                  <a:pt x="562" y="1586"/>
                  <a:pt x="613" y="1596"/>
                </a:cubicBezTo>
                <a:cubicBezTo>
                  <a:pt x="664" y="1606"/>
                  <a:pt x="713" y="1576"/>
                  <a:pt x="722" y="1528"/>
                </a:cubicBezTo>
                <a:cubicBezTo>
                  <a:pt x="816" y="1057"/>
                  <a:pt x="816" y="1057"/>
                  <a:pt x="816" y="1057"/>
                </a:cubicBezTo>
                <a:cubicBezTo>
                  <a:pt x="816" y="1056"/>
                  <a:pt x="816" y="1054"/>
                  <a:pt x="816" y="1053"/>
                </a:cubicBezTo>
                <a:cubicBezTo>
                  <a:pt x="816" y="1053"/>
                  <a:pt x="816" y="1053"/>
                  <a:pt x="816" y="1053"/>
                </a:cubicBezTo>
                <a:cubicBezTo>
                  <a:pt x="817" y="1053"/>
                  <a:pt x="817" y="1052"/>
                  <a:pt x="817" y="1052"/>
                </a:cubicBezTo>
                <a:cubicBezTo>
                  <a:pt x="817" y="1051"/>
                  <a:pt x="817" y="1051"/>
                  <a:pt x="817" y="1051"/>
                </a:cubicBezTo>
                <a:cubicBezTo>
                  <a:pt x="818" y="1043"/>
                  <a:pt x="818" y="1035"/>
                  <a:pt x="818" y="1027"/>
                </a:cubicBezTo>
                <a:cubicBezTo>
                  <a:pt x="813" y="977"/>
                  <a:pt x="771" y="938"/>
                  <a:pt x="720" y="938"/>
                </a:cubicBezTo>
                <a:cubicBezTo>
                  <a:pt x="439" y="938"/>
                  <a:pt x="439" y="938"/>
                  <a:pt x="439" y="938"/>
                </a:cubicBezTo>
                <a:cubicBezTo>
                  <a:pt x="474" y="772"/>
                  <a:pt x="474" y="772"/>
                  <a:pt x="474" y="772"/>
                </a:cubicBezTo>
                <a:cubicBezTo>
                  <a:pt x="820" y="772"/>
                  <a:pt x="820" y="772"/>
                  <a:pt x="820" y="772"/>
                </a:cubicBezTo>
                <a:cubicBezTo>
                  <a:pt x="835" y="772"/>
                  <a:pt x="849" y="767"/>
                  <a:pt x="861" y="760"/>
                </a:cubicBezTo>
                <a:cubicBezTo>
                  <a:pt x="1231" y="760"/>
                  <a:pt x="1231" y="760"/>
                  <a:pt x="1231" y="760"/>
                </a:cubicBezTo>
                <a:cubicBezTo>
                  <a:pt x="1231" y="717"/>
                  <a:pt x="1231" y="717"/>
                  <a:pt x="1231" y="717"/>
                </a:cubicBezTo>
                <a:cubicBezTo>
                  <a:pt x="1238" y="717"/>
                  <a:pt x="1251" y="709"/>
                  <a:pt x="1245" y="707"/>
                </a:cubicBezTo>
                <a:cubicBezTo>
                  <a:pt x="1258" y="712"/>
                  <a:pt x="1258" y="712"/>
                  <a:pt x="1258" y="712"/>
                </a:cubicBezTo>
                <a:cubicBezTo>
                  <a:pt x="1427" y="272"/>
                  <a:pt x="1255" y="721"/>
                  <a:pt x="1428" y="267"/>
                </a:cubicBezTo>
                <a:cubicBezTo>
                  <a:pt x="1372" y="246"/>
                  <a:pt x="1400" y="256"/>
                  <a:pt x="1400" y="256"/>
                </a:cubicBezTo>
                <a:cubicBezTo>
                  <a:pt x="1235" y="687"/>
                  <a:pt x="1235" y="687"/>
                  <a:pt x="1235" y="687"/>
                </a:cubicBezTo>
                <a:cubicBezTo>
                  <a:pt x="1234" y="686"/>
                  <a:pt x="1232" y="686"/>
                  <a:pt x="1231" y="686"/>
                </a:cubicBezTo>
                <a:cubicBezTo>
                  <a:pt x="1223" y="686"/>
                  <a:pt x="1216" y="692"/>
                  <a:pt x="1215" y="700"/>
                </a:cubicBezTo>
                <a:cubicBezTo>
                  <a:pt x="898" y="700"/>
                  <a:pt x="898" y="700"/>
                  <a:pt x="898" y="700"/>
                </a:cubicBezTo>
                <a:cubicBezTo>
                  <a:pt x="898" y="698"/>
                  <a:pt x="898" y="695"/>
                  <a:pt x="898" y="693"/>
                </a:cubicBezTo>
                <a:cubicBezTo>
                  <a:pt x="898" y="650"/>
                  <a:pt x="863" y="615"/>
                  <a:pt x="820" y="615"/>
                </a:cubicBezTo>
                <a:cubicBezTo>
                  <a:pt x="507" y="615"/>
                  <a:pt x="507" y="615"/>
                  <a:pt x="507" y="615"/>
                </a:cubicBezTo>
                <a:cubicBezTo>
                  <a:pt x="526" y="525"/>
                  <a:pt x="526" y="525"/>
                  <a:pt x="526" y="525"/>
                </a:cubicBezTo>
                <a:cubicBezTo>
                  <a:pt x="542" y="447"/>
                  <a:pt x="492" y="371"/>
                  <a:pt x="415" y="354"/>
                </a:cubicBezTo>
                <a:cubicBezTo>
                  <a:pt x="367" y="344"/>
                  <a:pt x="367" y="344"/>
                  <a:pt x="367" y="344"/>
                </a:cubicBezTo>
                <a:cubicBezTo>
                  <a:pt x="289" y="328"/>
                  <a:pt x="213" y="378"/>
                  <a:pt x="196" y="456"/>
                </a:cubicBezTo>
                <a:cubicBezTo>
                  <a:pt x="151" y="670"/>
                  <a:pt x="151" y="670"/>
                  <a:pt x="151" y="670"/>
                </a:cubicBezTo>
                <a:cubicBezTo>
                  <a:pt x="138" y="730"/>
                  <a:pt x="138" y="730"/>
                  <a:pt x="138" y="730"/>
                </a:cubicBezTo>
                <a:cubicBezTo>
                  <a:pt x="138" y="578"/>
                  <a:pt x="138" y="578"/>
                  <a:pt x="138" y="578"/>
                </a:cubicBezTo>
                <a:cubicBezTo>
                  <a:pt x="138" y="552"/>
                  <a:pt x="117" y="530"/>
                  <a:pt x="90" y="530"/>
                </a:cubicBezTo>
                <a:cubicBezTo>
                  <a:pt x="54" y="530"/>
                  <a:pt x="54" y="530"/>
                  <a:pt x="54" y="530"/>
                </a:cubicBezTo>
                <a:cubicBezTo>
                  <a:pt x="28" y="530"/>
                  <a:pt x="6" y="552"/>
                  <a:pt x="6" y="578"/>
                </a:cubicBezTo>
                <a:cubicBezTo>
                  <a:pt x="6" y="918"/>
                  <a:pt x="6" y="918"/>
                  <a:pt x="6" y="918"/>
                </a:cubicBezTo>
                <a:cubicBezTo>
                  <a:pt x="6" y="943"/>
                  <a:pt x="25" y="964"/>
                  <a:pt x="49" y="966"/>
                </a:cubicBezTo>
                <a:cubicBezTo>
                  <a:pt x="49" y="1125"/>
                  <a:pt x="49" y="1125"/>
                  <a:pt x="49" y="1125"/>
                </a:cubicBezTo>
                <a:cubicBezTo>
                  <a:pt x="48" y="1125"/>
                  <a:pt x="48" y="1125"/>
                  <a:pt x="48" y="1125"/>
                </a:cubicBezTo>
                <a:cubicBezTo>
                  <a:pt x="22" y="1125"/>
                  <a:pt x="0" y="1146"/>
                  <a:pt x="0" y="1173"/>
                </a:cubicBezTo>
                <a:close/>
                <a:moveTo>
                  <a:pt x="96" y="1084"/>
                </a:moveTo>
                <a:cubicBezTo>
                  <a:pt x="106" y="1101"/>
                  <a:pt x="121" y="1116"/>
                  <a:pt x="140" y="1125"/>
                </a:cubicBezTo>
                <a:cubicBezTo>
                  <a:pt x="96" y="1125"/>
                  <a:pt x="96" y="1125"/>
                  <a:pt x="96" y="1125"/>
                </a:cubicBezTo>
                <a:lnTo>
                  <a:pt x="96" y="1084"/>
                </a:lnTo>
                <a:close/>
                <a:moveTo>
                  <a:pt x="1084" y="1519"/>
                </a:moveTo>
                <a:cubicBezTo>
                  <a:pt x="824" y="1519"/>
                  <a:pt x="824" y="1519"/>
                  <a:pt x="824" y="1519"/>
                </a:cubicBezTo>
                <a:cubicBezTo>
                  <a:pt x="824" y="1618"/>
                  <a:pt x="824" y="1618"/>
                  <a:pt x="824" y="1618"/>
                </a:cubicBezTo>
                <a:cubicBezTo>
                  <a:pt x="1443" y="1618"/>
                  <a:pt x="1443" y="1618"/>
                  <a:pt x="1443" y="1618"/>
                </a:cubicBezTo>
                <a:cubicBezTo>
                  <a:pt x="1443" y="1519"/>
                  <a:pt x="1443" y="1519"/>
                  <a:pt x="1443" y="1519"/>
                </a:cubicBezTo>
                <a:cubicBezTo>
                  <a:pt x="1293" y="1519"/>
                  <a:pt x="1293" y="1519"/>
                  <a:pt x="1293" y="1519"/>
                </a:cubicBezTo>
                <a:cubicBezTo>
                  <a:pt x="1293" y="870"/>
                  <a:pt x="1293" y="870"/>
                  <a:pt x="1293" y="870"/>
                </a:cubicBezTo>
                <a:cubicBezTo>
                  <a:pt x="1443" y="870"/>
                  <a:pt x="1443" y="870"/>
                  <a:pt x="1443" y="870"/>
                </a:cubicBezTo>
                <a:cubicBezTo>
                  <a:pt x="1443" y="772"/>
                  <a:pt x="1443" y="772"/>
                  <a:pt x="1443" y="772"/>
                </a:cubicBezTo>
                <a:cubicBezTo>
                  <a:pt x="586" y="772"/>
                  <a:pt x="586" y="772"/>
                  <a:pt x="586" y="772"/>
                </a:cubicBezTo>
                <a:cubicBezTo>
                  <a:pt x="586" y="870"/>
                  <a:pt x="586" y="870"/>
                  <a:pt x="586" y="870"/>
                </a:cubicBezTo>
                <a:cubicBezTo>
                  <a:pt x="1084" y="870"/>
                  <a:pt x="1084" y="870"/>
                  <a:pt x="1084" y="870"/>
                </a:cubicBezTo>
                <a:lnTo>
                  <a:pt x="1084" y="1519"/>
                </a:lnTo>
                <a:close/>
              </a:path>
            </a:pathLst>
          </a:custGeom>
          <a:solidFill>
            <a:schemeClr val="accent4"/>
          </a:solidFill>
          <a:ln>
            <a:noFill/>
          </a:ln>
          <a:extLst/>
        </p:spPr>
        <p:txBody>
          <a:bodyPr lIns="57125" tIns="28565" rIns="57125" bIns="28565"/>
          <a:lstStyle/>
          <a:p>
            <a:pPr defTabSz="967801" fontAlgn="auto">
              <a:spcBef>
                <a:spcPts val="0"/>
              </a:spcBef>
              <a:spcAft>
                <a:spcPts val="0"/>
              </a:spcAft>
              <a:defRPr/>
            </a:pPr>
            <a:endParaRPr lang="en-US" dirty="0">
              <a:latin typeface="+mn-lt"/>
              <a:ea typeface="+mn-ea"/>
            </a:endParaRPr>
          </a:p>
        </p:txBody>
      </p:sp>
      <p:sp>
        <p:nvSpPr>
          <p:cNvPr id="29" name="Cloud Callout 11"/>
          <p:cNvSpPr/>
          <p:nvPr/>
        </p:nvSpPr>
        <p:spPr bwMode="auto">
          <a:xfrm>
            <a:off x="5915713" y="2226241"/>
            <a:ext cx="2329588" cy="1512917"/>
          </a:xfrm>
          <a:prstGeom prst="cloudCallout">
            <a:avLst>
              <a:gd name="adj1" fmla="val -90339"/>
              <a:gd name="adj2" fmla="val 18228"/>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28565" rIns="28565" bIns="57125" anchor="b"/>
          <a:lstStyle/>
          <a:p>
            <a:pPr defTabSz="967801" fontAlgn="auto">
              <a:spcBef>
                <a:spcPts val="0"/>
              </a:spcBef>
              <a:spcAft>
                <a:spcPts val="0"/>
              </a:spcAft>
              <a:defRPr/>
            </a:pPr>
            <a:r>
              <a:rPr lang="zh-CN" altLang="en-US" sz="1700" dirty="0">
                <a:gradFill>
                  <a:gsLst>
                    <a:gs pos="0">
                      <a:srgbClr val="FFFFFF"/>
                    </a:gs>
                    <a:gs pos="100000">
                      <a:srgbClr val="FFFFFF"/>
                    </a:gs>
                  </a:gsLst>
                  <a:lin ang="5400000" scaled="0"/>
                </a:gradFill>
                <a:latin typeface="微软雅黑" pitchFamily="34" charset="-122"/>
              </a:rPr>
              <a:t>单击填加问题四？</a:t>
            </a:r>
            <a:endParaRPr lang="en-US" altLang="zh-CN" sz="1700" dirty="0">
              <a:gradFill>
                <a:gsLst>
                  <a:gs pos="0">
                    <a:srgbClr val="FFFFFF"/>
                  </a:gs>
                  <a:gs pos="100000">
                    <a:srgbClr val="FFFFFF"/>
                  </a:gs>
                </a:gsLst>
                <a:lin ang="5400000" scaled="0"/>
              </a:gradFill>
              <a:latin typeface="微软雅黑" pitchFamily="34" charset="-122"/>
            </a:endParaRPr>
          </a:p>
          <a:p>
            <a:pPr defTabSz="967801" fontAlgn="auto">
              <a:spcBef>
                <a:spcPts val="0"/>
              </a:spcBef>
              <a:spcAft>
                <a:spcPts val="0"/>
              </a:spcAft>
              <a:defRPr/>
            </a:pPr>
            <a:endParaRPr lang="en-US" altLang="zh-CN" sz="1700" dirty="0">
              <a:gradFill>
                <a:gsLst>
                  <a:gs pos="0">
                    <a:srgbClr val="FFFFFF"/>
                  </a:gs>
                  <a:gs pos="100000">
                    <a:srgbClr val="FFFFFF"/>
                  </a:gs>
                </a:gsLst>
                <a:lin ang="5400000" scaled="0"/>
              </a:gradFill>
              <a:latin typeface="微软雅黑" pitchFamily="34" charset="-122"/>
            </a:endParaRPr>
          </a:p>
        </p:txBody>
      </p:sp>
      <p:sp>
        <p:nvSpPr>
          <p:cNvPr id="30" name="Cloud Callout 12"/>
          <p:cNvSpPr/>
          <p:nvPr/>
        </p:nvSpPr>
        <p:spPr bwMode="auto">
          <a:xfrm>
            <a:off x="2149301" y="756121"/>
            <a:ext cx="2438401" cy="1359420"/>
          </a:xfrm>
          <a:prstGeom prst="cloudCallout">
            <a:avLst>
              <a:gd name="adj1" fmla="val 44578"/>
              <a:gd name="adj2" fmla="val 117581"/>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0" tIns="28565" rIns="28565" bIns="57125" anchor="b"/>
          <a:lstStyle/>
          <a:p>
            <a:pPr defTabSz="967801" fontAlgn="auto">
              <a:spcBef>
                <a:spcPts val="0"/>
              </a:spcBef>
              <a:spcAft>
                <a:spcPts val="0"/>
              </a:spcAft>
              <a:defRPr/>
            </a:pPr>
            <a:r>
              <a:rPr lang="zh-CN" altLang="en-US" sz="1700" dirty="0">
                <a:gradFill>
                  <a:gsLst>
                    <a:gs pos="0">
                      <a:srgbClr val="FFFFFF"/>
                    </a:gs>
                    <a:gs pos="100000">
                      <a:srgbClr val="FFFFFF"/>
                    </a:gs>
                  </a:gsLst>
                  <a:lin ang="5400000" scaled="0"/>
                </a:gradFill>
                <a:latin typeface="微软雅黑" pitchFamily="34" charset="-122"/>
              </a:rPr>
              <a:t>单击填加问题二？</a:t>
            </a:r>
            <a:endParaRPr lang="en-US" altLang="zh-CN" sz="1700" dirty="0">
              <a:gradFill>
                <a:gsLst>
                  <a:gs pos="0">
                    <a:srgbClr val="FFFFFF"/>
                  </a:gs>
                  <a:gs pos="100000">
                    <a:srgbClr val="FFFFFF"/>
                  </a:gs>
                </a:gsLst>
                <a:lin ang="5400000" scaled="0"/>
              </a:gradFill>
              <a:latin typeface="微软雅黑" pitchFamily="34" charset="-122"/>
            </a:endParaRPr>
          </a:p>
          <a:p>
            <a:pPr defTabSz="967801" fontAlgn="auto">
              <a:spcBef>
                <a:spcPts val="0"/>
              </a:spcBef>
              <a:spcAft>
                <a:spcPts val="0"/>
              </a:spcAft>
              <a:defRPr/>
            </a:pPr>
            <a:endParaRPr lang="en-US" altLang="zh-CN" sz="1700" dirty="0">
              <a:gradFill>
                <a:gsLst>
                  <a:gs pos="0">
                    <a:srgbClr val="FFFFFF"/>
                  </a:gs>
                  <a:gs pos="100000">
                    <a:srgbClr val="FFFFFF"/>
                  </a:gs>
                </a:gsLst>
                <a:lin ang="5400000" scaled="0"/>
              </a:gradFill>
              <a:latin typeface="微软雅黑" pitchFamily="34" charset="-122"/>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childTnLst>
                          </p:cTn>
                        </p:par>
                        <p:par>
                          <p:cTn id="20" fill="hold" nodeType="afterGroup">
                            <p:stCondLst>
                              <p:cond delay="2000"/>
                            </p:stCondLst>
                            <p:childTnLst>
                              <p:par>
                                <p:cTn id="21" presetID="10" presetClass="entr" presetSubtype="0"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8"/>
          <p:cNvGrpSpPr>
            <a:grpSpLocks/>
          </p:cNvGrpSpPr>
          <p:nvPr/>
        </p:nvGrpSpPr>
        <p:grpSpPr bwMode="auto">
          <a:xfrm>
            <a:off x="1692573" y="1041588"/>
            <a:ext cx="2374900" cy="1622425"/>
            <a:chOff x="0" y="0"/>
            <a:chExt cx="9801" cy="6692"/>
          </a:xfrm>
          <a:solidFill>
            <a:schemeClr val="bg2"/>
          </a:solidFill>
        </p:grpSpPr>
        <p:sp>
          <p:nvSpPr>
            <p:cNvPr id="36"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defTabSz="967801" fontAlgn="auto">
                <a:spcBef>
                  <a:spcPts val="0"/>
                </a:spcBef>
                <a:spcAft>
                  <a:spcPts val="0"/>
                </a:spcAft>
                <a:defRPr/>
              </a:pPr>
              <a:endParaRPr lang="zh-CN" altLang="en-US">
                <a:latin typeface="+mn-lt"/>
                <a:ea typeface="+mn-ea"/>
              </a:endParaRPr>
            </a:p>
          </p:txBody>
        </p:sp>
        <p:sp>
          <p:nvSpPr>
            <p:cNvPr id="37"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defTabSz="967801" fontAlgn="auto">
                <a:spcBef>
                  <a:spcPts val="0"/>
                </a:spcBef>
                <a:spcAft>
                  <a:spcPts val="0"/>
                </a:spcAft>
                <a:defRPr/>
              </a:pPr>
              <a:endParaRPr lang="zh-CN" altLang="en-US">
                <a:latin typeface="+mn-lt"/>
                <a:ea typeface="+mn-ea"/>
              </a:endParaRPr>
            </a:p>
          </p:txBody>
        </p:sp>
        <p:sp>
          <p:nvSpPr>
            <p:cNvPr id="38"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defTabSz="967801" fontAlgn="auto">
                <a:spcBef>
                  <a:spcPts val="0"/>
                </a:spcBef>
                <a:spcAft>
                  <a:spcPts val="0"/>
                </a:spcAft>
                <a:defRPr/>
              </a:pPr>
              <a:endParaRPr lang="zh-CN" altLang="en-US">
                <a:latin typeface="+mn-lt"/>
                <a:ea typeface="+mn-ea"/>
              </a:endParaRPr>
            </a:p>
          </p:txBody>
        </p:sp>
      </p:grpSp>
      <p:grpSp>
        <p:nvGrpSpPr>
          <p:cNvPr id="39" name="Group 12"/>
          <p:cNvGrpSpPr>
            <a:grpSpLocks/>
          </p:cNvGrpSpPr>
          <p:nvPr/>
        </p:nvGrpSpPr>
        <p:grpSpPr bwMode="auto">
          <a:xfrm>
            <a:off x="5747048" y="1041588"/>
            <a:ext cx="2374900" cy="1622425"/>
            <a:chOff x="0" y="0"/>
            <a:chExt cx="9801" cy="6692"/>
          </a:xfrm>
          <a:solidFill>
            <a:schemeClr val="accent4"/>
          </a:solidFill>
        </p:grpSpPr>
        <p:sp>
          <p:nvSpPr>
            <p:cNvPr id="40"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67801" fontAlgn="auto">
                <a:spcBef>
                  <a:spcPts val="0"/>
                </a:spcBef>
                <a:spcAft>
                  <a:spcPts val="0"/>
                </a:spcAft>
                <a:defRPr/>
              </a:pPr>
              <a:endParaRPr lang="zh-CN" altLang="en-US" sz="2000" b="1">
                <a:solidFill>
                  <a:srgbClr val="F8F8F8"/>
                </a:solidFill>
                <a:latin typeface="+mn-lt"/>
                <a:ea typeface="微软雅黑" pitchFamily="34" charset="-122"/>
              </a:endParaRPr>
            </a:p>
          </p:txBody>
        </p:sp>
        <p:sp>
          <p:nvSpPr>
            <p:cNvPr id="41"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67801" fontAlgn="auto">
                <a:spcBef>
                  <a:spcPts val="0"/>
                </a:spcBef>
                <a:spcAft>
                  <a:spcPts val="0"/>
                </a:spcAft>
                <a:defRPr/>
              </a:pPr>
              <a:endParaRPr lang="zh-CN" altLang="en-US" sz="2000" b="1">
                <a:solidFill>
                  <a:srgbClr val="F8F8F8"/>
                </a:solidFill>
                <a:latin typeface="+mn-lt"/>
                <a:ea typeface="微软雅黑" pitchFamily="34" charset="-122"/>
              </a:endParaRPr>
            </a:p>
          </p:txBody>
        </p:sp>
        <p:sp>
          <p:nvSpPr>
            <p:cNvPr id="42"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67801" fontAlgn="auto">
                <a:spcBef>
                  <a:spcPts val="0"/>
                </a:spcBef>
                <a:spcAft>
                  <a:spcPts val="0"/>
                </a:spcAft>
                <a:defRPr/>
              </a:pPr>
              <a:endParaRPr lang="zh-CN" altLang="en-US" sz="2000" b="1">
                <a:solidFill>
                  <a:srgbClr val="F8F8F8"/>
                </a:solidFill>
                <a:latin typeface="+mn-lt"/>
                <a:ea typeface="微软雅黑" pitchFamily="34" charset="-122"/>
              </a:endParaRPr>
            </a:p>
          </p:txBody>
        </p:sp>
      </p:grpSp>
      <p:sp>
        <p:nvSpPr>
          <p:cNvPr id="43" name="Text Box 16"/>
          <p:cNvSpPr txBox="1">
            <a:spLocks noChangeArrowheads="1"/>
          </p:cNvSpPr>
          <p:nvPr/>
        </p:nvSpPr>
        <p:spPr bwMode="auto">
          <a:xfrm>
            <a:off x="1693863" y="2889250"/>
            <a:ext cx="2373312" cy="369888"/>
          </a:xfrm>
          <a:prstGeom prst="rect">
            <a:avLst/>
          </a:prstGeom>
          <a:solidFill>
            <a:schemeClr val="bg2"/>
          </a:solidFill>
          <a:ln w="3175" cap="flat" cmpd="sng">
            <a:noFill/>
            <a:bevel/>
            <a:headEnd/>
            <a:tailEnd/>
          </a:ln>
        </p:spPr>
        <p:txBody>
          <a:bodyPr anchor="ctr"/>
          <a:lstStyle>
            <a:defPPr>
              <a:defRPr lang="zh-CN"/>
            </a:defPPr>
          </a:lstStyle>
          <a:p>
            <a:pPr algn="ctr" defTabSz="967801" fontAlgn="auto">
              <a:spcBef>
                <a:spcPts val="0"/>
              </a:spcBef>
              <a:spcAft>
                <a:spcPts val="0"/>
              </a:spcAft>
              <a:defRPr/>
            </a:pPr>
            <a:r>
              <a:rPr lang="zh-CN" altLang="en-US" sz="2000" b="1" dirty="0">
                <a:solidFill>
                  <a:srgbClr val="F8F8F8"/>
                </a:solidFill>
                <a:latin typeface="+mn-ea"/>
                <a:ea typeface="+mn-ea"/>
              </a:rPr>
              <a:t>某某团队</a:t>
            </a:r>
          </a:p>
        </p:txBody>
      </p:sp>
      <p:sp>
        <p:nvSpPr>
          <p:cNvPr id="44" name="Rectangle 17"/>
          <p:cNvSpPr>
            <a:spLocks noChangeArrowheads="1"/>
          </p:cNvSpPr>
          <p:nvPr/>
        </p:nvSpPr>
        <p:spPr bwMode="auto">
          <a:xfrm>
            <a:off x="1693863" y="3321050"/>
            <a:ext cx="2374900" cy="1539875"/>
          </a:xfrm>
          <a:prstGeom prst="rect">
            <a:avLst/>
          </a:prstGeom>
          <a:solidFill>
            <a:schemeClr val="bg2"/>
          </a:solidFill>
          <a:ln w="9525">
            <a:noFill/>
            <a:miter lim="800000"/>
            <a:headEnd/>
            <a:tailEnd/>
          </a:ln>
        </p:spPr>
        <p:txBody>
          <a:bodyPr anchor="ctr"/>
          <a:lstStyle/>
          <a:p>
            <a:endParaRPr lang="zh-CN" altLang="en-US">
              <a:ea typeface="微软雅黑" pitchFamily="34" charset="-122"/>
            </a:endParaRPr>
          </a:p>
        </p:txBody>
      </p:sp>
      <p:sp>
        <p:nvSpPr>
          <p:cNvPr id="45" name="Text Box 18"/>
          <p:cNvSpPr txBox="1">
            <a:spLocks noChangeArrowheads="1"/>
          </p:cNvSpPr>
          <p:nvPr/>
        </p:nvSpPr>
        <p:spPr bwMode="auto">
          <a:xfrm>
            <a:off x="5746750" y="2889250"/>
            <a:ext cx="2374900" cy="400050"/>
          </a:xfrm>
          <a:prstGeom prst="rect">
            <a:avLst/>
          </a:prstGeom>
          <a:solidFill>
            <a:schemeClr val="accent4"/>
          </a:solidFill>
          <a:ln w="3175" cap="flat" cmpd="sng">
            <a:noFill/>
            <a:bevel/>
            <a:headEnd/>
            <a:tailEnd/>
          </a:ln>
        </p:spPr>
        <p:txBody>
          <a:bodyPr anchor="ctr"/>
          <a:lstStyle>
            <a:defPPr>
              <a:defRPr lang="zh-CN"/>
            </a:defPPr>
            <a:lvl1pPr algn="ctr">
              <a:defRPr sz="2000" b="1">
                <a:solidFill>
                  <a:srgbClr val="F8F8F8"/>
                </a:solidFill>
                <a:ea typeface="微软雅黑" pitchFamily="34" charset="-122"/>
              </a:defRPr>
            </a:lvl1pPr>
          </a:lstStyle>
          <a:p>
            <a:pPr defTabSz="967801" fontAlgn="auto">
              <a:spcBef>
                <a:spcPts val="0"/>
              </a:spcBef>
              <a:spcAft>
                <a:spcPts val="0"/>
              </a:spcAft>
              <a:defRPr/>
            </a:pPr>
            <a:r>
              <a:rPr lang="zh-CN" altLang="en-US" dirty="0">
                <a:latin typeface="+mn-lt"/>
              </a:rPr>
              <a:t>某某团队</a:t>
            </a:r>
          </a:p>
        </p:txBody>
      </p:sp>
      <p:sp>
        <p:nvSpPr>
          <p:cNvPr id="46" name="Rectangle 19"/>
          <p:cNvSpPr>
            <a:spLocks noChangeArrowheads="1"/>
          </p:cNvSpPr>
          <p:nvPr/>
        </p:nvSpPr>
        <p:spPr bwMode="auto">
          <a:xfrm>
            <a:off x="5746750" y="3321050"/>
            <a:ext cx="2374900" cy="1539875"/>
          </a:xfrm>
          <a:prstGeom prst="rect">
            <a:avLst/>
          </a:prstGeom>
          <a:solidFill>
            <a:schemeClr val="accent4"/>
          </a:solidFill>
          <a:ln>
            <a:noFill/>
          </a:ln>
          <a:effectLst/>
          <a:extLst/>
        </p:spPr>
        <p:txBody>
          <a:bodyPr anchor="ctr"/>
          <a:lstStyle/>
          <a:p>
            <a:pPr defTabSz="967801" fontAlgn="auto">
              <a:spcBef>
                <a:spcPts val="0"/>
              </a:spcBef>
              <a:spcAft>
                <a:spcPts val="0"/>
              </a:spcAft>
              <a:defRPr/>
            </a:pPr>
            <a:endParaRPr lang="zh-CN" altLang="en-US">
              <a:latin typeface="+mn-lt"/>
              <a:ea typeface="+mn-ea"/>
            </a:endParaRPr>
          </a:p>
        </p:txBody>
      </p:sp>
      <p:sp>
        <p:nvSpPr>
          <p:cNvPr id="47" name="Text Box 20"/>
          <p:cNvSpPr txBox="1">
            <a:spLocks noChangeArrowheads="1"/>
          </p:cNvSpPr>
          <p:nvPr/>
        </p:nvSpPr>
        <p:spPr bwMode="auto">
          <a:xfrm>
            <a:off x="1870075" y="3463925"/>
            <a:ext cx="2063750" cy="1323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defTabSz="967801" fontAlgn="auto">
              <a:spcBef>
                <a:spcPts val="0"/>
              </a:spcBef>
              <a:spcAft>
                <a:spcPts val="0"/>
              </a:spcAft>
              <a:defRPr/>
            </a:pPr>
            <a:r>
              <a:rPr lang="zh-CN" altLang="en-US" sz="1600" dirty="0">
                <a:solidFill>
                  <a:srgbClr val="F8F8F8"/>
                </a:solidFill>
                <a:latin typeface="+mn-ea"/>
                <a:ea typeface="+mn-ea"/>
              </a:rPr>
              <a:t>●这里输入您的文字</a:t>
            </a:r>
          </a:p>
          <a:p>
            <a:pPr defTabSz="967801" fontAlgn="auto">
              <a:spcBef>
                <a:spcPts val="0"/>
              </a:spcBef>
              <a:spcAft>
                <a:spcPts val="0"/>
              </a:spcAft>
              <a:defRPr/>
            </a:pPr>
            <a:r>
              <a:rPr lang="zh-CN" altLang="en-US" sz="1600" dirty="0">
                <a:solidFill>
                  <a:srgbClr val="F8F8F8"/>
                </a:solidFill>
                <a:latin typeface="+mn-ea"/>
                <a:ea typeface="+mn-ea"/>
              </a:rPr>
              <a:t>●这里输入您的文字</a:t>
            </a:r>
          </a:p>
          <a:p>
            <a:pPr defTabSz="967801" fontAlgn="auto">
              <a:spcBef>
                <a:spcPts val="0"/>
              </a:spcBef>
              <a:spcAft>
                <a:spcPts val="0"/>
              </a:spcAft>
              <a:defRPr/>
            </a:pPr>
            <a:r>
              <a:rPr lang="zh-CN" altLang="en-US" sz="1600" dirty="0">
                <a:solidFill>
                  <a:srgbClr val="F8F8F8"/>
                </a:solidFill>
                <a:latin typeface="+mn-ea"/>
                <a:ea typeface="+mn-ea"/>
              </a:rPr>
              <a:t>●这里输入您的文字</a:t>
            </a:r>
          </a:p>
          <a:p>
            <a:pPr defTabSz="967801" fontAlgn="auto">
              <a:spcBef>
                <a:spcPts val="0"/>
              </a:spcBef>
              <a:spcAft>
                <a:spcPts val="0"/>
              </a:spcAft>
              <a:defRPr/>
            </a:pPr>
            <a:r>
              <a:rPr lang="zh-CN" altLang="en-US" sz="1600" dirty="0">
                <a:solidFill>
                  <a:srgbClr val="F8F8F8"/>
                </a:solidFill>
                <a:latin typeface="+mn-ea"/>
                <a:ea typeface="+mn-ea"/>
              </a:rPr>
              <a:t>●这里输入您的文字</a:t>
            </a:r>
          </a:p>
          <a:p>
            <a:pPr defTabSz="967801" fontAlgn="auto">
              <a:spcBef>
                <a:spcPts val="0"/>
              </a:spcBef>
              <a:spcAft>
                <a:spcPts val="0"/>
              </a:spcAft>
              <a:defRPr/>
            </a:pPr>
            <a:r>
              <a:rPr lang="zh-CN" altLang="en-US" sz="1600" dirty="0">
                <a:solidFill>
                  <a:srgbClr val="F8F8F8"/>
                </a:solidFill>
                <a:latin typeface="+mn-ea"/>
                <a:ea typeface="+mn-ea"/>
              </a:rPr>
              <a:t>●这里输入您的文字</a:t>
            </a:r>
            <a:endParaRPr lang="zh-CN" altLang="en-US" sz="1800" dirty="0">
              <a:solidFill>
                <a:srgbClr val="F8F8F8"/>
              </a:solidFill>
              <a:latin typeface="+mn-ea"/>
              <a:ea typeface="+mn-ea"/>
            </a:endParaRPr>
          </a:p>
        </p:txBody>
      </p:sp>
      <p:sp>
        <p:nvSpPr>
          <p:cNvPr id="48" name="Text Box 21"/>
          <p:cNvSpPr txBox="1">
            <a:spLocks noChangeArrowheads="1"/>
          </p:cNvSpPr>
          <p:nvPr/>
        </p:nvSpPr>
        <p:spPr bwMode="auto">
          <a:xfrm>
            <a:off x="5924550" y="3463925"/>
            <a:ext cx="2063750" cy="1323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defTabSz="967801" fontAlgn="auto">
              <a:spcBef>
                <a:spcPts val="0"/>
              </a:spcBef>
              <a:spcAft>
                <a:spcPts val="0"/>
              </a:spcAft>
              <a:defRPr/>
            </a:pPr>
            <a:r>
              <a:rPr lang="zh-CN" altLang="en-US" sz="1600" dirty="0">
                <a:solidFill>
                  <a:srgbClr val="F8F8F8"/>
                </a:solidFill>
                <a:latin typeface="+mn-ea"/>
                <a:ea typeface="+mn-ea"/>
              </a:rPr>
              <a:t>●这里输入您的文字</a:t>
            </a:r>
          </a:p>
          <a:p>
            <a:pPr defTabSz="967801" fontAlgn="auto">
              <a:spcBef>
                <a:spcPts val="0"/>
              </a:spcBef>
              <a:spcAft>
                <a:spcPts val="0"/>
              </a:spcAft>
              <a:defRPr/>
            </a:pPr>
            <a:r>
              <a:rPr lang="zh-CN" altLang="en-US" sz="1600" dirty="0">
                <a:solidFill>
                  <a:srgbClr val="F8F8F8"/>
                </a:solidFill>
                <a:latin typeface="+mn-ea"/>
                <a:ea typeface="+mn-ea"/>
              </a:rPr>
              <a:t>●这里输入您的文字</a:t>
            </a:r>
          </a:p>
          <a:p>
            <a:pPr defTabSz="967801" fontAlgn="auto">
              <a:spcBef>
                <a:spcPts val="0"/>
              </a:spcBef>
              <a:spcAft>
                <a:spcPts val="0"/>
              </a:spcAft>
              <a:defRPr/>
            </a:pPr>
            <a:r>
              <a:rPr lang="zh-CN" altLang="en-US" sz="1600" dirty="0">
                <a:solidFill>
                  <a:srgbClr val="F8F8F8"/>
                </a:solidFill>
                <a:latin typeface="+mn-ea"/>
                <a:ea typeface="+mn-ea"/>
              </a:rPr>
              <a:t>●这里输入您的文字</a:t>
            </a:r>
          </a:p>
          <a:p>
            <a:pPr defTabSz="967801" fontAlgn="auto">
              <a:spcBef>
                <a:spcPts val="0"/>
              </a:spcBef>
              <a:spcAft>
                <a:spcPts val="0"/>
              </a:spcAft>
              <a:defRPr/>
            </a:pPr>
            <a:r>
              <a:rPr lang="zh-CN" altLang="en-US" sz="1600" dirty="0">
                <a:solidFill>
                  <a:srgbClr val="F8F8F8"/>
                </a:solidFill>
                <a:latin typeface="+mn-ea"/>
                <a:ea typeface="+mn-ea"/>
              </a:rPr>
              <a:t>●这里输入您的文字</a:t>
            </a:r>
          </a:p>
          <a:p>
            <a:pPr defTabSz="967801" fontAlgn="auto">
              <a:spcBef>
                <a:spcPts val="0"/>
              </a:spcBef>
              <a:spcAft>
                <a:spcPts val="0"/>
              </a:spcAft>
              <a:defRPr/>
            </a:pPr>
            <a:r>
              <a:rPr lang="zh-CN" altLang="en-US" sz="1600" dirty="0">
                <a:solidFill>
                  <a:srgbClr val="F8F8F8"/>
                </a:solidFill>
                <a:latin typeface="+mn-ea"/>
                <a:ea typeface="+mn-ea"/>
              </a:rPr>
              <a:t>●这里输入您的文字</a:t>
            </a:r>
            <a:endParaRPr lang="zh-CN" altLang="en-US" sz="1800" dirty="0">
              <a:solidFill>
                <a:srgbClr val="F8F8F8"/>
              </a:solidFill>
              <a:latin typeface="+mn-ea"/>
              <a:ea typeface="+mn-ea"/>
            </a:endParaRPr>
          </a:p>
        </p:txBody>
      </p:sp>
      <p:grpSp>
        <p:nvGrpSpPr>
          <p:cNvPr id="49" name="Group 22"/>
          <p:cNvGrpSpPr>
            <a:grpSpLocks/>
          </p:cNvGrpSpPr>
          <p:nvPr/>
        </p:nvGrpSpPr>
        <p:grpSpPr bwMode="auto">
          <a:xfrm>
            <a:off x="4410373" y="2556063"/>
            <a:ext cx="1079500" cy="1079500"/>
            <a:chOff x="0" y="0"/>
            <a:chExt cx="1700" cy="1700"/>
          </a:xfrm>
          <a:solidFill>
            <a:schemeClr val="accent3"/>
          </a:solidFill>
        </p:grpSpPr>
        <p:sp>
          <p:nvSpPr>
            <p:cNvPr id="50" name="Oval 23"/>
            <p:cNvSpPr>
              <a:spLocks noChangeArrowheads="1"/>
            </p:cNvSpPr>
            <p:nvPr/>
          </p:nvSpPr>
          <p:spPr bwMode="auto">
            <a:xfrm>
              <a:off x="0" y="0"/>
              <a:ext cx="1700" cy="1700"/>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967801" fontAlgn="auto">
                <a:spcBef>
                  <a:spcPts val="0"/>
                </a:spcBef>
                <a:spcAft>
                  <a:spcPts val="0"/>
                </a:spcAft>
                <a:defRPr/>
              </a:pPr>
              <a:endParaRPr lang="zh-CN" altLang="en-US">
                <a:latin typeface="+mn-lt"/>
                <a:ea typeface="+mn-ea"/>
              </a:endParaRPr>
            </a:p>
          </p:txBody>
        </p:sp>
        <p:sp>
          <p:nvSpPr>
            <p:cNvPr id="51" name="WordArt 24"/>
            <p:cNvSpPr>
              <a:spLocks noChangeArrowheads="1" noChangeShapeType="1"/>
            </p:cNvSpPr>
            <p:nvPr/>
          </p:nvSpPr>
          <p:spPr bwMode="auto">
            <a:xfrm>
              <a:off x="215" y="350"/>
              <a:ext cx="1245" cy="950"/>
            </a:xfrm>
            <a:prstGeom prst="rect">
              <a:avLst/>
            </a:prstGeom>
            <a:grp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defTabSz="967801" fontAlgn="auto">
                <a:spcBef>
                  <a:spcPts val="0"/>
                </a:spcBef>
                <a:spcAft>
                  <a:spcPts val="0"/>
                </a:spcAft>
                <a:defRPr/>
              </a:pPr>
              <a:r>
                <a:rPr lang="en-US" altLang="zh-CN" sz="3600" dirty="0">
                  <a:solidFill>
                    <a:srgbClr val="F8F8F8"/>
                  </a:solidFill>
                  <a:latin typeface="微软雅黑"/>
                  <a:ea typeface="微软雅黑"/>
                </a:rPr>
                <a:t>VS</a:t>
              </a:r>
              <a:endParaRPr lang="zh-CN" altLang="en-US" sz="3600" dirty="0">
                <a:solidFill>
                  <a:srgbClr val="F8F8F8"/>
                </a:solidFill>
                <a:latin typeface="微软雅黑"/>
                <a:ea typeface="微软雅黑"/>
              </a:endParaRPr>
            </a:p>
          </p:txBody>
        </p:sp>
      </p:gr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ppt_x"/>
                                          </p:val>
                                        </p:tav>
                                        <p:tav tm="100000">
                                          <p:val>
                                            <p:strVal val="#ppt_x"/>
                                          </p:val>
                                        </p:tav>
                                      </p:tavLst>
                                    </p:anim>
                                    <p:anim calcmode="lin" valueType="num">
                                      <p:cBhvr additive="base">
                                        <p:cTn id="12" dur="500" fill="hold"/>
                                        <p:tgtEl>
                                          <p:spTgt spid="43"/>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wipe(up)">
                                      <p:cBhvr>
                                        <p:cTn id="16" dur="500"/>
                                        <p:tgtEl>
                                          <p:spTgt spid="44"/>
                                        </p:tgtEl>
                                      </p:cBhvr>
                                    </p:animEffect>
                                  </p:childTnLst>
                                </p:cTn>
                              </p:par>
                              <p:par>
                                <p:cTn id="17" presetID="2" presetClass="entr" presetSubtype="1" fill="hold" grpId="0" nodeType="withEffect">
                                  <p:stCondLst>
                                    <p:cond delay="60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0-#ppt_h/2"/>
                                          </p:val>
                                        </p:tav>
                                        <p:tav tm="100000">
                                          <p:val>
                                            <p:strVal val="#ppt_y"/>
                                          </p:val>
                                        </p:tav>
                                      </p:tavLst>
                                    </p:anim>
                                  </p:childTnLst>
                                </p:cTn>
                              </p:par>
                            </p:childTnLst>
                          </p:cTn>
                        </p:par>
                        <p:par>
                          <p:cTn id="21" fill="hold" nodeType="afterGroup">
                            <p:stCondLst>
                              <p:cond delay="1800"/>
                            </p:stCondLst>
                            <p:childTnLst>
                              <p:par>
                                <p:cTn id="22" presetID="2" presetClass="entr" presetSubtype="4" fill="hold" nodeType="afterEffect">
                                  <p:stCondLst>
                                    <p:cond delay="0"/>
                                  </p:stCondLst>
                                  <p:childTnLst>
                                    <p:set>
                                      <p:cBhvr>
                                        <p:cTn id="23" dur="1" fill="hold">
                                          <p:stCondLst>
                                            <p:cond delay="0"/>
                                          </p:stCondLst>
                                        </p:cTn>
                                        <p:tgtEl>
                                          <p:spTgt spid="39"/>
                                        </p:tgtEl>
                                        <p:attrNameLst>
                                          <p:attrName>style.visibility</p:attrName>
                                        </p:attrNameLst>
                                      </p:cBhvr>
                                      <p:to>
                                        <p:strVal val="visible"/>
                                      </p:to>
                                    </p:set>
                                    <p:anim calcmode="lin" valueType="num">
                                      <p:cBhvr additive="base">
                                        <p:cTn id="24" dur="500" fill="hold"/>
                                        <p:tgtEl>
                                          <p:spTgt spid="39"/>
                                        </p:tgtEl>
                                        <p:attrNameLst>
                                          <p:attrName>ppt_x</p:attrName>
                                        </p:attrNameLst>
                                      </p:cBhvr>
                                      <p:tavLst>
                                        <p:tav tm="0">
                                          <p:val>
                                            <p:strVal val="#ppt_x"/>
                                          </p:val>
                                        </p:tav>
                                        <p:tav tm="100000">
                                          <p:val>
                                            <p:strVal val="#ppt_x"/>
                                          </p:val>
                                        </p:tav>
                                      </p:tavLst>
                                    </p:anim>
                                    <p:anim calcmode="lin" valueType="num">
                                      <p:cBhvr additive="base">
                                        <p:cTn id="25" dur="500" fill="hold"/>
                                        <p:tgtEl>
                                          <p:spTgt spid="39"/>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45"/>
                                        </p:tgtEl>
                                        <p:attrNameLst>
                                          <p:attrName>style.visibility</p:attrName>
                                        </p:attrNameLst>
                                      </p:cBhvr>
                                      <p:to>
                                        <p:strVal val="visible"/>
                                      </p:to>
                                    </p:set>
                                    <p:anim calcmode="lin" valueType="num">
                                      <p:cBhvr additive="base">
                                        <p:cTn id="28" dur="500" fill="hold"/>
                                        <p:tgtEl>
                                          <p:spTgt spid="45"/>
                                        </p:tgtEl>
                                        <p:attrNameLst>
                                          <p:attrName>ppt_x</p:attrName>
                                        </p:attrNameLst>
                                      </p:cBhvr>
                                      <p:tavLst>
                                        <p:tav tm="0">
                                          <p:val>
                                            <p:strVal val="#ppt_x"/>
                                          </p:val>
                                        </p:tav>
                                        <p:tav tm="100000">
                                          <p:val>
                                            <p:strVal val="#ppt_x"/>
                                          </p:val>
                                        </p:tav>
                                      </p:tavLst>
                                    </p:anim>
                                    <p:anim calcmode="lin" valueType="num">
                                      <p:cBhvr additive="base">
                                        <p:cTn id="29" dur="500" fill="hold"/>
                                        <p:tgtEl>
                                          <p:spTgt spid="45"/>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46"/>
                                        </p:tgtEl>
                                        <p:attrNameLst>
                                          <p:attrName>style.visibility</p:attrName>
                                        </p:attrNameLst>
                                      </p:cBhvr>
                                      <p:to>
                                        <p:strVal val="visible"/>
                                      </p:to>
                                    </p:set>
                                    <p:animEffect transition="in" filter="wipe(up)">
                                      <p:cBhvr>
                                        <p:cTn id="33" dur="500"/>
                                        <p:tgtEl>
                                          <p:spTgt spid="46"/>
                                        </p:tgtEl>
                                      </p:cBhvr>
                                    </p:animEffect>
                                  </p:childTnLst>
                                </p:cTn>
                              </p:par>
                              <p:par>
                                <p:cTn id="34" presetID="2" presetClass="entr" presetSubtype="4" fill="hold" grpId="0" nodeType="withEffect">
                                  <p:stCondLst>
                                    <p:cond delay="600"/>
                                  </p:stCondLst>
                                  <p:childTnLst>
                                    <p:set>
                                      <p:cBhvr>
                                        <p:cTn id="35" dur="1" fill="hold">
                                          <p:stCondLst>
                                            <p:cond delay="0"/>
                                          </p:stCondLst>
                                        </p:cTn>
                                        <p:tgtEl>
                                          <p:spTgt spid="48"/>
                                        </p:tgtEl>
                                        <p:attrNameLst>
                                          <p:attrName>style.visibility</p:attrName>
                                        </p:attrNameLst>
                                      </p:cBhvr>
                                      <p:to>
                                        <p:strVal val="visible"/>
                                      </p:to>
                                    </p:set>
                                    <p:anim calcmode="lin" valueType="num">
                                      <p:cBhvr additive="base">
                                        <p:cTn id="36" dur="500" fill="hold"/>
                                        <p:tgtEl>
                                          <p:spTgt spid="48"/>
                                        </p:tgtEl>
                                        <p:attrNameLst>
                                          <p:attrName>ppt_x</p:attrName>
                                        </p:attrNameLst>
                                      </p:cBhvr>
                                      <p:tavLst>
                                        <p:tav tm="0">
                                          <p:val>
                                            <p:strVal val="#ppt_x"/>
                                          </p:val>
                                        </p:tav>
                                        <p:tav tm="100000">
                                          <p:val>
                                            <p:strVal val="#ppt_x"/>
                                          </p:val>
                                        </p:tav>
                                      </p:tavLst>
                                    </p:anim>
                                    <p:anim calcmode="lin" valueType="num">
                                      <p:cBhvr additive="base">
                                        <p:cTn id="37"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4" fill="hold" nodeType="click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additive="base">
                                        <p:cTn id="42" dur="500" fill="hold"/>
                                        <p:tgtEl>
                                          <p:spTgt spid="49"/>
                                        </p:tgtEl>
                                        <p:attrNameLst>
                                          <p:attrName>ppt_x</p:attrName>
                                        </p:attrNameLst>
                                      </p:cBhvr>
                                      <p:tavLst>
                                        <p:tav tm="0">
                                          <p:val>
                                            <p:strVal val="#ppt_x"/>
                                          </p:val>
                                        </p:tav>
                                        <p:tav tm="100000">
                                          <p:val>
                                            <p:strVal val="#ppt_x"/>
                                          </p:val>
                                        </p:tav>
                                      </p:tavLst>
                                    </p:anim>
                                    <p:anim calcmode="lin" valueType="num">
                                      <p:cBhvr additive="base">
                                        <p:cTn id="43"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nimBg="1" autoUpdateAnimBg="0"/>
      <p:bldP spid="44" grpId="0" animBg="1"/>
      <p:bldP spid="45" grpId="0" bldLvl="0" animBg="1" autoUpdateAnimBg="0"/>
      <p:bldP spid="46" grpId="0" animBg="1"/>
      <p:bldP spid="47" grpId="0" bldLvl="0" autoUpdateAnimBg="0"/>
      <p:bldP spid="48" grpId="0" bldLvl="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19"/>
          <p:cNvSpPr/>
          <p:nvPr/>
        </p:nvSpPr>
        <p:spPr bwMode="auto">
          <a:xfrm>
            <a:off x="7125293" y="1369239"/>
            <a:ext cx="1553487" cy="303845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7155" tIns="37155" rIns="37155" bIns="37155" anchor="b"/>
          <a:lstStyle/>
          <a:p>
            <a:pPr defTabSz="742841">
              <a:lnSpc>
                <a:spcPct val="80000"/>
              </a:lnSpc>
              <a:defRPr/>
            </a:pPr>
            <a:r>
              <a:rPr lang="zh-CN" altLang="en-US" spc="-41" dirty="0">
                <a:gradFill>
                  <a:gsLst>
                    <a:gs pos="0">
                      <a:srgbClr val="FFFFFF"/>
                    </a:gs>
                    <a:gs pos="100000">
                      <a:srgbClr val="FFFFFF"/>
                    </a:gs>
                  </a:gsLst>
                  <a:lin ang="5400000" scaled="0"/>
                </a:gradFill>
                <a:latin typeface="微软雅黑" pitchFamily="34" charset="-122"/>
                <a:cs typeface="Segoe UI" pitchFamily="34" charset="0"/>
              </a:rPr>
              <a:t>填加文字</a:t>
            </a:r>
            <a:endParaRPr lang="en-US" spc="-41" dirty="0">
              <a:gradFill>
                <a:gsLst>
                  <a:gs pos="0">
                    <a:srgbClr val="FFFFFF"/>
                  </a:gs>
                  <a:gs pos="100000">
                    <a:srgbClr val="FFFFFF"/>
                  </a:gs>
                </a:gsLst>
                <a:lin ang="5400000" scaled="0"/>
              </a:gradFill>
              <a:latin typeface="微软雅黑" pitchFamily="34" charset="-122"/>
              <a:cs typeface="Segoe UI" pitchFamily="34" charset="0"/>
            </a:endParaRPr>
          </a:p>
        </p:txBody>
      </p:sp>
      <p:sp>
        <p:nvSpPr>
          <p:cNvPr id="46" name="Rectangle 68"/>
          <p:cNvSpPr/>
          <p:nvPr/>
        </p:nvSpPr>
        <p:spPr bwMode="auto">
          <a:xfrm>
            <a:off x="5482419" y="1369240"/>
            <a:ext cx="1553487" cy="1479220"/>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7155" tIns="37155" rIns="37155" bIns="37155" anchor="b"/>
          <a:lstStyle/>
          <a:p>
            <a:pPr defTabSz="742841">
              <a:lnSpc>
                <a:spcPct val="80000"/>
              </a:lnSpc>
              <a:defRPr/>
            </a:pPr>
            <a:r>
              <a:rPr lang="zh-CN" altLang="en-US" spc="-41" dirty="0">
                <a:gradFill>
                  <a:gsLst>
                    <a:gs pos="0">
                      <a:srgbClr val="FFFFFF"/>
                    </a:gs>
                    <a:gs pos="100000">
                      <a:srgbClr val="FFFFFF"/>
                    </a:gs>
                  </a:gsLst>
                  <a:lin ang="5400000" scaled="0"/>
                </a:gradFill>
                <a:latin typeface="微软雅黑" pitchFamily="34" charset="-122"/>
                <a:cs typeface="Segoe UI" pitchFamily="34" charset="0"/>
              </a:rPr>
              <a:t>单击填加文字</a:t>
            </a:r>
            <a:endParaRPr lang="en-US" spc="-41" dirty="0">
              <a:gradFill>
                <a:gsLst>
                  <a:gs pos="0">
                    <a:srgbClr val="FFFFFF"/>
                  </a:gs>
                  <a:gs pos="100000">
                    <a:srgbClr val="FFFFFF"/>
                  </a:gs>
                </a:gsLst>
                <a:lin ang="5400000" scaled="0"/>
              </a:gradFill>
              <a:latin typeface="微软雅黑" pitchFamily="34" charset="-122"/>
              <a:cs typeface="Segoe UI" pitchFamily="34" charset="0"/>
            </a:endParaRPr>
          </a:p>
        </p:txBody>
      </p:sp>
      <p:sp>
        <p:nvSpPr>
          <p:cNvPr id="47" name="Rectangle 69"/>
          <p:cNvSpPr/>
          <p:nvPr/>
        </p:nvSpPr>
        <p:spPr bwMode="auto">
          <a:xfrm>
            <a:off x="5482419" y="2928470"/>
            <a:ext cx="1553487" cy="147922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7155" tIns="37155" rIns="37155" bIns="37155" anchor="b"/>
          <a:lstStyle/>
          <a:p>
            <a:pPr defTabSz="742841">
              <a:lnSpc>
                <a:spcPct val="80000"/>
              </a:lnSpc>
              <a:defRPr/>
            </a:pPr>
            <a:r>
              <a:rPr lang="zh-CN" altLang="en-US" spc="-41" dirty="0">
                <a:gradFill>
                  <a:gsLst>
                    <a:gs pos="0">
                      <a:srgbClr val="FFFFFF"/>
                    </a:gs>
                    <a:gs pos="100000">
                      <a:srgbClr val="FFFFFF"/>
                    </a:gs>
                  </a:gsLst>
                  <a:lin ang="5400000" scaled="0"/>
                </a:gradFill>
                <a:latin typeface="微软雅黑" pitchFamily="34" charset="-122"/>
                <a:cs typeface="Segoe UI" pitchFamily="34" charset="0"/>
              </a:rPr>
              <a:t>填加文字</a:t>
            </a:r>
            <a:endParaRPr lang="en-US" spc="-41" dirty="0">
              <a:gradFill>
                <a:gsLst>
                  <a:gs pos="0">
                    <a:srgbClr val="FFFFFF"/>
                  </a:gs>
                  <a:gs pos="100000">
                    <a:srgbClr val="FFFFFF"/>
                  </a:gs>
                </a:gsLst>
                <a:lin ang="5400000" scaled="0"/>
              </a:gradFill>
              <a:latin typeface="微软雅黑" pitchFamily="34" charset="-122"/>
              <a:cs typeface="Segoe UI" pitchFamily="34" charset="0"/>
            </a:endParaRPr>
          </a:p>
        </p:txBody>
      </p:sp>
      <p:sp>
        <p:nvSpPr>
          <p:cNvPr id="48" name="Right Arrow 74"/>
          <p:cNvSpPr/>
          <p:nvPr/>
        </p:nvSpPr>
        <p:spPr bwMode="auto">
          <a:xfrm rot="16200000" flipV="1">
            <a:off x="6970712" y="2690813"/>
            <a:ext cx="2759075" cy="673100"/>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74305" tIns="37154" rIns="74305" bIns="37154" anchor="ctr"/>
          <a:lstStyle/>
          <a:p>
            <a:pPr algn="ctr" defTabSz="742841">
              <a:defRPr/>
            </a:pPr>
            <a:endParaRPr lang="en-US" sz="1800" dirty="0">
              <a:gradFill>
                <a:gsLst>
                  <a:gs pos="0">
                    <a:srgbClr val="FFFFFF"/>
                  </a:gs>
                  <a:gs pos="100000">
                    <a:srgbClr val="FFFFFF"/>
                  </a:gs>
                </a:gsLst>
                <a:lin ang="5400000" scaled="0"/>
              </a:gradFill>
              <a:latin typeface="微软雅黑" pitchFamily="34" charset="-122"/>
            </a:endParaRPr>
          </a:p>
        </p:txBody>
      </p:sp>
      <p:sp>
        <p:nvSpPr>
          <p:cNvPr id="65" name="TextBox 64"/>
          <p:cNvSpPr txBox="1"/>
          <p:nvPr/>
        </p:nvSpPr>
        <p:spPr>
          <a:xfrm>
            <a:off x="7151410" y="2475005"/>
            <a:ext cx="1147962" cy="553998"/>
          </a:xfrm>
          <a:prstGeom prst="rect">
            <a:avLst/>
          </a:prstGeom>
          <a:noFill/>
        </p:spPr>
        <p:txBody>
          <a:bodyPr lIns="0" tIns="0" rIns="0" bIns="0">
            <a:spAutoFit/>
          </a:bodyPr>
          <a:lstStyle/>
          <a:p>
            <a:pPr defTabSz="967801" fontAlgn="auto">
              <a:spcBef>
                <a:spcPts val="0"/>
              </a:spcBef>
              <a:spcAft>
                <a:spcPts val="0"/>
              </a:spcAft>
              <a:defRPr/>
            </a:pPr>
            <a:r>
              <a:rPr lang="en-US" sz="2100" spc="-244" dirty="0">
                <a:gradFill>
                  <a:gsLst>
                    <a:gs pos="0">
                      <a:srgbClr val="FFFFFF"/>
                    </a:gs>
                    <a:gs pos="86000">
                      <a:srgbClr val="FFFFFF"/>
                    </a:gs>
                  </a:gsLst>
                  <a:lin ang="5400000" scaled="0"/>
                </a:gradFill>
                <a:latin typeface="微软雅黑" pitchFamily="34" charset="-122"/>
                <a:ea typeface="微软雅黑" pitchFamily="34" charset="-122"/>
              </a:rPr>
              <a:t>+</a:t>
            </a:r>
            <a:r>
              <a:rPr lang="en-US" sz="3600" spc="-244" dirty="0">
                <a:gradFill>
                  <a:gsLst>
                    <a:gs pos="0">
                      <a:srgbClr val="FFFFFF"/>
                    </a:gs>
                    <a:gs pos="86000">
                      <a:srgbClr val="FFFFFF"/>
                    </a:gs>
                  </a:gsLst>
                  <a:lin ang="5400000" scaled="0"/>
                </a:gradFill>
                <a:latin typeface="微软雅黑" pitchFamily="34" charset="-122"/>
                <a:ea typeface="微软雅黑" pitchFamily="34" charset="-122"/>
              </a:rPr>
              <a:t>80%</a:t>
            </a:r>
          </a:p>
        </p:txBody>
      </p:sp>
      <p:sp>
        <p:nvSpPr>
          <p:cNvPr id="66" name="Right Arrow 76"/>
          <p:cNvSpPr/>
          <p:nvPr/>
        </p:nvSpPr>
        <p:spPr bwMode="auto">
          <a:xfrm rot="5400000" flipV="1">
            <a:off x="6246019" y="1505744"/>
            <a:ext cx="895350" cy="671512"/>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74305" tIns="37154" rIns="74305" bIns="37154" anchor="ctr"/>
          <a:lstStyle/>
          <a:p>
            <a:pPr algn="ctr" defTabSz="742841">
              <a:defRPr/>
            </a:pPr>
            <a:endParaRPr lang="en-US" sz="1800" dirty="0">
              <a:gradFill>
                <a:gsLst>
                  <a:gs pos="0">
                    <a:srgbClr val="FFFFFF"/>
                  </a:gs>
                  <a:gs pos="100000">
                    <a:srgbClr val="FFFFFF"/>
                  </a:gs>
                </a:gsLst>
                <a:lin ang="5400000" scaled="0"/>
              </a:gradFill>
              <a:latin typeface="微软雅黑" pitchFamily="34" charset="-122"/>
            </a:endParaRPr>
          </a:p>
        </p:txBody>
      </p:sp>
      <p:sp>
        <p:nvSpPr>
          <p:cNvPr id="67" name="TextBox 66"/>
          <p:cNvSpPr txBox="1"/>
          <p:nvPr/>
        </p:nvSpPr>
        <p:spPr>
          <a:xfrm>
            <a:off x="5503082" y="2876916"/>
            <a:ext cx="1527120" cy="553998"/>
          </a:xfrm>
          <a:prstGeom prst="rect">
            <a:avLst/>
          </a:prstGeom>
          <a:noFill/>
        </p:spPr>
        <p:txBody>
          <a:bodyPr lIns="0" tIns="0" rIns="0" bIns="0">
            <a:spAutoFit/>
          </a:bodyPr>
          <a:lstStyle/>
          <a:p>
            <a:pPr defTabSz="967801" fontAlgn="auto">
              <a:spcBef>
                <a:spcPts val="0"/>
              </a:spcBef>
              <a:spcAft>
                <a:spcPts val="0"/>
              </a:spcAft>
              <a:defRPr/>
            </a:pPr>
            <a:r>
              <a:rPr lang="en-US" sz="2100" spc="-244" dirty="0">
                <a:gradFill>
                  <a:gsLst>
                    <a:gs pos="0">
                      <a:srgbClr val="FFFFFF"/>
                    </a:gs>
                    <a:gs pos="86000">
                      <a:srgbClr val="FFFFFF"/>
                    </a:gs>
                  </a:gsLst>
                  <a:lin ang="5400000" scaled="0"/>
                </a:gradFill>
                <a:latin typeface="微软雅黑" pitchFamily="34" charset="-122"/>
                <a:ea typeface="微软雅黑" pitchFamily="34" charset="-122"/>
              </a:rPr>
              <a:t>+</a:t>
            </a:r>
            <a:r>
              <a:rPr lang="en-US" sz="3600" spc="-244" dirty="0">
                <a:gradFill>
                  <a:gsLst>
                    <a:gs pos="0">
                      <a:srgbClr val="FFFFFF"/>
                    </a:gs>
                    <a:gs pos="86000">
                      <a:srgbClr val="FFFFFF"/>
                    </a:gs>
                  </a:gsLst>
                  <a:lin ang="5400000" scaled="0"/>
                </a:gradFill>
                <a:latin typeface="微软雅黑" pitchFamily="34" charset="-122"/>
                <a:ea typeface="微软雅黑" pitchFamily="34" charset="-122"/>
              </a:rPr>
              <a:t>50%</a:t>
            </a:r>
          </a:p>
        </p:txBody>
      </p:sp>
      <p:sp>
        <p:nvSpPr>
          <p:cNvPr id="68" name="Right Arrow 78"/>
          <p:cNvSpPr/>
          <p:nvPr/>
        </p:nvSpPr>
        <p:spPr bwMode="auto">
          <a:xfrm rot="16200000">
            <a:off x="6155531" y="3531395"/>
            <a:ext cx="1076325" cy="671512"/>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74305" tIns="37154" rIns="74305" bIns="37154" anchor="ctr"/>
          <a:lstStyle/>
          <a:p>
            <a:pPr algn="ctr" defTabSz="742841">
              <a:defRPr/>
            </a:pPr>
            <a:endParaRPr lang="en-US" sz="1800" dirty="0">
              <a:gradFill>
                <a:gsLst>
                  <a:gs pos="0">
                    <a:srgbClr val="FFFFFF"/>
                  </a:gs>
                  <a:gs pos="100000">
                    <a:srgbClr val="FFFFFF"/>
                  </a:gs>
                </a:gsLst>
                <a:lin ang="5400000" scaled="0"/>
              </a:gradFill>
              <a:latin typeface="微软雅黑" pitchFamily="34" charset="-122"/>
            </a:endParaRPr>
          </a:p>
        </p:txBody>
      </p:sp>
      <p:sp>
        <p:nvSpPr>
          <p:cNvPr id="69" name="TextBox 68"/>
          <p:cNvSpPr txBox="1"/>
          <p:nvPr/>
        </p:nvSpPr>
        <p:spPr>
          <a:xfrm>
            <a:off x="5503085" y="1355118"/>
            <a:ext cx="1532821" cy="553998"/>
          </a:xfrm>
          <a:prstGeom prst="rect">
            <a:avLst/>
          </a:prstGeom>
          <a:noFill/>
        </p:spPr>
        <p:txBody>
          <a:bodyPr lIns="0" tIns="0" rIns="0" bIns="0">
            <a:spAutoFit/>
          </a:bodyPr>
          <a:lstStyle/>
          <a:p>
            <a:pPr defTabSz="967801" fontAlgn="auto">
              <a:spcBef>
                <a:spcPts val="0"/>
              </a:spcBef>
              <a:spcAft>
                <a:spcPts val="0"/>
              </a:spcAft>
              <a:defRPr/>
            </a:pPr>
            <a:r>
              <a:rPr lang="en-US" sz="2600" spc="-244" dirty="0">
                <a:gradFill>
                  <a:gsLst>
                    <a:gs pos="0">
                      <a:srgbClr val="FFFFFF"/>
                    </a:gs>
                    <a:gs pos="86000">
                      <a:srgbClr val="FFFFFF"/>
                    </a:gs>
                  </a:gsLst>
                  <a:lin ang="5400000" scaled="0"/>
                </a:gradFill>
                <a:latin typeface="微软雅黑" pitchFamily="34" charset="-122"/>
                <a:ea typeface="微软雅黑" pitchFamily="34" charset="-122"/>
              </a:rPr>
              <a:t>-</a:t>
            </a:r>
            <a:r>
              <a:rPr lang="en-US" sz="3600" spc="-244" dirty="0">
                <a:gradFill>
                  <a:gsLst>
                    <a:gs pos="0">
                      <a:srgbClr val="FFFFFF"/>
                    </a:gs>
                    <a:gs pos="86000">
                      <a:srgbClr val="FFFFFF"/>
                    </a:gs>
                  </a:gsLst>
                  <a:lin ang="5400000" scaled="0"/>
                </a:gradFill>
                <a:latin typeface="微软雅黑" pitchFamily="34" charset="-122"/>
                <a:ea typeface="微软雅黑" pitchFamily="34" charset="-122"/>
              </a:rPr>
              <a:t>30%</a:t>
            </a:r>
          </a:p>
        </p:txBody>
      </p:sp>
      <p:graphicFrame>
        <p:nvGraphicFramePr>
          <p:cNvPr id="70" name="Chart 2"/>
          <p:cNvGraphicFramePr>
            <a:graphicFrameLocks/>
          </p:cNvGraphicFramePr>
          <p:nvPr>
            <p:extLst>
              <p:ext uri="{D42A27DB-BD31-4B8C-83A1-F6EECF244321}">
                <p14:modId xmlns:p14="http://schemas.microsoft.com/office/powerpoint/2010/main" val="3569072024"/>
              </p:ext>
            </p:extLst>
          </p:nvPr>
        </p:nvGraphicFramePr>
        <p:xfrm>
          <a:off x="366713" y="798513"/>
          <a:ext cx="5075237" cy="38481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fill="hold"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500"/>
                                        <p:tgtEl>
                                          <p:spTgt spid="46"/>
                                        </p:tgtEl>
                                      </p:cBhvr>
                                    </p:animEffect>
                                  </p:childTnLst>
                                </p:cTn>
                              </p:par>
                            </p:childTnLst>
                          </p:cTn>
                        </p:par>
                        <p:par>
                          <p:cTn id="14" fill="hold" nodeType="afterGroup">
                            <p:stCondLst>
                              <p:cond delay="1500"/>
                            </p:stCondLst>
                            <p:childTnLst>
                              <p:par>
                                <p:cTn id="15" presetID="10" presetClass="entr" presetSubtype="0"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childTnLst>
                          </p:cTn>
                        </p:par>
                        <p:par>
                          <p:cTn id="18" fill="hold" nodeType="afterGroup">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66"/>
                                        </p:tgtEl>
                                        <p:attrNameLst>
                                          <p:attrName>style.visibility</p:attrName>
                                        </p:attrNameLst>
                                      </p:cBhvr>
                                      <p:to>
                                        <p:strVal val="visible"/>
                                      </p:to>
                                    </p:set>
                                    <p:animEffect transition="in" filter="wipe(up)">
                                      <p:cBhvr>
                                        <p:cTn id="21" dur="500"/>
                                        <p:tgtEl>
                                          <p:spTgt spid="66"/>
                                        </p:tgtEl>
                                      </p:cBhvr>
                                    </p:animEffect>
                                  </p:childTnLst>
                                </p:cTn>
                              </p:par>
                            </p:childTnLst>
                          </p:cTn>
                        </p:par>
                        <p:par>
                          <p:cTn id="22" fill="hold" nodeType="afterGroup">
                            <p:stCondLst>
                              <p:cond delay="2500"/>
                            </p:stCondLst>
                            <p:childTnLst>
                              <p:par>
                                <p:cTn id="23" presetID="10" presetClass="entr" presetSubtype="0" fill="hold"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par>
                          <p:cTn id="26" fill="hold" nodeType="afterGroup">
                            <p:stCondLst>
                              <p:cond delay="3000"/>
                            </p:stCondLst>
                            <p:childTnLst>
                              <p:par>
                                <p:cTn id="27" presetID="22" presetClass="entr" presetSubtype="4" fill="hold" grpId="0" nodeType="afterEffect">
                                  <p:stCondLst>
                                    <p:cond delay="0"/>
                                  </p:stCondLst>
                                  <p:childTnLst>
                                    <p:set>
                                      <p:cBhvr>
                                        <p:cTn id="28" dur="1" fill="hold">
                                          <p:stCondLst>
                                            <p:cond delay="0"/>
                                          </p:stCondLst>
                                        </p:cTn>
                                        <p:tgtEl>
                                          <p:spTgt spid="68"/>
                                        </p:tgtEl>
                                        <p:attrNameLst>
                                          <p:attrName>style.visibility</p:attrName>
                                        </p:attrNameLst>
                                      </p:cBhvr>
                                      <p:to>
                                        <p:strVal val="visible"/>
                                      </p:to>
                                    </p:set>
                                    <p:animEffect transition="in" filter="wipe(down)">
                                      <p:cBhvr>
                                        <p:cTn id="29" dur="500"/>
                                        <p:tgtEl>
                                          <p:spTgt spid="68"/>
                                        </p:tgtEl>
                                      </p:cBhvr>
                                    </p:animEffect>
                                  </p:childTnLst>
                                </p:cTn>
                              </p:par>
                            </p:childTnLst>
                          </p:cTn>
                        </p:par>
                        <p:par>
                          <p:cTn id="30" fill="hold" nodeType="afterGroup">
                            <p:stCondLst>
                              <p:cond delay="3500"/>
                            </p:stCondLst>
                            <p:childTnLst>
                              <p:par>
                                <p:cTn id="31" presetID="10" presetClass="entr" presetSubtype="0" fill="hold" nodeType="after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500"/>
                                        <p:tgtEl>
                                          <p:spTgt spid="67"/>
                                        </p:tgtEl>
                                      </p:cBhvr>
                                    </p:animEffect>
                                  </p:childTnLst>
                                </p:cTn>
                              </p:par>
                            </p:childTnLst>
                          </p:cTn>
                        </p:par>
                        <p:par>
                          <p:cTn id="34" fill="hold" nodeType="afterGroup">
                            <p:stCondLst>
                              <p:cond delay="4000"/>
                            </p:stCondLst>
                            <p:childTnLst>
                              <p:par>
                                <p:cTn id="35" presetID="10" presetClass="entr" presetSubtype="0"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500"/>
                                        <p:tgtEl>
                                          <p:spTgt spid="45"/>
                                        </p:tgtEl>
                                      </p:cBhvr>
                                    </p:animEffect>
                                  </p:childTnLst>
                                </p:cTn>
                              </p:par>
                            </p:childTnLst>
                          </p:cTn>
                        </p:par>
                        <p:par>
                          <p:cTn id="38" fill="hold" nodeType="afterGroup">
                            <p:stCondLst>
                              <p:cond delay="4500"/>
                            </p:stCondLst>
                            <p:childTnLst>
                              <p:par>
                                <p:cTn id="39" presetID="22" presetClass="entr" presetSubtype="4" fill="hold" grpId="0"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down)">
                                      <p:cBhvr>
                                        <p:cTn id="41" dur="500"/>
                                        <p:tgtEl>
                                          <p:spTgt spid="48"/>
                                        </p:tgtEl>
                                      </p:cBhvr>
                                    </p:animEffect>
                                  </p:childTnLst>
                                </p:cTn>
                              </p:par>
                            </p:childTnLst>
                          </p:cTn>
                        </p:par>
                        <p:par>
                          <p:cTn id="42" fill="hold" nodeType="afterGroup">
                            <p:stCondLst>
                              <p:cond delay="5000"/>
                            </p:stCondLst>
                            <p:childTnLst>
                              <p:par>
                                <p:cTn id="43" presetID="10" presetClass="entr" presetSubtype="0" fill="hold"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66" grpId="0" animBg="1"/>
      <p:bldP spid="68" grpId="0" animBg="1"/>
      <p:bldGraphic spid="70" grpId="0">
        <p:bldAsOne/>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ChangeArrowheads="1"/>
          </p:cNvSpPr>
          <p:nvPr/>
        </p:nvSpPr>
        <p:spPr bwMode="auto">
          <a:xfrm>
            <a:off x="1130300" y="873125"/>
            <a:ext cx="7978775" cy="3608388"/>
          </a:xfrm>
          <a:prstGeom prst="rect">
            <a:avLst/>
          </a:prstGeom>
          <a:noFill/>
          <a:ln w="9525">
            <a:noFill/>
            <a:miter lim="800000"/>
            <a:headEnd/>
            <a:tailEnd/>
          </a:ln>
          <a:effectLst/>
        </p:spPr>
        <p:txBody>
          <a:bodyPr wrap="none" anchor="ctr"/>
          <a:lstStyle/>
          <a:p>
            <a:pPr algn="ctr"/>
            <a:endParaRPr lang="zh-CN" altLang="zh-CN">
              <a:solidFill>
                <a:schemeClr val="bg1"/>
              </a:solidFill>
              <a:ea typeface="微软雅黑" pitchFamily="34" charset="-122"/>
            </a:endParaRPr>
          </a:p>
        </p:txBody>
      </p:sp>
      <p:sp>
        <p:nvSpPr>
          <p:cNvPr id="4" name="Arc 8"/>
          <p:cNvSpPr>
            <a:spLocks/>
          </p:cNvSpPr>
          <p:nvPr/>
        </p:nvSpPr>
        <p:spPr bwMode="auto">
          <a:xfrm>
            <a:off x="3297238" y="1441450"/>
            <a:ext cx="1589087" cy="3041650"/>
          </a:xfrm>
          <a:custGeom>
            <a:avLst/>
            <a:gdLst>
              <a:gd name="T0" fmla="*/ 0 w 22625"/>
              <a:gd name="T1" fmla="*/ 9928 h 43200"/>
              <a:gd name="T2" fmla="*/ 85682658 w 22625"/>
              <a:gd name="T3" fmla="*/ 41319618 h 43200"/>
              <a:gd name="T4" fmla="*/ 1588455 w 22625"/>
              <a:gd name="T5" fmla="*/ 107079106 h 43200"/>
              <a:gd name="T6" fmla="*/ 0 60000 65536"/>
              <a:gd name="T7" fmla="*/ 0 60000 65536"/>
              <a:gd name="T8" fmla="*/ 0 60000 65536"/>
            </a:gdLst>
            <a:ahLst/>
            <a:cxnLst>
              <a:cxn ang="T6">
                <a:pos x="T0" y="T1"/>
              </a:cxn>
              <a:cxn ang="T7">
                <a:pos x="T2" y="T3"/>
              </a:cxn>
              <a:cxn ang="T8">
                <a:pos x="T4" y="T5"/>
              </a:cxn>
            </a:cxnLst>
            <a:rect l="0" t="0" r="r" b="b"/>
            <a:pathLst>
              <a:path w="22625" h="43200" fill="none" extrusionOk="0">
                <a:moveTo>
                  <a:pt x="22625" y="43175"/>
                </a:moveTo>
                <a:cubicBezTo>
                  <a:pt x="22283" y="43191"/>
                  <a:pt x="21941" y="43199"/>
                  <a:pt x="21600" y="43200"/>
                </a:cubicBezTo>
                <a:cubicBezTo>
                  <a:pt x="9670" y="43200"/>
                  <a:pt x="0" y="33529"/>
                  <a:pt x="0" y="21600"/>
                </a:cubicBezTo>
                <a:cubicBezTo>
                  <a:pt x="-1" y="9737"/>
                  <a:pt x="9566" y="95"/>
                  <a:pt x="21428" y="0"/>
                </a:cubicBezTo>
              </a:path>
              <a:path w="22625" h="43200" stroke="0" extrusionOk="0">
                <a:moveTo>
                  <a:pt x="22625" y="43175"/>
                </a:moveTo>
                <a:cubicBezTo>
                  <a:pt x="22283" y="43191"/>
                  <a:pt x="21941" y="43199"/>
                  <a:pt x="21600" y="43200"/>
                </a:cubicBezTo>
                <a:cubicBezTo>
                  <a:pt x="9670" y="43200"/>
                  <a:pt x="0" y="33529"/>
                  <a:pt x="0" y="21600"/>
                </a:cubicBezTo>
                <a:cubicBezTo>
                  <a:pt x="-1" y="9737"/>
                  <a:pt x="9566" y="95"/>
                  <a:pt x="21428" y="0"/>
                </a:cubicBezTo>
                <a:lnTo>
                  <a:pt x="21600" y="21600"/>
                </a:lnTo>
                <a:lnTo>
                  <a:pt x="22625" y="43175"/>
                </a:lnTo>
                <a:close/>
              </a:path>
            </a:pathLst>
          </a:custGeom>
          <a:solidFill>
            <a:schemeClr val="bg2"/>
          </a:solidFill>
          <a:ln w="3175" cap="flat" cmpd="sng">
            <a:noFill/>
            <a:bevel/>
            <a:headEnd/>
            <a:tailEnd/>
          </a:ln>
        </p:spPr>
        <p:txBody>
          <a:bodyPr anchor="ctr"/>
          <a:lstStyle/>
          <a:p>
            <a:endParaRPr lang="zh-CN" altLang="en-US"/>
          </a:p>
        </p:txBody>
      </p:sp>
      <p:sp>
        <p:nvSpPr>
          <p:cNvPr id="5" name="Arc 9"/>
          <p:cNvSpPr>
            <a:spLocks/>
          </p:cNvSpPr>
          <p:nvPr/>
        </p:nvSpPr>
        <p:spPr bwMode="auto">
          <a:xfrm>
            <a:off x="4792663" y="1441450"/>
            <a:ext cx="1220787" cy="1520825"/>
          </a:xfrm>
          <a:custGeom>
            <a:avLst/>
            <a:gdLst>
              <a:gd name="G0" fmla="+- 322 0 0"/>
              <a:gd name="G1" fmla="+- 21600 0 0"/>
              <a:gd name="G2" fmla="+- 21600 0 0"/>
              <a:gd name="T0" fmla="*/ 0 w 17369"/>
              <a:gd name="T1" fmla="*/ 2 h 21600"/>
              <a:gd name="T2" fmla="*/ 17369 w 17369"/>
              <a:gd name="T3" fmla="*/ 8335 h 21600"/>
              <a:gd name="T4" fmla="*/ 322 w 17369"/>
              <a:gd name="T5" fmla="*/ 21600 h 21600"/>
            </a:gdLst>
            <a:ahLst/>
            <a:cxnLst>
              <a:cxn ang="0">
                <a:pos x="T0" y="T1"/>
              </a:cxn>
              <a:cxn ang="0">
                <a:pos x="T2" y="T3"/>
              </a:cxn>
              <a:cxn ang="0">
                <a:pos x="T4" y="T5"/>
              </a:cxn>
            </a:cxnLst>
            <a:rect l="0" t="0" r="r" b="b"/>
            <a:pathLst>
              <a:path w="17369" h="21600" fill="none" extrusionOk="0">
                <a:moveTo>
                  <a:pt x="0" y="2"/>
                </a:moveTo>
                <a:cubicBezTo>
                  <a:pt x="107" y="0"/>
                  <a:pt x="214" y="-1"/>
                  <a:pt x="322" y="0"/>
                </a:cubicBezTo>
                <a:cubicBezTo>
                  <a:pt x="6985" y="0"/>
                  <a:pt x="13276" y="3075"/>
                  <a:pt x="17368" y="8335"/>
                </a:cubicBezTo>
              </a:path>
              <a:path w="17369" h="21600" stroke="0" extrusionOk="0">
                <a:moveTo>
                  <a:pt x="0" y="2"/>
                </a:moveTo>
                <a:cubicBezTo>
                  <a:pt x="107" y="0"/>
                  <a:pt x="214" y="-1"/>
                  <a:pt x="322" y="0"/>
                </a:cubicBezTo>
                <a:cubicBezTo>
                  <a:pt x="6985" y="0"/>
                  <a:pt x="13276" y="3075"/>
                  <a:pt x="17368" y="8335"/>
                </a:cubicBezTo>
                <a:lnTo>
                  <a:pt x="322" y="21600"/>
                </a:lnTo>
                <a:close/>
              </a:path>
            </a:pathLst>
          </a:custGeom>
          <a:solidFill>
            <a:schemeClr val="accent4"/>
          </a:solidFill>
          <a:ln w="3175" cap="flat" cmpd="sng">
            <a:noFill/>
            <a:bevel/>
            <a:headEnd/>
            <a:tailEnd/>
          </a:ln>
        </p:spPr>
        <p:txBody>
          <a:bodyPr anchor="ctr"/>
          <a:lstStyle/>
          <a:p>
            <a:pPr defTabSz="967801" fontAlgn="auto">
              <a:spcBef>
                <a:spcPts val="0"/>
              </a:spcBef>
              <a:spcAft>
                <a:spcPts val="0"/>
              </a:spcAft>
              <a:defRPr/>
            </a:pPr>
            <a:endParaRPr lang="zh-CN" altLang="en-US">
              <a:solidFill>
                <a:srgbClr val="F8F8F8"/>
              </a:solidFill>
              <a:latin typeface="+mn-lt"/>
              <a:ea typeface="+mn-ea"/>
            </a:endParaRPr>
          </a:p>
        </p:txBody>
      </p:sp>
      <p:sp>
        <p:nvSpPr>
          <p:cNvPr id="6" name="Arc 10"/>
          <p:cNvSpPr>
            <a:spLocks/>
          </p:cNvSpPr>
          <p:nvPr/>
        </p:nvSpPr>
        <p:spPr bwMode="auto">
          <a:xfrm rot="5400000">
            <a:off x="4473576" y="2355850"/>
            <a:ext cx="2220912" cy="1519237"/>
          </a:xfrm>
          <a:custGeom>
            <a:avLst/>
            <a:gdLst>
              <a:gd name="T0" fmla="*/ 0 w 31543"/>
              <a:gd name="T1" fmla="*/ 23587420 h 21600"/>
              <a:gd name="T2" fmla="*/ 156372328 w 31543"/>
              <a:gd name="T3" fmla="*/ 47837678 h 21600"/>
              <a:gd name="T4" fmla="*/ 67108747 w 31543"/>
              <a:gd name="T5" fmla="*/ 106855605 h 21600"/>
              <a:gd name="T6" fmla="*/ 0 60000 65536"/>
              <a:gd name="T7" fmla="*/ 0 60000 65536"/>
              <a:gd name="T8" fmla="*/ 0 60000 65536"/>
            </a:gdLst>
            <a:ahLst/>
            <a:cxnLst>
              <a:cxn ang="T6">
                <a:pos x="T0" y="T1"/>
              </a:cxn>
              <a:cxn ang="T7">
                <a:pos x="T2" y="T3"/>
              </a:cxn>
              <a:cxn ang="T8">
                <a:pos x="T4" y="T5"/>
              </a:cxn>
            </a:cxnLst>
            <a:rect l="0" t="0" r="r" b="b"/>
            <a:pathLst>
              <a:path w="31543" h="21600" fill="none" extrusionOk="0">
                <a:moveTo>
                  <a:pt x="0" y="4768"/>
                </a:moveTo>
                <a:cubicBezTo>
                  <a:pt x="3837" y="1682"/>
                  <a:pt x="8613" y="-1"/>
                  <a:pt x="13537" y="0"/>
                </a:cubicBezTo>
                <a:cubicBezTo>
                  <a:pt x="20780" y="0"/>
                  <a:pt x="27542" y="3631"/>
                  <a:pt x="31543" y="9669"/>
                </a:cubicBezTo>
              </a:path>
              <a:path w="31543" h="21600" stroke="0" extrusionOk="0">
                <a:moveTo>
                  <a:pt x="0" y="4768"/>
                </a:moveTo>
                <a:cubicBezTo>
                  <a:pt x="3837" y="1682"/>
                  <a:pt x="8613" y="-1"/>
                  <a:pt x="13537" y="0"/>
                </a:cubicBezTo>
                <a:cubicBezTo>
                  <a:pt x="20780" y="0"/>
                  <a:pt x="27542" y="3631"/>
                  <a:pt x="31543" y="9669"/>
                </a:cubicBezTo>
                <a:lnTo>
                  <a:pt x="13537" y="21600"/>
                </a:lnTo>
                <a:lnTo>
                  <a:pt x="0" y="4768"/>
                </a:lnTo>
                <a:close/>
              </a:path>
            </a:pathLst>
          </a:custGeom>
          <a:solidFill>
            <a:schemeClr val="accent1"/>
          </a:solidFill>
          <a:ln w="3175" cap="flat" cmpd="sng">
            <a:noFill/>
            <a:bevel/>
            <a:headEnd/>
            <a:tailEnd/>
          </a:ln>
        </p:spPr>
        <p:txBody>
          <a:bodyPr anchor="ctr"/>
          <a:lstStyle/>
          <a:p>
            <a:endParaRPr lang="zh-CN" altLang="en-US"/>
          </a:p>
        </p:txBody>
      </p:sp>
      <p:sp>
        <p:nvSpPr>
          <p:cNvPr id="7" name="Arc 11"/>
          <p:cNvSpPr>
            <a:spLocks/>
          </p:cNvSpPr>
          <p:nvPr/>
        </p:nvSpPr>
        <p:spPr bwMode="auto">
          <a:xfrm rot="9670427">
            <a:off x="4638675" y="2924175"/>
            <a:ext cx="820738" cy="1519238"/>
          </a:xfrm>
          <a:custGeom>
            <a:avLst/>
            <a:gdLst>
              <a:gd name="G0" fmla="+- 5560 0 0"/>
              <a:gd name="G1" fmla="+- 21600 0 0"/>
              <a:gd name="G2" fmla="+- 21600 0 0"/>
              <a:gd name="T0" fmla="*/ 0 w 11660"/>
              <a:gd name="T1" fmla="*/ 728 h 21600"/>
              <a:gd name="T2" fmla="*/ 11660 w 11660"/>
              <a:gd name="T3" fmla="*/ 879 h 21600"/>
              <a:gd name="T4" fmla="*/ 5560 w 11660"/>
              <a:gd name="T5" fmla="*/ 21600 h 21600"/>
            </a:gdLst>
            <a:ahLst/>
            <a:cxnLst>
              <a:cxn ang="0">
                <a:pos x="T0" y="T1"/>
              </a:cxn>
              <a:cxn ang="0">
                <a:pos x="T2" y="T3"/>
              </a:cxn>
              <a:cxn ang="0">
                <a:pos x="T4" y="T5"/>
              </a:cxn>
            </a:cxnLst>
            <a:rect l="0" t="0" r="r" b="b"/>
            <a:pathLst>
              <a:path w="11660" h="21600" fill="none" extrusionOk="0">
                <a:moveTo>
                  <a:pt x="-1" y="727"/>
                </a:moveTo>
                <a:cubicBezTo>
                  <a:pt x="1813" y="244"/>
                  <a:pt x="3682" y="-1"/>
                  <a:pt x="5560" y="0"/>
                </a:cubicBezTo>
                <a:cubicBezTo>
                  <a:pt x="7624" y="0"/>
                  <a:pt x="9679" y="296"/>
                  <a:pt x="11659" y="879"/>
                </a:cubicBezTo>
              </a:path>
              <a:path w="11660" h="21600" stroke="0" extrusionOk="0">
                <a:moveTo>
                  <a:pt x="-1" y="727"/>
                </a:moveTo>
                <a:cubicBezTo>
                  <a:pt x="1813" y="244"/>
                  <a:pt x="3682" y="-1"/>
                  <a:pt x="5560" y="0"/>
                </a:cubicBezTo>
                <a:cubicBezTo>
                  <a:pt x="7624" y="0"/>
                  <a:pt x="9679" y="296"/>
                  <a:pt x="11659" y="879"/>
                </a:cubicBezTo>
                <a:lnTo>
                  <a:pt x="5560" y="21600"/>
                </a:lnTo>
                <a:close/>
              </a:path>
            </a:pathLst>
          </a:custGeom>
          <a:solidFill>
            <a:schemeClr val="accent3"/>
          </a:solidFill>
          <a:ln w="3175" cap="flat" cmpd="sng">
            <a:noFill/>
            <a:bevel/>
            <a:headEnd/>
            <a:tailEnd/>
          </a:ln>
        </p:spPr>
        <p:txBody>
          <a:bodyPr anchor="ctr"/>
          <a:lstStyle/>
          <a:p>
            <a:pPr defTabSz="967801" fontAlgn="auto">
              <a:spcBef>
                <a:spcPts val="0"/>
              </a:spcBef>
              <a:spcAft>
                <a:spcPts val="0"/>
              </a:spcAft>
              <a:defRPr/>
            </a:pPr>
            <a:endParaRPr lang="zh-CN" altLang="en-US">
              <a:solidFill>
                <a:srgbClr val="F8F8F8"/>
              </a:solidFill>
              <a:latin typeface="+mn-lt"/>
              <a:ea typeface="+mn-ea"/>
            </a:endParaRPr>
          </a:p>
        </p:txBody>
      </p:sp>
      <p:sp>
        <p:nvSpPr>
          <p:cNvPr id="30727" name="Oval 12"/>
          <p:cNvSpPr>
            <a:spLocks noChangeArrowheads="1"/>
          </p:cNvSpPr>
          <p:nvPr/>
        </p:nvSpPr>
        <p:spPr bwMode="auto">
          <a:xfrm>
            <a:off x="4300538" y="2454275"/>
            <a:ext cx="1035050" cy="1035050"/>
          </a:xfrm>
          <a:prstGeom prst="ellipse">
            <a:avLst/>
          </a:prstGeom>
          <a:solidFill>
            <a:srgbClr val="F8F8F8"/>
          </a:solidFill>
          <a:ln w="9525">
            <a:noFill/>
            <a:round/>
            <a:headEnd/>
            <a:tailEnd/>
          </a:ln>
        </p:spPr>
        <p:txBody>
          <a:bodyPr wrap="none" anchor="ctr"/>
          <a:lstStyle/>
          <a:p>
            <a:endParaRPr lang="zh-CN" altLang="en-US">
              <a:ea typeface="微软雅黑" pitchFamily="34" charset="-122"/>
            </a:endParaRPr>
          </a:p>
        </p:txBody>
      </p:sp>
      <p:sp>
        <p:nvSpPr>
          <p:cNvPr id="9" name="Text Box 13"/>
          <p:cNvSpPr txBox="1">
            <a:spLocks noChangeArrowheads="1"/>
          </p:cNvSpPr>
          <p:nvPr/>
        </p:nvSpPr>
        <p:spPr bwMode="auto">
          <a:xfrm>
            <a:off x="3330575" y="2730500"/>
            <a:ext cx="898525" cy="368300"/>
          </a:xfrm>
          <a:prstGeom prst="rect">
            <a:avLst/>
          </a:prstGeom>
          <a:noFill/>
          <a:ln w="9525">
            <a:noFill/>
            <a:miter lim="800000"/>
            <a:headEnd/>
            <a:tailEnd/>
          </a:ln>
          <a:effectLst/>
        </p:spPr>
        <p:txBody>
          <a:bodyPr>
            <a:spAutoFit/>
          </a:bodyPr>
          <a:lstStyle/>
          <a:p>
            <a:pPr algn="ctr" eaLnBrk="0" hangingPunct="0">
              <a:spcBef>
                <a:spcPct val="50000"/>
              </a:spcBef>
            </a:pPr>
            <a:r>
              <a:rPr lang="en-US" altLang="zh-CN">
                <a:solidFill>
                  <a:srgbClr val="F8F8F8"/>
                </a:solidFill>
                <a:latin typeface="微软雅黑" pitchFamily="34" charset="-122"/>
                <a:ea typeface="微软雅黑" pitchFamily="34" charset="-122"/>
              </a:rPr>
              <a:t>50%</a:t>
            </a:r>
          </a:p>
        </p:txBody>
      </p:sp>
      <p:sp>
        <p:nvSpPr>
          <p:cNvPr id="10" name="Text Box 14"/>
          <p:cNvSpPr txBox="1">
            <a:spLocks noChangeArrowheads="1"/>
          </p:cNvSpPr>
          <p:nvPr/>
        </p:nvSpPr>
        <p:spPr bwMode="auto">
          <a:xfrm>
            <a:off x="5335588" y="2909888"/>
            <a:ext cx="885825" cy="368300"/>
          </a:xfrm>
          <a:prstGeom prst="rect">
            <a:avLst/>
          </a:prstGeom>
          <a:noFill/>
          <a:ln w="9525">
            <a:noFill/>
            <a:miter lim="800000"/>
            <a:headEnd/>
            <a:tailEnd/>
          </a:ln>
          <a:effectLst/>
        </p:spPr>
        <p:txBody>
          <a:bodyPr>
            <a:spAutoFit/>
          </a:bodyPr>
          <a:lstStyle/>
          <a:p>
            <a:pPr algn="ctr" eaLnBrk="0" hangingPunct="0">
              <a:spcBef>
                <a:spcPct val="50000"/>
              </a:spcBef>
            </a:pPr>
            <a:r>
              <a:rPr lang="en-US" altLang="zh-CN">
                <a:solidFill>
                  <a:srgbClr val="F8F8F8"/>
                </a:solidFill>
                <a:latin typeface="微软雅黑" pitchFamily="34" charset="-122"/>
                <a:ea typeface="微软雅黑" pitchFamily="34" charset="-122"/>
              </a:rPr>
              <a:t>24%</a:t>
            </a:r>
          </a:p>
        </p:txBody>
      </p:sp>
      <p:sp>
        <p:nvSpPr>
          <p:cNvPr id="11" name="Text Box 15"/>
          <p:cNvSpPr txBox="1">
            <a:spLocks noChangeArrowheads="1"/>
          </p:cNvSpPr>
          <p:nvPr/>
        </p:nvSpPr>
        <p:spPr bwMode="auto">
          <a:xfrm>
            <a:off x="4849813" y="1854200"/>
            <a:ext cx="698500" cy="368300"/>
          </a:xfrm>
          <a:prstGeom prst="rect">
            <a:avLst/>
          </a:prstGeom>
          <a:noFill/>
          <a:ln w="9525">
            <a:noFill/>
            <a:miter lim="800000"/>
            <a:headEnd/>
            <a:tailEnd/>
          </a:ln>
          <a:effectLst/>
        </p:spPr>
        <p:txBody>
          <a:bodyPr>
            <a:spAutoFit/>
          </a:bodyPr>
          <a:lstStyle/>
          <a:p>
            <a:pPr algn="ctr" eaLnBrk="0" hangingPunct="0">
              <a:spcBef>
                <a:spcPct val="50000"/>
              </a:spcBef>
            </a:pPr>
            <a:r>
              <a:rPr lang="en-US" altLang="zh-CN">
                <a:solidFill>
                  <a:srgbClr val="F8F8F8"/>
                </a:solidFill>
                <a:latin typeface="微软雅黑" pitchFamily="34" charset="-122"/>
                <a:ea typeface="微软雅黑" pitchFamily="34" charset="-122"/>
              </a:rPr>
              <a:t>16%</a:t>
            </a:r>
          </a:p>
        </p:txBody>
      </p:sp>
      <p:sp>
        <p:nvSpPr>
          <p:cNvPr id="12" name="Text Box 16"/>
          <p:cNvSpPr txBox="1">
            <a:spLocks noChangeArrowheads="1"/>
          </p:cNvSpPr>
          <p:nvPr/>
        </p:nvSpPr>
        <p:spPr bwMode="auto">
          <a:xfrm>
            <a:off x="4848225" y="3816350"/>
            <a:ext cx="698500" cy="368300"/>
          </a:xfrm>
          <a:prstGeom prst="rect">
            <a:avLst/>
          </a:prstGeom>
          <a:noFill/>
          <a:ln w="9525">
            <a:noFill/>
            <a:miter lim="800000"/>
            <a:headEnd/>
            <a:tailEnd/>
          </a:ln>
          <a:effectLst/>
        </p:spPr>
        <p:txBody>
          <a:bodyPr>
            <a:spAutoFit/>
          </a:bodyPr>
          <a:lstStyle/>
          <a:p>
            <a:pPr algn="ctr" eaLnBrk="0" hangingPunct="0">
              <a:spcBef>
                <a:spcPct val="50000"/>
              </a:spcBef>
            </a:pPr>
            <a:r>
              <a:rPr lang="en-US" altLang="zh-CN">
                <a:solidFill>
                  <a:srgbClr val="F8F8F8"/>
                </a:solidFill>
                <a:latin typeface="微软雅黑" pitchFamily="34" charset="-122"/>
                <a:ea typeface="微软雅黑" pitchFamily="34" charset="-122"/>
              </a:rPr>
              <a:t>10%</a:t>
            </a:r>
          </a:p>
        </p:txBody>
      </p:sp>
      <p:grpSp>
        <p:nvGrpSpPr>
          <p:cNvPr id="13" name="Group 17"/>
          <p:cNvGrpSpPr>
            <a:grpSpLocks/>
          </p:cNvGrpSpPr>
          <p:nvPr/>
        </p:nvGrpSpPr>
        <p:grpSpPr bwMode="auto">
          <a:xfrm>
            <a:off x="5951538" y="1155700"/>
            <a:ext cx="2747962" cy="965200"/>
            <a:chOff x="0" y="0"/>
            <a:chExt cx="4325" cy="1520"/>
          </a:xfrm>
        </p:grpSpPr>
        <p:sp>
          <p:nvSpPr>
            <p:cNvPr id="14" name="AutoShape 18"/>
            <p:cNvSpPr>
              <a:spLocks noChangeArrowheads="1"/>
            </p:cNvSpPr>
            <p:nvPr/>
          </p:nvSpPr>
          <p:spPr bwMode="auto">
            <a:xfrm>
              <a:off x="949" y="0"/>
              <a:ext cx="3376" cy="1520"/>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15" name="AutoShape 19"/>
            <p:cNvSpPr>
              <a:spLocks noChangeArrowheads="1"/>
            </p:cNvSpPr>
            <p:nvPr/>
          </p:nvSpPr>
          <p:spPr bwMode="auto">
            <a:xfrm>
              <a:off x="155" y="418"/>
              <a:ext cx="1509" cy="715"/>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16" name="Arc 20"/>
            <p:cNvSpPr>
              <a:spLocks/>
            </p:cNvSpPr>
            <p:nvPr/>
          </p:nvSpPr>
          <p:spPr bwMode="auto">
            <a:xfrm>
              <a:off x="1142" y="480"/>
              <a:ext cx="430" cy="548"/>
            </a:xfrm>
            <a:custGeom>
              <a:avLst/>
              <a:gdLst>
                <a:gd name="G0" fmla="+- 0 0 0"/>
                <a:gd name="G1" fmla="+- 21600 0 0"/>
                <a:gd name="G2" fmla="+- 21600 0 0"/>
                <a:gd name="T0" fmla="*/ 0 w 17047"/>
                <a:gd name="T1" fmla="*/ 0 h 21600"/>
                <a:gd name="T2" fmla="*/ 17047 w 17047"/>
                <a:gd name="T3" fmla="*/ 8335 h 21600"/>
                <a:gd name="T4" fmla="*/ 0 w 17047"/>
                <a:gd name="T5" fmla="*/ 21600 h 21600"/>
              </a:gdLst>
              <a:ahLst/>
              <a:cxnLst>
                <a:cxn ang="0">
                  <a:pos x="T0" y="T1"/>
                </a:cxn>
                <a:cxn ang="0">
                  <a:pos x="T2" y="T3"/>
                </a:cxn>
                <a:cxn ang="0">
                  <a:pos x="T4" y="T5"/>
                </a:cxn>
              </a:cxnLst>
              <a:rect l="0" t="0" r="r" b="b"/>
              <a:pathLst>
                <a:path w="17047" h="21600" fill="none" extrusionOk="0">
                  <a:moveTo>
                    <a:pt x="-1" y="0"/>
                  </a:moveTo>
                  <a:cubicBezTo>
                    <a:pt x="6663" y="0"/>
                    <a:pt x="12954" y="3075"/>
                    <a:pt x="17046" y="8335"/>
                  </a:cubicBezTo>
                </a:path>
                <a:path w="17047" h="21600" stroke="0" extrusionOk="0">
                  <a:moveTo>
                    <a:pt x="-1" y="0"/>
                  </a:moveTo>
                  <a:cubicBezTo>
                    <a:pt x="6663" y="0"/>
                    <a:pt x="12954" y="3075"/>
                    <a:pt x="17046" y="8335"/>
                  </a:cubicBezTo>
                  <a:lnTo>
                    <a:pt x="0" y="21600"/>
                  </a:lnTo>
                  <a:close/>
                </a:path>
              </a:pathLst>
            </a:custGeom>
            <a:solidFill>
              <a:schemeClr val="accent4"/>
            </a:solidFill>
            <a:ln>
              <a:noFill/>
            </a:ln>
            <a:effectLst>
              <a:outerShdw dist="38100" algn="ctr" rotWithShape="0">
                <a:srgbClr val="C0C0C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17" name="Text Box 21"/>
            <p:cNvSpPr txBox="1">
              <a:spLocks noChangeArrowheads="1"/>
            </p:cNvSpPr>
            <p:nvPr/>
          </p:nvSpPr>
          <p:spPr bwMode="auto">
            <a:xfrm>
              <a:off x="0" y="488"/>
              <a:ext cx="1289" cy="530"/>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defTabSz="967801" eaLnBrk="0" fontAlgn="auto" hangingPunct="0">
                <a:spcBef>
                  <a:spcPct val="50000"/>
                </a:spcBef>
                <a:spcAft>
                  <a:spcPts val="0"/>
                </a:spcAft>
                <a:defRPr/>
              </a:pPr>
              <a:r>
                <a:rPr lang="en-US" sz="1600" dirty="0">
                  <a:solidFill>
                    <a:schemeClr val="accent6">
                      <a:lumMod val="75000"/>
                      <a:lumOff val="25000"/>
                    </a:schemeClr>
                  </a:solidFill>
                  <a:latin typeface="微软雅黑" pitchFamily="34" charset="-122"/>
                  <a:ea typeface="微软雅黑" pitchFamily="34" charset="-122"/>
                </a:rPr>
                <a:t>16%</a:t>
              </a:r>
            </a:p>
          </p:txBody>
        </p:sp>
        <p:sp>
          <p:nvSpPr>
            <p:cNvPr id="18" name="Rectangle 22"/>
            <p:cNvSpPr>
              <a:spLocks noChangeArrowheads="1"/>
            </p:cNvSpPr>
            <p:nvPr/>
          </p:nvSpPr>
          <p:spPr bwMode="auto">
            <a:xfrm>
              <a:off x="1682" y="35"/>
              <a:ext cx="2519" cy="578"/>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defTabSz="967801" eaLnBrk="0" fontAlgn="auto" hangingPunct="0">
                <a:spcBef>
                  <a:spcPts val="0"/>
                </a:spcBef>
                <a:spcAft>
                  <a:spcPts val="0"/>
                </a:spcAft>
                <a:defRPr/>
              </a:pPr>
              <a:r>
                <a:rPr lang="zh-CN" altLang="en-US" sz="1800" b="1" dirty="0">
                  <a:solidFill>
                    <a:schemeClr val="accent6">
                      <a:lumMod val="75000"/>
                      <a:lumOff val="25000"/>
                    </a:schemeClr>
                  </a:solidFill>
                  <a:latin typeface="微软雅黑" pitchFamily="34" charset="-122"/>
                  <a:ea typeface="微软雅黑" pitchFamily="34" charset="-122"/>
                </a:rPr>
                <a:t>区域二</a:t>
              </a:r>
            </a:p>
          </p:txBody>
        </p:sp>
        <p:sp>
          <p:nvSpPr>
            <p:cNvPr id="19" name="Text Box 23"/>
            <p:cNvSpPr txBox="1">
              <a:spLocks noChangeArrowheads="1"/>
            </p:cNvSpPr>
            <p:nvPr/>
          </p:nvSpPr>
          <p:spPr bwMode="auto">
            <a:xfrm>
              <a:off x="1589" y="613"/>
              <a:ext cx="2711" cy="8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defTabSz="967801" fontAlgn="auto">
                <a:spcBef>
                  <a:spcPts val="0"/>
                </a:spcBef>
                <a:spcAft>
                  <a:spcPts val="0"/>
                </a:spcAft>
                <a:defRPr/>
              </a:pPr>
              <a:r>
                <a:rPr lang="zh-CN" altLang="en-US" sz="1400">
                  <a:solidFill>
                    <a:schemeClr val="accent6">
                      <a:lumMod val="75000"/>
                      <a:lumOff val="25000"/>
                    </a:schemeClr>
                  </a:solidFill>
                  <a:latin typeface="微软雅黑" pitchFamily="34" charset="-122"/>
                  <a:ea typeface="微软雅黑" pitchFamily="34" charset="-122"/>
                </a:rPr>
                <a:t>请输入您的文字请输入您的文字</a:t>
              </a:r>
            </a:p>
          </p:txBody>
        </p:sp>
      </p:grpSp>
      <p:grpSp>
        <p:nvGrpSpPr>
          <p:cNvPr id="20" name="Group 24"/>
          <p:cNvGrpSpPr>
            <a:grpSpLocks/>
          </p:cNvGrpSpPr>
          <p:nvPr/>
        </p:nvGrpSpPr>
        <p:grpSpPr bwMode="auto">
          <a:xfrm>
            <a:off x="5942013" y="3824288"/>
            <a:ext cx="2740025" cy="993775"/>
            <a:chOff x="0" y="0"/>
            <a:chExt cx="4315" cy="1565"/>
          </a:xfrm>
        </p:grpSpPr>
        <p:sp>
          <p:nvSpPr>
            <p:cNvPr id="21" name="AutoShape 25"/>
            <p:cNvSpPr>
              <a:spLocks noChangeArrowheads="1"/>
            </p:cNvSpPr>
            <p:nvPr/>
          </p:nvSpPr>
          <p:spPr bwMode="auto">
            <a:xfrm>
              <a:off x="940" y="0"/>
              <a:ext cx="3375" cy="1565"/>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22" name="AutoShape 26"/>
            <p:cNvSpPr>
              <a:spLocks noChangeArrowheads="1"/>
            </p:cNvSpPr>
            <p:nvPr/>
          </p:nvSpPr>
          <p:spPr bwMode="auto">
            <a:xfrm>
              <a:off x="142" y="472"/>
              <a:ext cx="1513" cy="715"/>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23" name="Arc 27"/>
            <p:cNvSpPr>
              <a:spLocks/>
            </p:cNvSpPr>
            <p:nvPr/>
          </p:nvSpPr>
          <p:spPr bwMode="auto">
            <a:xfrm rot="5400000">
              <a:off x="987" y="600"/>
              <a:ext cx="575" cy="400"/>
            </a:xfrm>
            <a:custGeom>
              <a:avLst/>
              <a:gdLst>
                <a:gd name="G0" fmla="+- 13148 0 0"/>
                <a:gd name="G1" fmla="+- 21600 0 0"/>
                <a:gd name="G2" fmla="+- 21600 0 0"/>
                <a:gd name="T0" fmla="*/ 0 w 31154"/>
                <a:gd name="T1" fmla="*/ 4462 h 21600"/>
                <a:gd name="T2" fmla="*/ 31154 w 31154"/>
                <a:gd name="T3" fmla="*/ 9670 h 21600"/>
                <a:gd name="T4" fmla="*/ 13148 w 31154"/>
                <a:gd name="T5" fmla="*/ 21600 h 21600"/>
              </a:gdLst>
              <a:ahLst/>
              <a:cxnLst>
                <a:cxn ang="0">
                  <a:pos x="T0" y="T1"/>
                </a:cxn>
                <a:cxn ang="0">
                  <a:pos x="T2" y="T3"/>
                </a:cxn>
                <a:cxn ang="0">
                  <a:pos x="T4" y="T5"/>
                </a:cxn>
              </a:cxnLst>
              <a:rect l="0" t="0" r="r" b="b"/>
              <a:pathLst>
                <a:path w="31154" h="21600" fill="none" extrusionOk="0">
                  <a:moveTo>
                    <a:pt x="0" y="4462"/>
                  </a:moveTo>
                  <a:cubicBezTo>
                    <a:pt x="3772" y="1568"/>
                    <a:pt x="8393" y="-1"/>
                    <a:pt x="13148" y="0"/>
                  </a:cubicBezTo>
                  <a:cubicBezTo>
                    <a:pt x="20391" y="0"/>
                    <a:pt x="27153" y="3631"/>
                    <a:pt x="31154" y="9669"/>
                  </a:cubicBezTo>
                </a:path>
                <a:path w="31154" h="21600" stroke="0" extrusionOk="0">
                  <a:moveTo>
                    <a:pt x="0" y="4462"/>
                  </a:moveTo>
                  <a:cubicBezTo>
                    <a:pt x="3772" y="1568"/>
                    <a:pt x="8393" y="-1"/>
                    <a:pt x="13148" y="0"/>
                  </a:cubicBezTo>
                  <a:cubicBezTo>
                    <a:pt x="20391" y="0"/>
                    <a:pt x="27153" y="3631"/>
                    <a:pt x="31154" y="9669"/>
                  </a:cubicBezTo>
                  <a:lnTo>
                    <a:pt x="13148" y="21600"/>
                  </a:lnTo>
                  <a:close/>
                </a:path>
              </a:pathLst>
            </a:custGeom>
            <a:solidFill>
              <a:schemeClr val="accent1"/>
            </a:solidFill>
            <a:ln>
              <a:noFill/>
            </a:ln>
            <a:effectLst>
              <a:outerShdw dist="56796" dir="1593903" algn="ctr" rotWithShape="0">
                <a:srgbClr val="C0C0C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24" name="Text Box 28"/>
            <p:cNvSpPr txBox="1">
              <a:spLocks noChangeArrowheads="1"/>
            </p:cNvSpPr>
            <p:nvPr/>
          </p:nvSpPr>
          <p:spPr bwMode="auto">
            <a:xfrm>
              <a:off x="0" y="535"/>
              <a:ext cx="1290" cy="527"/>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defTabSz="967801" eaLnBrk="0" fontAlgn="auto" hangingPunct="0">
                <a:spcBef>
                  <a:spcPct val="50000"/>
                </a:spcBef>
                <a:spcAft>
                  <a:spcPts val="0"/>
                </a:spcAft>
                <a:defRPr/>
              </a:pPr>
              <a:r>
                <a:rPr lang="en-US" sz="1600">
                  <a:solidFill>
                    <a:schemeClr val="accent6">
                      <a:lumMod val="75000"/>
                      <a:lumOff val="25000"/>
                    </a:schemeClr>
                  </a:solidFill>
                  <a:latin typeface="微软雅黑" pitchFamily="34" charset="-122"/>
                  <a:ea typeface="微软雅黑" pitchFamily="34" charset="-122"/>
                </a:rPr>
                <a:t>24%</a:t>
              </a:r>
            </a:p>
          </p:txBody>
        </p:sp>
        <p:sp>
          <p:nvSpPr>
            <p:cNvPr id="26" name="Rectangle 29"/>
            <p:cNvSpPr>
              <a:spLocks noChangeArrowheads="1"/>
            </p:cNvSpPr>
            <p:nvPr/>
          </p:nvSpPr>
          <p:spPr bwMode="auto">
            <a:xfrm>
              <a:off x="1645" y="57"/>
              <a:ext cx="2545" cy="583"/>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defTabSz="967801" eaLnBrk="0" fontAlgn="auto" hangingPunct="0">
                <a:spcBef>
                  <a:spcPts val="0"/>
                </a:spcBef>
                <a:spcAft>
                  <a:spcPts val="0"/>
                </a:spcAft>
                <a:defRPr/>
              </a:pPr>
              <a:r>
                <a:rPr lang="zh-CN" altLang="en-US" sz="1800" b="1" dirty="0">
                  <a:solidFill>
                    <a:schemeClr val="accent6">
                      <a:lumMod val="75000"/>
                      <a:lumOff val="25000"/>
                    </a:schemeClr>
                  </a:solidFill>
                  <a:latin typeface="+mn-lt"/>
                  <a:ea typeface="微软雅黑" pitchFamily="34" charset="-122"/>
                </a:rPr>
                <a:t>区域三</a:t>
              </a:r>
              <a:endParaRPr lang="en-US" sz="1200" b="1" dirty="0">
                <a:solidFill>
                  <a:schemeClr val="accent6">
                    <a:lumMod val="75000"/>
                    <a:lumOff val="25000"/>
                  </a:schemeClr>
                </a:solidFill>
                <a:latin typeface="+mn-lt"/>
                <a:ea typeface="+mn-ea"/>
              </a:endParaRPr>
            </a:p>
          </p:txBody>
        </p:sp>
        <p:sp>
          <p:nvSpPr>
            <p:cNvPr id="27" name="Text Box 30"/>
            <p:cNvSpPr txBox="1">
              <a:spLocks noChangeArrowheads="1"/>
            </p:cNvSpPr>
            <p:nvPr/>
          </p:nvSpPr>
          <p:spPr bwMode="auto">
            <a:xfrm>
              <a:off x="1605" y="650"/>
              <a:ext cx="2710" cy="8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defTabSz="967801" fontAlgn="auto">
                <a:spcBef>
                  <a:spcPts val="0"/>
                </a:spcBef>
                <a:spcAft>
                  <a:spcPts val="0"/>
                </a:spcAft>
                <a:defRPr/>
              </a:pPr>
              <a:r>
                <a:rPr lang="zh-CN" altLang="en-US" sz="1400">
                  <a:solidFill>
                    <a:schemeClr val="accent6">
                      <a:lumMod val="75000"/>
                      <a:lumOff val="25000"/>
                    </a:schemeClr>
                  </a:solidFill>
                  <a:latin typeface="微软雅黑" pitchFamily="34" charset="-122"/>
                  <a:ea typeface="微软雅黑" pitchFamily="34" charset="-122"/>
                </a:rPr>
                <a:t>请输入您的文字请输入您的文字</a:t>
              </a:r>
            </a:p>
          </p:txBody>
        </p:sp>
      </p:grpSp>
      <p:grpSp>
        <p:nvGrpSpPr>
          <p:cNvPr id="28" name="Group 31"/>
          <p:cNvGrpSpPr>
            <a:grpSpLocks/>
          </p:cNvGrpSpPr>
          <p:nvPr/>
        </p:nvGrpSpPr>
        <p:grpSpPr bwMode="auto">
          <a:xfrm>
            <a:off x="889000" y="3825875"/>
            <a:ext cx="2757488" cy="1035050"/>
            <a:chOff x="0" y="0"/>
            <a:chExt cx="4343" cy="1630"/>
          </a:xfrm>
        </p:grpSpPr>
        <p:sp>
          <p:nvSpPr>
            <p:cNvPr id="29" name="AutoShape 32"/>
            <p:cNvSpPr>
              <a:spLocks noChangeArrowheads="1"/>
            </p:cNvSpPr>
            <p:nvPr/>
          </p:nvSpPr>
          <p:spPr bwMode="auto">
            <a:xfrm>
              <a:off x="0" y="0"/>
              <a:ext cx="3375" cy="1630"/>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30" name="AutoShape 33"/>
            <p:cNvSpPr>
              <a:spLocks noChangeArrowheads="1"/>
            </p:cNvSpPr>
            <p:nvPr/>
          </p:nvSpPr>
          <p:spPr bwMode="auto">
            <a:xfrm>
              <a:off x="2775" y="450"/>
              <a:ext cx="1568" cy="718"/>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31" name="Arc 34"/>
            <p:cNvSpPr>
              <a:spLocks/>
            </p:cNvSpPr>
            <p:nvPr/>
          </p:nvSpPr>
          <p:spPr bwMode="auto">
            <a:xfrm rot="9670427">
              <a:off x="3800" y="493"/>
              <a:ext cx="325" cy="560"/>
            </a:xfrm>
            <a:custGeom>
              <a:avLst/>
              <a:gdLst>
                <a:gd name="G0" fmla="+- 5560 0 0"/>
                <a:gd name="G1" fmla="+- 21600 0 0"/>
                <a:gd name="G2" fmla="+- 21600 0 0"/>
                <a:gd name="T0" fmla="*/ 0 w 11660"/>
                <a:gd name="T1" fmla="*/ 728 h 21600"/>
                <a:gd name="T2" fmla="*/ 11660 w 11660"/>
                <a:gd name="T3" fmla="*/ 879 h 21600"/>
                <a:gd name="T4" fmla="*/ 5560 w 11660"/>
                <a:gd name="T5" fmla="*/ 21600 h 21600"/>
              </a:gdLst>
              <a:ahLst/>
              <a:cxnLst>
                <a:cxn ang="0">
                  <a:pos x="T0" y="T1"/>
                </a:cxn>
                <a:cxn ang="0">
                  <a:pos x="T2" y="T3"/>
                </a:cxn>
                <a:cxn ang="0">
                  <a:pos x="T4" y="T5"/>
                </a:cxn>
              </a:cxnLst>
              <a:rect l="0" t="0" r="r" b="b"/>
              <a:pathLst>
                <a:path w="11660" h="21600" fill="none" extrusionOk="0">
                  <a:moveTo>
                    <a:pt x="-1" y="727"/>
                  </a:moveTo>
                  <a:cubicBezTo>
                    <a:pt x="1813" y="244"/>
                    <a:pt x="3682" y="-1"/>
                    <a:pt x="5560" y="0"/>
                  </a:cubicBezTo>
                  <a:cubicBezTo>
                    <a:pt x="7624" y="0"/>
                    <a:pt x="9679" y="296"/>
                    <a:pt x="11659" y="879"/>
                  </a:cubicBezTo>
                </a:path>
                <a:path w="11660" h="21600" stroke="0" extrusionOk="0">
                  <a:moveTo>
                    <a:pt x="-1" y="727"/>
                  </a:moveTo>
                  <a:cubicBezTo>
                    <a:pt x="1813" y="244"/>
                    <a:pt x="3682" y="-1"/>
                    <a:pt x="5560" y="0"/>
                  </a:cubicBezTo>
                  <a:cubicBezTo>
                    <a:pt x="7624" y="0"/>
                    <a:pt x="9679" y="296"/>
                    <a:pt x="11659" y="879"/>
                  </a:cubicBezTo>
                  <a:lnTo>
                    <a:pt x="5560" y="21600"/>
                  </a:lnTo>
                  <a:close/>
                </a:path>
              </a:pathLst>
            </a:custGeom>
            <a:solidFill>
              <a:schemeClr val="accent3"/>
            </a:solidFill>
            <a:ln w="9525" cap="flat" cmpd="sng">
              <a:solidFill>
                <a:schemeClr val="bg2"/>
              </a:solidFill>
              <a:miter lim="800000"/>
              <a:headEnd/>
              <a:tailEnd/>
            </a:ln>
            <a:effectLst>
              <a:outerShdw dist="52363" dir="842175" algn="ctr" rotWithShape="0">
                <a:srgbClr val="C0C0C0">
                  <a:alpha val="50000"/>
                </a:srgbClr>
              </a:outerShdw>
            </a:effec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32" name="Text Box 35"/>
            <p:cNvSpPr txBox="1">
              <a:spLocks noChangeArrowheads="1"/>
            </p:cNvSpPr>
            <p:nvPr/>
          </p:nvSpPr>
          <p:spPr bwMode="auto">
            <a:xfrm>
              <a:off x="2820" y="523"/>
              <a:ext cx="980" cy="527"/>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defTabSz="967801" eaLnBrk="0" fontAlgn="auto" hangingPunct="0">
                <a:spcBef>
                  <a:spcPct val="50000"/>
                </a:spcBef>
                <a:spcAft>
                  <a:spcPts val="0"/>
                </a:spcAft>
                <a:defRPr/>
              </a:pPr>
              <a:r>
                <a:rPr lang="en-US" sz="1600" b="1">
                  <a:solidFill>
                    <a:schemeClr val="accent6">
                      <a:lumMod val="75000"/>
                      <a:lumOff val="25000"/>
                    </a:schemeClr>
                  </a:solidFill>
                  <a:latin typeface="+mn-lt"/>
                  <a:ea typeface="+mn-ea"/>
                </a:rPr>
                <a:t>10%</a:t>
              </a:r>
            </a:p>
          </p:txBody>
        </p:sp>
        <p:sp>
          <p:nvSpPr>
            <p:cNvPr id="33" name="Rectangle 36"/>
            <p:cNvSpPr>
              <a:spLocks noChangeArrowheads="1"/>
            </p:cNvSpPr>
            <p:nvPr/>
          </p:nvSpPr>
          <p:spPr bwMode="auto">
            <a:xfrm>
              <a:off x="95" y="115"/>
              <a:ext cx="3033" cy="578"/>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967801" eaLnBrk="0" fontAlgn="auto" hangingPunct="0">
                <a:spcBef>
                  <a:spcPts val="0"/>
                </a:spcBef>
                <a:spcAft>
                  <a:spcPts val="0"/>
                </a:spcAft>
                <a:defRPr/>
              </a:pPr>
              <a:r>
                <a:rPr lang="zh-CN" altLang="en-US" sz="1800" b="1" dirty="0">
                  <a:solidFill>
                    <a:schemeClr val="accent6">
                      <a:lumMod val="75000"/>
                      <a:lumOff val="25000"/>
                    </a:schemeClr>
                  </a:solidFill>
                  <a:latin typeface="微软雅黑" pitchFamily="34" charset="-122"/>
                  <a:ea typeface="微软雅黑" pitchFamily="34" charset="-122"/>
                </a:rPr>
                <a:t>区域四</a:t>
              </a:r>
              <a:endParaRPr lang="en-US" sz="1000" b="1" dirty="0">
                <a:solidFill>
                  <a:schemeClr val="accent6">
                    <a:lumMod val="75000"/>
                    <a:lumOff val="25000"/>
                  </a:schemeClr>
                </a:solidFill>
                <a:latin typeface="+mn-lt"/>
                <a:ea typeface="+mn-ea"/>
              </a:endParaRPr>
            </a:p>
          </p:txBody>
        </p:sp>
        <p:sp>
          <p:nvSpPr>
            <p:cNvPr id="34" name="Text Box 37"/>
            <p:cNvSpPr txBox="1">
              <a:spLocks noChangeArrowheads="1"/>
            </p:cNvSpPr>
            <p:nvPr/>
          </p:nvSpPr>
          <p:spPr bwMode="auto">
            <a:xfrm>
              <a:off x="113" y="648"/>
              <a:ext cx="2710" cy="8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defTabSz="967801" fontAlgn="auto">
                <a:spcBef>
                  <a:spcPts val="0"/>
                </a:spcBef>
                <a:spcAft>
                  <a:spcPts val="0"/>
                </a:spcAft>
                <a:defRPr/>
              </a:pPr>
              <a:r>
                <a:rPr lang="zh-CN" altLang="en-US" sz="1400">
                  <a:solidFill>
                    <a:schemeClr val="accent6">
                      <a:lumMod val="75000"/>
                      <a:lumOff val="25000"/>
                    </a:schemeClr>
                  </a:solidFill>
                  <a:latin typeface="微软雅黑" pitchFamily="34" charset="-122"/>
                  <a:ea typeface="微软雅黑" pitchFamily="34" charset="-122"/>
                </a:rPr>
                <a:t>请输入您的文字请输入您的文字</a:t>
              </a:r>
            </a:p>
          </p:txBody>
        </p:sp>
      </p:grpSp>
      <p:grpSp>
        <p:nvGrpSpPr>
          <p:cNvPr id="35" name="Group 38"/>
          <p:cNvGrpSpPr>
            <a:grpSpLocks/>
          </p:cNvGrpSpPr>
          <p:nvPr/>
        </p:nvGrpSpPr>
        <p:grpSpPr bwMode="auto">
          <a:xfrm>
            <a:off x="938213" y="1131888"/>
            <a:ext cx="2763837" cy="987425"/>
            <a:chOff x="0" y="0"/>
            <a:chExt cx="4352" cy="1555"/>
          </a:xfrm>
        </p:grpSpPr>
        <p:sp>
          <p:nvSpPr>
            <p:cNvPr id="36" name="AutoShape 39"/>
            <p:cNvSpPr>
              <a:spLocks noChangeArrowheads="1"/>
            </p:cNvSpPr>
            <p:nvPr/>
          </p:nvSpPr>
          <p:spPr bwMode="auto">
            <a:xfrm>
              <a:off x="0" y="0"/>
              <a:ext cx="3375" cy="1555"/>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37" name="AutoShape 40"/>
            <p:cNvSpPr>
              <a:spLocks noChangeArrowheads="1"/>
            </p:cNvSpPr>
            <p:nvPr/>
          </p:nvSpPr>
          <p:spPr bwMode="auto">
            <a:xfrm>
              <a:off x="2742" y="402"/>
              <a:ext cx="1610" cy="770"/>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38" name="Arc 41"/>
            <p:cNvSpPr>
              <a:spLocks/>
            </p:cNvSpPr>
            <p:nvPr/>
          </p:nvSpPr>
          <p:spPr bwMode="auto">
            <a:xfrm rot="5400000" flipH="1" flipV="1">
              <a:off x="3610" y="610"/>
              <a:ext cx="660" cy="340"/>
            </a:xfrm>
            <a:custGeom>
              <a:avLst/>
              <a:gdLst>
                <a:gd name="G0" fmla="+- 21600 0 0"/>
                <a:gd name="G1" fmla="+- 21600 0 0"/>
                <a:gd name="G2" fmla="+- 21600 0 0"/>
                <a:gd name="T0" fmla="*/ 8 w 43200"/>
                <a:gd name="T1" fmla="*/ 22192 h 22192"/>
                <a:gd name="T2" fmla="*/ 43199 w 43200"/>
                <a:gd name="T3" fmla="*/ 21801 h 22192"/>
                <a:gd name="T4" fmla="*/ 21600 w 43200"/>
                <a:gd name="T5" fmla="*/ 21600 h 22192"/>
              </a:gdLst>
              <a:ahLst/>
              <a:cxnLst>
                <a:cxn ang="0">
                  <a:pos x="T0" y="T1"/>
                </a:cxn>
                <a:cxn ang="0">
                  <a:pos x="T2" y="T3"/>
                </a:cxn>
                <a:cxn ang="0">
                  <a:pos x="T4" y="T5"/>
                </a:cxn>
              </a:cxnLst>
              <a:rect l="0" t="0" r="r" b="b"/>
              <a:pathLst>
                <a:path w="43200" h="22192" fill="none" extrusionOk="0">
                  <a:moveTo>
                    <a:pt x="8" y="22191"/>
                  </a:moveTo>
                  <a:cubicBezTo>
                    <a:pt x="2" y="21994"/>
                    <a:pt x="0" y="21797"/>
                    <a:pt x="0" y="21600"/>
                  </a:cubicBezTo>
                  <a:cubicBezTo>
                    <a:pt x="0" y="9670"/>
                    <a:pt x="9670" y="0"/>
                    <a:pt x="21600" y="0"/>
                  </a:cubicBezTo>
                  <a:cubicBezTo>
                    <a:pt x="33529" y="0"/>
                    <a:pt x="43200" y="9670"/>
                    <a:pt x="43200" y="21600"/>
                  </a:cubicBezTo>
                  <a:cubicBezTo>
                    <a:pt x="43200" y="21667"/>
                    <a:pt x="43199" y="21734"/>
                    <a:pt x="43199" y="21801"/>
                  </a:cubicBezTo>
                </a:path>
                <a:path w="43200" h="22192" stroke="0" extrusionOk="0">
                  <a:moveTo>
                    <a:pt x="8" y="22191"/>
                  </a:moveTo>
                  <a:cubicBezTo>
                    <a:pt x="2" y="21994"/>
                    <a:pt x="0" y="21797"/>
                    <a:pt x="0" y="21600"/>
                  </a:cubicBezTo>
                  <a:cubicBezTo>
                    <a:pt x="0" y="9670"/>
                    <a:pt x="9670" y="0"/>
                    <a:pt x="21600" y="0"/>
                  </a:cubicBezTo>
                  <a:cubicBezTo>
                    <a:pt x="33529" y="0"/>
                    <a:pt x="43200" y="9670"/>
                    <a:pt x="43200" y="21600"/>
                  </a:cubicBezTo>
                  <a:cubicBezTo>
                    <a:pt x="43200" y="21667"/>
                    <a:pt x="43199" y="21734"/>
                    <a:pt x="43199" y="21801"/>
                  </a:cubicBezTo>
                  <a:lnTo>
                    <a:pt x="21600" y="21600"/>
                  </a:lnTo>
                  <a:close/>
                </a:path>
              </a:pathLst>
            </a:custGeom>
            <a:solidFill>
              <a:schemeClr val="bg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56796" dir="3806097" algn="ctr" rotWithShape="0">
                      <a:srgbClr val="C0C0C0">
                        <a:alpha val="50000"/>
                      </a:srgbClr>
                    </a:outerShdw>
                  </a:effectLst>
                </a14:hiddenEffects>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39" name="Text Box 42"/>
            <p:cNvSpPr txBox="1">
              <a:spLocks noChangeArrowheads="1"/>
            </p:cNvSpPr>
            <p:nvPr/>
          </p:nvSpPr>
          <p:spPr bwMode="auto">
            <a:xfrm>
              <a:off x="2742" y="545"/>
              <a:ext cx="1027" cy="527"/>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defTabSz="967801" eaLnBrk="0" fontAlgn="auto" hangingPunct="0">
                <a:spcBef>
                  <a:spcPct val="50000"/>
                </a:spcBef>
                <a:spcAft>
                  <a:spcPts val="0"/>
                </a:spcAft>
                <a:defRPr/>
              </a:pPr>
              <a:r>
                <a:rPr lang="en-US" sz="1600">
                  <a:solidFill>
                    <a:schemeClr val="accent6">
                      <a:lumMod val="75000"/>
                      <a:lumOff val="25000"/>
                    </a:schemeClr>
                  </a:solidFill>
                  <a:latin typeface="微软雅黑" pitchFamily="34" charset="-122"/>
                  <a:ea typeface="微软雅黑" pitchFamily="34" charset="-122"/>
                </a:rPr>
                <a:t>50%</a:t>
              </a:r>
            </a:p>
          </p:txBody>
        </p:sp>
        <p:sp>
          <p:nvSpPr>
            <p:cNvPr id="40" name="Rectangle 43"/>
            <p:cNvSpPr>
              <a:spLocks noChangeArrowheads="1"/>
            </p:cNvSpPr>
            <p:nvPr/>
          </p:nvSpPr>
          <p:spPr bwMode="auto">
            <a:xfrm>
              <a:off x="107" y="72"/>
              <a:ext cx="2750" cy="578"/>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967801" eaLnBrk="0" fontAlgn="auto" hangingPunct="0">
                <a:spcBef>
                  <a:spcPts val="0"/>
                </a:spcBef>
                <a:spcAft>
                  <a:spcPts val="0"/>
                </a:spcAft>
                <a:defRPr/>
              </a:pPr>
              <a:r>
                <a:rPr lang="zh-CN" altLang="en-US" sz="1800" b="1" dirty="0">
                  <a:solidFill>
                    <a:schemeClr val="accent6">
                      <a:lumMod val="75000"/>
                      <a:lumOff val="25000"/>
                    </a:schemeClr>
                  </a:solidFill>
                  <a:latin typeface="微软雅黑" pitchFamily="34" charset="-122"/>
                  <a:ea typeface="微软雅黑" pitchFamily="34" charset="-122"/>
                </a:rPr>
                <a:t>区域一</a:t>
              </a:r>
              <a:endParaRPr lang="en-US" sz="1200" b="1" dirty="0">
                <a:solidFill>
                  <a:schemeClr val="accent6">
                    <a:lumMod val="75000"/>
                    <a:lumOff val="25000"/>
                  </a:schemeClr>
                </a:solidFill>
                <a:latin typeface="+mn-lt"/>
                <a:ea typeface="+mn-ea"/>
              </a:endParaRPr>
            </a:p>
          </p:txBody>
        </p:sp>
        <p:sp>
          <p:nvSpPr>
            <p:cNvPr id="41" name="Text Box 44"/>
            <p:cNvSpPr txBox="1">
              <a:spLocks noChangeArrowheads="1"/>
            </p:cNvSpPr>
            <p:nvPr/>
          </p:nvSpPr>
          <p:spPr bwMode="auto">
            <a:xfrm>
              <a:off x="35" y="545"/>
              <a:ext cx="2710" cy="8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defTabSz="967801" fontAlgn="auto">
                <a:spcBef>
                  <a:spcPts val="0"/>
                </a:spcBef>
                <a:spcAft>
                  <a:spcPts val="0"/>
                </a:spcAft>
                <a:defRPr/>
              </a:pPr>
              <a:r>
                <a:rPr lang="zh-CN" altLang="en-US" sz="1400">
                  <a:solidFill>
                    <a:schemeClr val="accent6">
                      <a:lumMod val="75000"/>
                      <a:lumOff val="25000"/>
                    </a:schemeClr>
                  </a:solidFill>
                  <a:latin typeface="微软雅黑" pitchFamily="34" charset="-122"/>
                  <a:ea typeface="微软雅黑" pitchFamily="34" charset="-122"/>
                </a:rPr>
                <a:t>请输入您的文字请输入您的文字</a:t>
              </a:r>
            </a:p>
          </p:txBody>
        </p:sp>
      </p:gr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par>
                                <p:cTn id="8" presetID="18" presetClass="entr" presetSubtype="12"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strips(downLeft)">
                                      <p:cBhvr>
                                        <p:cTn id="10" dur="500"/>
                                        <p:tgtEl>
                                          <p:spTgt spid="5"/>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strips(downLeft)">
                                      <p:cBhvr>
                                        <p:cTn id="13" dur="500"/>
                                        <p:tgtEl>
                                          <p:spTgt spid="6"/>
                                        </p:tgtEl>
                                      </p:cBhvr>
                                    </p:animEffect>
                                  </p:childTnLst>
                                </p:cTn>
                              </p:par>
                              <p:par>
                                <p:cTn id="14" presetID="18" presetClass="entr" presetSubtype="1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strips(downLeft)">
                                      <p:cBhvr>
                                        <p:cTn id="16" dur="500"/>
                                        <p:tgtEl>
                                          <p:spTgt spid="7"/>
                                        </p:tgtEl>
                                      </p:cBhvr>
                                    </p:animEffect>
                                  </p:childTnLst>
                                </p:cTn>
                              </p:par>
                            </p:childTnLst>
                          </p:cTn>
                        </p:par>
                        <p:par>
                          <p:cTn id="17" fill="hold" nodeType="afterGroup">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0"/>
                                        </p:tgtEl>
                                        <p:attrNameLst>
                                          <p:attrName>ppt_y</p:attrName>
                                        </p:attrNameLst>
                                      </p:cBhvr>
                                      <p:tavLst>
                                        <p:tav tm="0">
                                          <p:val>
                                            <p:strVal val="#ppt_y"/>
                                          </p:val>
                                        </p:tav>
                                        <p:tav tm="100000">
                                          <p:val>
                                            <p:strVal val="#ppt_y"/>
                                          </p:val>
                                        </p:tav>
                                      </p:tavLst>
                                    </p:anim>
                                    <p:anim calcmode="lin" valueType="num">
                                      <p:cBhvr>
                                        <p:cTn id="22"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p:tgtEl>
                                          <p:spTgt spid="10"/>
                                        </p:tgtEl>
                                      </p:cBhvr>
                                    </p:animEffect>
                                  </p:childTnLst>
                                </p:cTn>
                              </p:par>
                              <p:par>
                                <p:cTn id="25" presetID="41" presetClass="entr" presetSubtype="0" fill="hold" grpId="0" nodeType="withEffect">
                                  <p:stCondLst>
                                    <p:cond delay="0"/>
                                  </p:stCondLst>
                                  <p:iterate type="lt">
                                    <p:tmPct val="10000"/>
                                  </p:iterate>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2"/>
                                        </p:tgtEl>
                                        <p:attrNameLst>
                                          <p:attrName>ppt_y</p:attrName>
                                        </p:attrNameLst>
                                      </p:cBhvr>
                                      <p:tavLst>
                                        <p:tav tm="0">
                                          <p:val>
                                            <p:strVal val="#ppt_y"/>
                                          </p:val>
                                        </p:tav>
                                        <p:tav tm="100000">
                                          <p:val>
                                            <p:strVal val="#ppt_y"/>
                                          </p:val>
                                        </p:tav>
                                      </p:tavLst>
                                    </p:anim>
                                    <p:anim calcmode="lin" valueType="num">
                                      <p:cBhvr>
                                        <p:cTn id="29"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p:tgtEl>
                                          <p:spTgt spid="12"/>
                                        </p:tgtEl>
                                      </p:cBhvr>
                                    </p:animEffect>
                                  </p:childTnLst>
                                </p:cTn>
                              </p:par>
                              <p:par>
                                <p:cTn id="32" presetID="41" presetClass="entr" presetSubtype="0" fill="hold" grpId="0" nodeType="withEffect">
                                  <p:stCondLst>
                                    <p:cond delay="0"/>
                                  </p:stCondLst>
                                  <p:iterate type="lt">
                                    <p:tmPct val="10000"/>
                                  </p:iterate>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11"/>
                                        </p:tgtEl>
                                        <p:attrNameLst>
                                          <p:attrName>ppt_y</p:attrName>
                                        </p:attrNameLst>
                                      </p:cBhvr>
                                      <p:tavLst>
                                        <p:tav tm="0">
                                          <p:val>
                                            <p:strVal val="#ppt_y"/>
                                          </p:val>
                                        </p:tav>
                                        <p:tav tm="100000">
                                          <p:val>
                                            <p:strVal val="#ppt_y"/>
                                          </p:val>
                                        </p:tav>
                                      </p:tavLst>
                                    </p:anim>
                                    <p:anim calcmode="lin" valueType="num">
                                      <p:cBhvr>
                                        <p:cTn id="36"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p:tgtEl>
                                          <p:spTgt spid="11"/>
                                        </p:tgtEl>
                                      </p:cBhvr>
                                    </p:animEffect>
                                  </p:childTnLst>
                                </p:cTn>
                              </p:par>
                              <p:par>
                                <p:cTn id="39" presetID="41" presetClass="entr" presetSubtype="0" fill="hold" grpId="0" nodeType="withEffect">
                                  <p:stCondLst>
                                    <p:cond delay="0"/>
                                  </p:stCondLst>
                                  <p:iterate type="lt">
                                    <p:tmPct val="10000"/>
                                  </p:iterate>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9"/>
                                        </p:tgtEl>
                                        <p:attrNameLst>
                                          <p:attrName>ppt_y</p:attrName>
                                        </p:attrNameLst>
                                      </p:cBhvr>
                                      <p:tavLst>
                                        <p:tav tm="0">
                                          <p:val>
                                            <p:strVal val="#ppt_y"/>
                                          </p:val>
                                        </p:tav>
                                        <p:tav tm="100000">
                                          <p:val>
                                            <p:strVal val="#ppt_y"/>
                                          </p:val>
                                        </p:tav>
                                      </p:tavLst>
                                    </p:anim>
                                    <p:anim calcmode="lin" valueType="num">
                                      <p:cBhvr>
                                        <p:cTn id="43"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p:tgtEl>
                                          <p:spTgt spid="9"/>
                                        </p:tgtEl>
                                      </p:cBhvr>
                                    </p:animEffect>
                                  </p:childTnLst>
                                </p:cTn>
                              </p:par>
                            </p:childTnLst>
                          </p:cTn>
                        </p:par>
                        <p:par>
                          <p:cTn id="46" fill="hold" nodeType="afterGroup">
                            <p:stCondLst>
                              <p:cond delay="1100"/>
                            </p:stCondLst>
                            <p:childTnLst>
                              <p:par>
                                <p:cTn id="47" presetID="2" presetClass="entr" presetSubtype="2" fill="hold"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additive="base">
                                        <p:cTn id="49" dur="500" fill="hold"/>
                                        <p:tgtEl>
                                          <p:spTgt spid="20"/>
                                        </p:tgtEl>
                                        <p:attrNameLst>
                                          <p:attrName>ppt_x</p:attrName>
                                        </p:attrNameLst>
                                      </p:cBhvr>
                                      <p:tavLst>
                                        <p:tav tm="0">
                                          <p:val>
                                            <p:strVal val="1+#ppt_w/2"/>
                                          </p:val>
                                        </p:tav>
                                        <p:tav tm="100000">
                                          <p:val>
                                            <p:strVal val="#ppt_x"/>
                                          </p:val>
                                        </p:tav>
                                      </p:tavLst>
                                    </p:anim>
                                    <p:anim calcmode="lin" valueType="num">
                                      <p:cBhvr additive="base">
                                        <p:cTn id="50" dur="500" fill="hold"/>
                                        <p:tgtEl>
                                          <p:spTgt spid="20"/>
                                        </p:tgtEl>
                                        <p:attrNameLst>
                                          <p:attrName>ppt_y</p:attrName>
                                        </p:attrNameLst>
                                      </p:cBhvr>
                                      <p:tavLst>
                                        <p:tav tm="0">
                                          <p:val>
                                            <p:strVal val="#ppt_y"/>
                                          </p:val>
                                        </p:tav>
                                        <p:tav tm="100000">
                                          <p:val>
                                            <p:strVal val="#ppt_y"/>
                                          </p:val>
                                        </p:tav>
                                      </p:tavLst>
                                    </p:anim>
                                  </p:childTnLst>
                                </p:cTn>
                              </p:par>
                            </p:childTnLst>
                          </p:cTn>
                        </p:par>
                        <p:par>
                          <p:cTn id="51" fill="hold" nodeType="afterGroup">
                            <p:stCondLst>
                              <p:cond delay="1600"/>
                            </p:stCondLst>
                            <p:childTnLst>
                              <p:par>
                                <p:cTn id="52" presetID="2" presetClass="entr" presetSubtype="2" fill="hold" nodeType="after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additive="base">
                                        <p:cTn id="54" dur="500" fill="hold"/>
                                        <p:tgtEl>
                                          <p:spTgt spid="13"/>
                                        </p:tgtEl>
                                        <p:attrNameLst>
                                          <p:attrName>ppt_x</p:attrName>
                                        </p:attrNameLst>
                                      </p:cBhvr>
                                      <p:tavLst>
                                        <p:tav tm="0">
                                          <p:val>
                                            <p:strVal val="1+#ppt_w/2"/>
                                          </p:val>
                                        </p:tav>
                                        <p:tav tm="100000">
                                          <p:val>
                                            <p:strVal val="#ppt_x"/>
                                          </p:val>
                                        </p:tav>
                                      </p:tavLst>
                                    </p:anim>
                                    <p:anim calcmode="lin" valueType="num">
                                      <p:cBhvr additive="base">
                                        <p:cTn id="55" dur="500" fill="hold"/>
                                        <p:tgtEl>
                                          <p:spTgt spid="13"/>
                                        </p:tgtEl>
                                        <p:attrNameLst>
                                          <p:attrName>ppt_y</p:attrName>
                                        </p:attrNameLst>
                                      </p:cBhvr>
                                      <p:tavLst>
                                        <p:tav tm="0">
                                          <p:val>
                                            <p:strVal val="#ppt_y"/>
                                          </p:val>
                                        </p:tav>
                                        <p:tav tm="100000">
                                          <p:val>
                                            <p:strVal val="#ppt_y"/>
                                          </p:val>
                                        </p:tav>
                                      </p:tavLst>
                                    </p:anim>
                                  </p:childTnLst>
                                </p:cTn>
                              </p:par>
                            </p:childTnLst>
                          </p:cTn>
                        </p:par>
                        <p:par>
                          <p:cTn id="56" fill="hold" nodeType="afterGroup">
                            <p:stCondLst>
                              <p:cond delay="2100"/>
                            </p:stCondLst>
                            <p:childTnLst>
                              <p:par>
                                <p:cTn id="57" presetID="2" presetClass="entr" presetSubtype="8" fill="hold" nodeType="after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fill="hold"/>
                                        <p:tgtEl>
                                          <p:spTgt spid="35"/>
                                        </p:tgtEl>
                                        <p:attrNameLst>
                                          <p:attrName>ppt_x</p:attrName>
                                        </p:attrNameLst>
                                      </p:cBhvr>
                                      <p:tavLst>
                                        <p:tav tm="0">
                                          <p:val>
                                            <p:strVal val="0-#ppt_w/2"/>
                                          </p:val>
                                        </p:tav>
                                        <p:tav tm="100000">
                                          <p:val>
                                            <p:strVal val="#ppt_x"/>
                                          </p:val>
                                        </p:tav>
                                      </p:tavLst>
                                    </p:anim>
                                    <p:anim calcmode="lin" valueType="num">
                                      <p:cBhvr additive="base">
                                        <p:cTn id="60" dur="500" fill="hold"/>
                                        <p:tgtEl>
                                          <p:spTgt spid="35"/>
                                        </p:tgtEl>
                                        <p:attrNameLst>
                                          <p:attrName>ppt_y</p:attrName>
                                        </p:attrNameLst>
                                      </p:cBhvr>
                                      <p:tavLst>
                                        <p:tav tm="0">
                                          <p:val>
                                            <p:strVal val="#ppt_y"/>
                                          </p:val>
                                        </p:tav>
                                        <p:tav tm="100000">
                                          <p:val>
                                            <p:strVal val="#ppt_y"/>
                                          </p:val>
                                        </p:tav>
                                      </p:tavLst>
                                    </p:anim>
                                  </p:childTnLst>
                                </p:cTn>
                              </p:par>
                            </p:childTnLst>
                          </p:cTn>
                        </p:par>
                        <p:par>
                          <p:cTn id="61" fill="hold" nodeType="afterGroup">
                            <p:stCondLst>
                              <p:cond delay="2600"/>
                            </p:stCondLst>
                            <p:childTnLst>
                              <p:par>
                                <p:cTn id="62" presetID="2" presetClass="entr" presetSubtype="8" fill="hold" nodeType="afterEffect">
                                  <p:stCondLst>
                                    <p:cond delay="0"/>
                                  </p:stCondLst>
                                  <p:childTnLst>
                                    <p:set>
                                      <p:cBhvr>
                                        <p:cTn id="63" dur="1" fill="hold">
                                          <p:stCondLst>
                                            <p:cond delay="0"/>
                                          </p:stCondLst>
                                        </p:cTn>
                                        <p:tgtEl>
                                          <p:spTgt spid="28"/>
                                        </p:tgtEl>
                                        <p:attrNameLst>
                                          <p:attrName>style.visibility</p:attrName>
                                        </p:attrNameLst>
                                      </p:cBhvr>
                                      <p:to>
                                        <p:strVal val="visible"/>
                                      </p:to>
                                    </p:set>
                                    <p:anim calcmode="lin" valueType="num">
                                      <p:cBhvr additive="base">
                                        <p:cTn id="64" dur="500" fill="hold"/>
                                        <p:tgtEl>
                                          <p:spTgt spid="28"/>
                                        </p:tgtEl>
                                        <p:attrNameLst>
                                          <p:attrName>ppt_x</p:attrName>
                                        </p:attrNameLst>
                                      </p:cBhvr>
                                      <p:tavLst>
                                        <p:tav tm="0">
                                          <p:val>
                                            <p:strVal val="0-#ppt_w/2"/>
                                          </p:val>
                                        </p:tav>
                                        <p:tav tm="100000">
                                          <p:val>
                                            <p:strVal val="#ppt_x"/>
                                          </p:val>
                                        </p:tav>
                                      </p:tavLst>
                                    </p:anim>
                                    <p:anim calcmode="lin" valueType="num">
                                      <p:cBhvr additive="base">
                                        <p:cTn id="65"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9" grpId="0" bldLvl="0" autoUpdateAnimBg="0"/>
      <p:bldP spid="10" grpId="0" bldLvl="0" autoUpdateAnimBg="0"/>
      <p:bldP spid="11" grpId="0" bldLvl="0" autoUpdateAnimBg="0"/>
      <p:bldP spid="12" grpId="0" bldLvl="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a:grpSpLocks/>
          </p:cNvGrpSpPr>
          <p:nvPr/>
        </p:nvGrpSpPr>
        <p:grpSpPr bwMode="auto">
          <a:xfrm>
            <a:off x="4308475" y="539750"/>
            <a:ext cx="2713038" cy="2592388"/>
            <a:chOff x="3792217" y="1160192"/>
            <a:chExt cx="2713480" cy="2592289"/>
          </a:xfrm>
        </p:grpSpPr>
        <p:grpSp>
          <p:nvGrpSpPr>
            <p:cNvPr id="31760" name="组合 26"/>
            <p:cNvGrpSpPr>
              <a:grpSpLocks/>
            </p:cNvGrpSpPr>
            <p:nvPr/>
          </p:nvGrpSpPr>
          <p:grpSpPr bwMode="auto">
            <a:xfrm>
              <a:off x="3852813" y="1160192"/>
              <a:ext cx="2592288" cy="2592289"/>
              <a:chOff x="3091333" y="1182834"/>
              <a:chExt cx="3298687" cy="3298688"/>
            </a:xfrm>
          </p:grpSpPr>
          <p:sp>
            <p:nvSpPr>
              <p:cNvPr id="29" name="椭圆 28"/>
              <p:cNvSpPr/>
              <p:nvPr/>
            </p:nvSpPr>
            <p:spPr>
              <a:xfrm>
                <a:off x="3452657" y="1540378"/>
                <a:ext cx="2586141" cy="25836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nvGrpSpPr>
              <p:cNvPr id="30"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32" name="同心圆 31"/>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sp>
          <p:nvSpPr>
            <p:cNvPr id="31761" name="矩形 27"/>
            <p:cNvSpPr>
              <a:spLocks noChangeArrowheads="1"/>
            </p:cNvSpPr>
            <p:nvPr/>
          </p:nvSpPr>
          <p:spPr bwMode="auto">
            <a:xfrm>
              <a:off x="3792217" y="1695707"/>
              <a:ext cx="2713480" cy="1292662"/>
            </a:xfrm>
            <a:prstGeom prst="rect">
              <a:avLst/>
            </a:prstGeom>
            <a:noFill/>
            <a:ln w="9525">
              <a:noFill/>
              <a:miter lim="800000"/>
              <a:headEnd/>
              <a:tailEnd/>
            </a:ln>
          </p:spPr>
          <p:txBody>
            <a:bodyPr>
              <a:spAutoFit/>
            </a:bodyPr>
            <a:lstStyle/>
            <a:p>
              <a:pPr algn="ctr">
                <a:lnSpc>
                  <a:spcPct val="130000"/>
                </a:lnSpc>
              </a:pPr>
              <a:r>
                <a:rPr lang="zh-CN" altLang="en-US" sz="3600" b="1">
                  <a:solidFill>
                    <a:srgbClr val="F8F8F8"/>
                  </a:solidFill>
                  <a:latin typeface="微软雅黑" pitchFamily="34" charset="-122"/>
                  <a:ea typeface="微软雅黑" pitchFamily="34" charset="-122"/>
                </a:rPr>
                <a:t>① </a:t>
              </a:r>
              <a:endParaRPr lang="en-US" altLang="zh-CN" sz="3600" b="1">
                <a:solidFill>
                  <a:srgbClr val="F8F8F8"/>
                </a:solidFill>
                <a:latin typeface="微软雅黑" pitchFamily="34" charset="-122"/>
                <a:ea typeface="微软雅黑" pitchFamily="34" charset="-122"/>
              </a:endParaRPr>
            </a:p>
            <a:p>
              <a:pPr algn="ctr">
                <a:lnSpc>
                  <a:spcPct val="130000"/>
                </a:lnSpc>
              </a:pPr>
              <a:r>
                <a:rPr lang="zh-CN" altLang="en-US" sz="2400" b="1">
                  <a:solidFill>
                    <a:srgbClr val="F8F8F8"/>
                  </a:solidFill>
                  <a:latin typeface="微软雅黑" pitchFamily="34" charset="-122"/>
                  <a:ea typeface="微软雅黑" pitchFamily="34" charset="-122"/>
                </a:rPr>
                <a:t>您的标题</a:t>
              </a:r>
              <a:endParaRPr lang="zh-CN" altLang="en-US" sz="2400" b="1">
                <a:solidFill>
                  <a:srgbClr val="F8F8F8"/>
                </a:solidFill>
                <a:ea typeface="微软雅黑" pitchFamily="34" charset="-122"/>
              </a:endParaRPr>
            </a:p>
          </p:txBody>
        </p:sp>
      </p:grpSp>
      <p:grpSp>
        <p:nvGrpSpPr>
          <p:cNvPr id="33" name="组合 32"/>
          <p:cNvGrpSpPr>
            <a:grpSpLocks/>
          </p:cNvGrpSpPr>
          <p:nvPr/>
        </p:nvGrpSpPr>
        <p:grpSpPr bwMode="auto">
          <a:xfrm>
            <a:off x="3121025" y="2368550"/>
            <a:ext cx="2182813" cy="2085975"/>
            <a:chOff x="3792217" y="1160192"/>
            <a:chExt cx="2713479" cy="2592289"/>
          </a:xfrm>
        </p:grpSpPr>
        <p:grpSp>
          <p:nvGrpSpPr>
            <p:cNvPr id="31756" name="组合 33"/>
            <p:cNvGrpSpPr>
              <a:grpSpLocks/>
            </p:cNvGrpSpPr>
            <p:nvPr/>
          </p:nvGrpSpPr>
          <p:grpSpPr bwMode="auto">
            <a:xfrm>
              <a:off x="3852813" y="1160192"/>
              <a:ext cx="2592288" cy="2592289"/>
              <a:chOff x="3091333" y="1182834"/>
              <a:chExt cx="3298687" cy="3298688"/>
            </a:xfrm>
          </p:grpSpPr>
          <p:sp>
            <p:nvSpPr>
              <p:cNvPr id="36" name="椭圆 35"/>
              <p:cNvSpPr/>
              <p:nvPr/>
            </p:nvSpPr>
            <p:spPr>
              <a:xfrm>
                <a:off x="3453686" y="1539313"/>
                <a:ext cx="2584025" cy="25857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accent4"/>
                  </a:solidFill>
                </a:endParaRPr>
              </a:p>
            </p:txBody>
          </p:sp>
          <p:grpSp>
            <p:nvGrpSpPr>
              <p:cNvPr id="3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39" name="同心圆 38"/>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sp>
          <p:nvSpPr>
            <p:cNvPr id="31757" name="矩形 34"/>
            <p:cNvSpPr>
              <a:spLocks noChangeArrowheads="1"/>
            </p:cNvSpPr>
            <p:nvPr/>
          </p:nvSpPr>
          <p:spPr bwMode="auto">
            <a:xfrm>
              <a:off x="3792217" y="1695707"/>
              <a:ext cx="2713479" cy="1308272"/>
            </a:xfrm>
            <a:prstGeom prst="rect">
              <a:avLst/>
            </a:prstGeom>
            <a:noFill/>
            <a:ln w="9525">
              <a:noFill/>
              <a:miter lim="800000"/>
              <a:headEnd/>
              <a:tailEnd/>
            </a:ln>
          </p:spPr>
          <p:txBody>
            <a:bodyPr>
              <a:spAutoFit/>
            </a:bodyPr>
            <a:lstStyle/>
            <a:p>
              <a:pPr algn="ctr">
                <a:lnSpc>
                  <a:spcPct val="130000"/>
                </a:lnSpc>
              </a:pPr>
              <a:r>
                <a:rPr lang="zh-CN" altLang="en-US" sz="2800" b="1">
                  <a:solidFill>
                    <a:srgbClr val="F8F8F8"/>
                  </a:solidFill>
                  <a:latin typeface="微软雅黑" pitchFamily="34" charset="-122"/>
                  <a:ea typeface="微软雅黑" pitchFamily="34" charset="-122"/>
                </a:rPr>
                <a:t>② </a:t>
              </a:r>
              <a:endParaRPr lang="en-US" altLang="zh-CN" sz="2800" b="1">
                <a:solidFill>
                  <a:srgbClr val="F8F8F8"/>
                </a:solidFill>
                <a:latin typeface="微软雅黑" pitchFamily="34" charset="-122"/>
                <a:ea typeface="微软雅黑" pitchFamily="34" charset="-122"/>
              </a:endParaRPr>
            </a:p>
            <a:p>
              <a:pPr algn="ctr">
                <a:lnSpc>
                  <a:spcPct val="130000"/>
                </a:lnSpc>
              </a:pPr>
              <a:r>
                <a:rPr lang="zh-CN" altLang="en-US" sz="1800" b="1">
                  <a:solidFill>
                    <a:srgbClr val="F8F8F8"/>
                  </a:solidFill>
                  <a:latin typeface="微软雅黑" pitchFamily="34" charset="-122"/>
                  <a:ea typeface="微软雅黑" pitchFamily="34" charset="-122"/>
                </a:rPr>
                <a:t>您的标题</a:t>
              </a:r>
              <a:endParaRPr lang="zh-CN" altLang="en-US" sz="1800" b="1">
                <a:solidFill>
                  <a:srgbClr val="F8F8F8"/>
                </a:solidFill>
                <a:ea typeface="微软雅黑" pitchFamily="34" charset="-122"/>
              </a:endParaRPr>
            </a:p>
          </p:txBody>
        </p:sp>
      </p:grpSp>
      <p:grpSp>
        <p:nvGrpSpPr>
          <p:cNvPr id="40" name="组合 39"/>
          <p:cNvGrpSpPr>
            <a:grpSpLocks/>
          </p:cNvGrpSpPr>
          <p:nvPr/>
        </p:nvGrpSpPr>
        <p:grpSpPr bwMode="auto">
          <a:xfrm>
            <a:off x="2849563" y="982663"/>
            <a:ext cx="1803400" cy="1720850"/>
            <a:chOff x="3792217" y="1160192"/>
            <a:chExt cx="2713479" cy="2592289"/>
          </a:xfrm>
        </p:grpSpPr>
        <p:grpSp>
          <p:nvGrpSpPr>
            <p:cNvPr id="31752" name="组合 62"/>
            <p:cNvGrpSpPr>
              <a:grpSpLocks/>
            </p:cNvGrpSpPr>
            <p:nvPr/>
          </p:nvGrpSpPr>
          <p:grpSpPr bwMode="auto">
            <a:xfrm>
              <a:off x="3852813" y="1160192"/>
              <a:ext cx="2592288" cy="2592289"/>
              <a:chOff x="3091333" y="1182834"/>
              <a:chExt cx="3298687" cy="3298688"/>
            </a:xfrm>
          </p:grpSpPr>
          <p:sp>
            <p:nvSpPr>
              <p:cNvPr id="65" name="椭圆 64"/>
              <p:cNvSpPr/>
              <p:nvPr/>
            </p:nvSpPr>
            <p:spPr>
              <a:xfrm>
                <a:off x="3451916" y="1538872"/>
                <a:ext cx="2586637" cy="258661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nvGrpSpPr>
              <p:cNvPr id="66"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7" name="同心圆 6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68" name="同心圆 67"/>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sp>
          <p:nvSpPr>
            <p:cNvPr id="31753" name="矩形 63"/>
            <p:cNvSpPr>
              <a:spLocks noChangeArrowheads="1"/>
            </p:cNvSpPr>
            <p:nvPr/>
          </p:nvSpPr>
          <p:spPr bwMode="auto">
            <a:xfrm>
              <a:off x="3792217" y="1512117"/>
              <a:ext cx="2713479" cy="1524457"/>
            </a:xfrm>
            <a:prstGeom prst="rect">
              <a:avLst/>
            </a:prstGeom>
            <a:noFill/>
            <a:ln w="9525">
              <a:noFill/>
              <a:miter lim="800000"/>
              <a:headEnd/>
              <a:tailEnd/>
            </a:ln>
          </p:spPr>
          <p:txBody>
            <a:bodyPr>
              <a:spAutoFit/>
            </a:bodyPr>
            <a:lstStyle/>
            <a:p>
              <a:pPr algn="ctr">
                <a:lnSpc>
                  <a:spcPct val="130000"/>
                </a:lnSpc>
              </a:pPr>
              <a:r>
                <a:rPr lang="zh-CN" altLang="en-US" sz="2800" b="1">
                  <a:solidFill>
                    <a:srgbClr val="F8F8F8"/>
                  </a:solidFill>
                  <a:latin typeface="微软雅黑" pitchFamily="34" charset="-122"/>
                  <a:ea typeface="微软雅黑" pitchFamily="34" charset="-122"/>
                </a:rPr>
                <a:t>③ </a:t>
              </a:r>
              <a:endParaRPr lang="en-US" altLang="zh-CN" sz="2800" b="1">
                <a:solidFill>
                  <a:srgbClr val="F8F8F8"/>
                </a:solidFill>
                <a:latin typeface="微软雅黑" pitchFamily="34" charset="-122"/>
                <a:ea typeface="微软雅黑" pitchFamily="34" charset="-122"/>
              </a:endParaRPr>
            </a:p>
            <a:p>
              <a:pPr algn="ctr">
                <a:lnSpc>
                  <a:spcPct val="130000"/>
                </a:lnSpc>
              </a:pPr>
              <a:r>
                <a:rPr lang="zh-CN" altLang="en-US" sz="1800" b="1">
                  <a:solidFill>
                    <a:srgbClr val="F8F8F8"/>
                  </a:solidFill>
                  <a:latin typeface="微软雅黑" pitchFamily="34" charset="-122"/>
                  <a:ea typeface="微软雅黑" pitchFamily="34" charset="-122"/>
                </a:rPr>
                <a:t>您的标题</a:t>
              </a:r>
              <a:endParaRPr lang="zh-CN" altLang="en-US" sz="1800" b="1">
                <a:solidFill>
                  <a:srgbClr val="F8F8F8"/>
                </a:solidFill>
                <a:ea typeface="微软雅黑" pitchFamily="34" charset="-122"/>
              </a:endParaRPr>
            </a:p>
          </p:txBody>
        </p:sp>
      </p:grpSp>
      <p:sp>
        <p:nvSpPr>
          <p:cNvPr id="69" name="矩形 68"/>
          <p:cNvSpPr/>
          <p:nvPr/>
        </p:nvSpPr>
        <p:spPr>
          <a:xfrm>
            <a:off x="5311775" y="3708400"/>
            <a:ext cx="3365500" cy="1212850"/>
          </a:xfrm>
          <a:prstGeom prst="rect">
            <a:avLst/>
          </a:prstGeom>
        </p:spPr>
        <p:txBody>
          <a:bodyPr>
            <a:spAutoFit/>
          </a:bodyPr>
          <a:lstStyle/>
          <a:p>
            <a:pPr defTabSz="967801" fontAlgn="auto">
              <a:lnSpc>
                <a:spcPct val="130000"/>
              </a:lnSpc>
              <a:spcBef>
                <a:spcPts val="0"/>
              </a:spcBef>
              <a:spcAft>
                <a:spcPts val="0"/>
              </a:spcAft>
              <a:defRPr/>
            </a:pPr>
            <a:r>
              <a:rPr lang="zh-CN" altLang="en-US" sz="1800" dirty="0">
                <a:solidFill>
                  <a:schemeClr val="accent4"/>
                </a:solidFill>
                <a:latin typeface="微软雅黑" pitchFamily="34" charset="-122"/>
                <a:ea typeface="微软雅黑" pitchFamily="34" charset="-122"/>
              </a:rPr>
              <a:t>单击填加标题</a:t>
            </a:r>
            <a:endParaRPr lang="en-US" altLang="zh-CN" sz="1800" dirty="0">
              <a:solidFill>
                <a:schemeClr val="accent4"/>
              </a:solidFill>
              <a:latin typeface="微软雅黑" pitchFamily="34" charset="-122"/>
              <a:ea typeface="微软雅黑" pitchFamily="34" charset="-122"/>
            </a:endParaRPr>
          </a:p>
          <a:p>
            <a:pPr defTabSz="967801" fontAlgn="auto">
              <a:lnSpc>
                <a:spcPct val="130000"/>
              </a:lnSpc>
              <a:spcBef>
                <a:spcPts val="0"/>
              </a:spcBef>
              <a:spcAft>
                <a:spcPts val="0"/>
              </a:spcAft>
              <a:defRPr/>
            </a:pPr>
            <a:r>
              <a:rPr lang="zh-CN" altLang="en-US" sz="1200" dirty="0">
                <a:solidFill>
                  <a:schemeClr val="tx1">
                    <a:lumMod val="85000"/>
                    <a:lumOff val="15000"/>
                  </a:schemeClr>
                </a:solidFill>
                <a:latin typeface="微软雅黑" pitchFamily="34" charset="-122"/>
                <a:ea typeface="微软雅黑" pitchFamily="34" charset="-122"/>
              </a:rPr>
              <a:t>这里输入文字这里输入文字这里输入文字这里输入文字这里输入文字这里输入文字</a:t>
            </a:r>
          </a:p>
          <a:p>
            <a:pPr defTabSz="967801" fontAlgn="auto">
              <a:lnSpc>
                <a:spcPct val="130000"/>
              </a:lnSpc>
              <a:spcBef>
                <a:spcPts val="0"/>
              </a:spcBef>
              <a:spcAft>
                <a:spcPts val="0"/>
              </a:spcAft>
              <a:defRPr/>
            </a:pP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70" name="矩形 69"/>
          <p:cNvSpPr/>
          <p:nvPr/>
        </p:nvSpPr>
        <p:spPr>
          <a:xfrm>
            <a:off x="7021513" y="1231900"/>
            <a:ext cx="2447925" cy="1452563"/>
          </a:xfrm>
          <a:prstGeom prst="rect">
            <a:avLst/>
          </a:prstGeom>
        </p:spPr>
        <p:txBody>
          <a:bodyPr>
            <a:spAutoFit/>
          </a:bodyPr>
          <a:lstStyle/>
          <a:p>
            <a:pPr defTabSz="967801" fontAlgn="auto">
              <a:lnSpc>
                <a:spcPct val="130000"/>
              </a:lnSpc>
              <a:spcBef>
                <a:spcPts val="0"/>
              </a:spcBef>
              <a:spcAft>
                <a:spcPts val="0"/>
              </a:spcAft>
              <a:defRPr/>
            </a:pPr>
            <a:r>
              <a:rPr lang="zh-CN" altLang="en-US" sz="1800" dirty="0">
                <a:solidFill>
                  <a:schemeClr val="accent1"/>
                </a:solidFill>
                <a:latin typeface="微软雅黑" pitchFamily="34" charset="-122"/>
                <a:ea typeface="微软雅黑" pitchFamily="34" charset="-122"/>
              </a:rPr>
              <a:t>单击填加标题</a:t>
            </a:r>
            <a:endParaRPr lang="en-US" altLang="zh-CN" sz="1800" dirty="0">
              <a:solidFill>
                <a:schemeClr val="accent1"/>
              </a:solidFill>
              <a:latin typeface="微软雅黑" pitchFamily="34" charset="-122"/>
              <a:ea typeface="微软雅黑" pitchFamily="34" charset="-122"/>
            </a:endParaRPr>
          </a:p>
          <a:p>
            <a:pPr defTabSz="967801" fontAlgn="auto">
              <a:lnSpc>
                <a:spcPct val="130000"/>
              </a:lnSpc>
              <a:spcBef>
                <a:spcPts val="0"/>
              </a:spcBef>
              <a:spcAft>
                <a:spcPts val="0"/>
              </a:spcAft>
              <a:defRPr/>
            </a:pPr>
            <a:r>
              <a:rPr lang="zh-CN" altLang="en-US" sz="1200" dirty="0">
                <a:solidFill>
                  <a:schemeClr val="tx1">
                    <a:lumMod val="85000"/>
                    <a:lumOff val="15000"/>
                  </a:schemeClr>
                </a:solidFill>
                <a:latin typeface="微软雅黑" pitchFamily="34" charset="-122"/>
                <a:ea typeface="微软雅黑" pitchFamily="34" charset="-122"/>
              </a:rPr>
              <a:t>这里输入文字这里输入文字这里输入文字这里输入文字这里输入文字这里输入文字</a:t>
            </a:r>
          </a:p>
          <a:p>
            <a:pPr defTabSz="967801" fontAlgn="auto">
              <a:lnSpc>
                <a:spcPct val="130000"/>
              </a:lnSpc>
              <a:spcBef>
                <a:spcPts val="0"/>
              </a:spcBef>
              <a:spcAft>
                <a:spcPts val="0"/>
              </a:spcAft>
              <a:defRPr/>
            </a:pP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71" name="矩形 70"/>
          <p:cNvSpPr/>
          <p:nvPr/>
        </p:nvSpPr>
        <p:spPr>
          <a:xfrm>
            <a:off x="539750" y="2039938"/>
            <a:ext cx="2449513" cy="1452562"/>
          </a:xfrm>
          <a:prstGeom prst="rect">
            <a:avLst/>
          </a:prstGeom>
        </p:spPr>
        <p:txBody>
          <a:bodyPr>
            <a:spAutoFit/>
          </a:bodyPr>
          <a:lstStyle/>
          <a:p>
            <a:pPr defTabSz="967801" fontAlgn="auto">
              <a:lnSpc>
                <a:spcPct val="130000"/>
              </a:lnSpc>
              <a:spcBef>
                <a:spcPts val="0"/>
              </a:spcBef>
              <a:spcAft>
                <a:spcPts val="0"/>
              </a:spcAft>
              <a:defRPr/>
            </a:pPr>
            <a:r>
              <a:rPr lang="zh-CN" altLang="en-US" sz="1800" dirty="0">
                <a:solidFill>
                  <a:schemeClr val="bg2"/>
                </a:solidFill>
                <a:latin typeface="微软雅黑" pitchFamily="34" charset="-122"/>
                <a:ea typeface="微软雅黑" pitchFamily="34" charset="-122"/>
              </a:rPr>
              <a:t>单击填加标题</a:t>
            </a:r>
            <a:endParaRPr lang="en-US" altLang="zh-CN" sz="1800" dirty="0">
              <a:solidFill>
                <a:schemeClr val="bg2"/>
              </a:solidFill>
              <a:latin typeface="微软雅黑" pitchFamily="34" charset="-122"/>
              <a:ea typeface="微软雅黑" pitchFamily="34" charset="-122"/>
            </a:endParaRPr>
          </a:p>
          <a:p>
            <a:pPr defTabSz="967801" fontAlgn="auto">
              <a:lnSpc>
                <a:spcPct val="130000"/>
              </a:lnSpc>
              <a:spcBef>
                <a:spcPts val="0"/>
              </a:spcBef>
              <a:spcAft>
                <a:spcPts val="0"/>
              </a:spcAft>
              <a:defRPr/>
            </a:pPr>
            <a:r>
              <a:rPr lang="zh-CN" altLang="en-US" sz="1200" dirty="0">
                <a:solidFill>
                  <a:schemeClr val="tx1">
                    <a:lumMod val="85000"/>
                    <a:lumOff val="15000"/>
                  </a:schemeClr>
                </a:solidFill>
                <a:latin typeface="微软雅黑" pitchFamily="34" charset="-122"/>
                <a:ea typeface="微软雅黑" pitchFamily="34" charset="-122"/>
              </a:rPr>
              <a:t>这里输入文字这里输入文字这里输入文字这里输入文字这里输入文字这里输入文字</a:t>
            </a:r>
          </a:p>
          <a:p>
            <a:pPr defTabSz="967801" fontAlgn="auto">
              <a:lnSpc>
                <a:spcPct val="130000"/>
              </a:lnSpc>
              <a:spcBef>
                <a:spcPts val="0"/>
              </a:spcBef>
              <a:spcAft>
                <a:spcPts val="0"/>
              </a:spcAft>
              <a:defRPr/>
            </a:pPr>
            <a:endParaRPr lang="zh-CN" altLang="en-US" sz="1400" dirty="0">
              <a:solidFill>
                <a:schemeClr val="tx1">
                  <a:lumMod val="85000"/>
                  <a:lumOff val="15000"/>
                </a:schemeClr>
              </a:solidFill>
              <a:latin typeface="微软雅黑" pitchFamily="34" charset="-122"/>
              <a:ea typeface="微软雅黑" pitchFamily="34" charset="-122"/>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par>
                          <p:cTn id="11" fill="hold" nodeType="afterGroup">
                            <p:stCondLst>
                              <p:cond delay="500"/>
                            </p:stCondLst>
                            <p:childTnLst>
                              <p:par>
                                <p:cTn id="12" presetID="23" presetClass="entr" presetSubtype="36" fill="hold" nodeType="after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p:cTn id="14" dur="500" fill="hold"/>
                                        <p:tgtEl>
                                          <p:spTgt spid="33"/>
                                        </p:tgtEl>
                                        <p:attrNameLst>
                                          <p:attrName>ppt_w</p:attrName>
                                        </p:attrNameLst>
                                      </p:cBhvr>
                                      <p:tavLst>
                                        <p:tav tm="0">
                                          <p:val>
                                            <p:strVal val="(6*min(max(#ppt_w*#ppt_h,.3),1)-7.4)/-.7*#ppt_w"/>
                                          </p:val>
                                        </p:tav>
                                        <p:tav tm="100000">
                                          <p:val>
                                            <p:strVal val="#ppt_w"/>
                                          </p:val>
                                        </p:tav>
                                      </p:tavLst>
                                    </p:anim>
                                    <p:anim calcmode="lin" valueType="num">
                                      <p:cBhvr>
                                        <p:cTn id="15" dur="500" fill="hold"/>
                                        <p:tgtEl>
                                          <p:spTgt spid="33"/>
                                        </p:tgtEl>
                                        <p:attrNameLst>
                                          <p:attrName>ppt_h</p:attrName>
                                        </p:attrNameLst>
                                      </p:cBhvr>
                                      <p:tavLst>
                                        <p:tav tm="0">
                                          <p:val>
                                            <p:strVal val="(6*min(max(#ppt_w*#ppt_h,.3),1)-7.4)/-.7*#ppt_h"/>
                                          </p:val>
                                        </p:tav>
                                        <p:tav tm="100000">
                                          <p:val>
                                            <p:strVal val="#ppt_h"/>
                                          </p:val>
                                        </p:tav>
                                      </p:tavLst>
                                    </p:anim>
                                    <p:anim calcmode="lin" valueType="num">
                                      <p:cBhvr>
                                        <p:cTn id="16" dur="500" fill="hold"/>
                                        <p:tgtEl>
                                          <p:spTgt spid="33"/>
                                        </p:tgtEl>
                                        <p:attrNameLst>
                                          <p:attrName>ppt_x</p:attrName>
                                        </p:attrNameLst>
                                      </p:cBhvr>
                                      <p:tavLst>
                                        <p:tav tm="0">
                                          <p:val>
                                            <p:fltVal val="0.5"/>
                                          </p:val>
                                        </p:tav>
                                        <p:tav tm="100000">
                                          <p:val>
                                            <p:strVal val="#ppt_x"/>
                                          </p:val>
                                        </p:tav>
                                      </p:tavLst>
                                    </p:anim>
                                    <p:anim calcmode="lin" valueType="num">
                                      <p:cBhvr>
                                        <p:cTn id="17" dur="500" fill="hold"/>
                                        <p:tgtEl>
                                          <p:spTgt spid="33"/>
                                        </p:tgtEl>
                                        <p:attrNameLst>
                                          <p:attrName>ppt_y</p:attrName>
                                        </p:attrNameLst>
                                      </p:cBhvr>
                                      <p:tavLst>
                                        <p:tav tm="0">
                                          <p:val>
                                            <p:strVal val="1+(6*min(max(#ppt_w*#ppt_h,.3),1)-7.4)/-.7*#ppt_h/2"/>
                                          </p:val>
                                        </p:tav>
                                        <p:tav tm="100000">
                                          <p:val>
                                            <p:strVal val="#ppt_y"/>
                                          </p:val>
                                        </p:tav>
                                      </p:tavLst>
                                    </p:anim>
                                  </p:childTnLst>
                                </p:cTn>
                              </p:par>
                            </p:childTnLst>
                          </p:cTn>
                        </p:par>
                        <p:par>
                          <p:cTn id="18" fill="hold" nodeType="afterGroup">
                            <p:stCondLst>
                              <p:cond delay="1000"/>
                            </p:stCondLst>
                            <p:childTnLst>
                              <p:par>
                                <p:cTn id="19" presetID="23" presetClass="entr" presetSubtype="36"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p:cTn id="21" dur="500" fill="hold"/>
                                        <p:tgtEl>
                                          <p:spTgt spid="40"/>
                                        </p:tgtEl>
                                        <p:attrNameLst>
                                          <p:attrName>ppt_w</p:attrName>
                                        </p:attrNameLst>
                                      </p:cBhvr>
                                      <p:tavLst>
                                        <p:tav tm="0">
                                          <p:val>
                                            <p:strVal val="(6*min(max(#ppt_w*#ppt_h,.3),1)-7.4)/-.7*#ppt_w"/>
                                          </p:val>
                                        </p:tav>
                                        <p:tav tm="100000">
                                          <p:val>
                                            <p:strVal val="#ppt_w"/>
                                          </p:val>
                                        </p:tav>
                                      </p:tavLst>
                                    </p:anim>
                                    <p:anim calcmode="lin" valueType="num">
                                      <p:cBhvr>
                                        <p:cTn id="22" dur="500" fill="hold"/>
                                        <p:tgtEl>
                                          <p:spTgt spid="40"/>
                                        </p:tgtEl>
                                        <p:attrNameLst>
                                          <p:attrName>ppt_h</p:attrName>
                                        </p:attrNameLst>
                                      </p:cBhvr>
                                      <p:tavLst>
                                        <p:tav tm="0">
                                          <p:val>
                                            <p:strVal val="(6*min(max(#ppt_w*#ppt_h,.3),1)-7.4)/-.7*#ppt_h"/>
                                          </p:val>
                                        </p:tav>
                                        <p:tav tm="100000">
                                          <p:val>
                                            <p:strVal val="#ppt_h"/>
                                          </p:val>
                                        </p:tav>
                                      </p:tavLst>
                                    </p:anim>
                                    <p:anim calcmode="lin" valueType="num">
                                      <p:cBhvr>
                                        <p:cTn id="23" dur="500" fill="hold"/>
                                        <p:tgtEl>
                                          <p:spTgt spid="40"/>
                                        </p:tgtEl>
                                        <p:attrNameLst>
                                          <p:attrName>ppt_x</p:attrName>
                                        </p:attrNameLst>
                                      </p:cBhvr>
                                      <p:tavLst>
                                        <p:tav tm="0">
                                          <p:val>
                                            <p:fltVal val="0.5"/>
                                          </p:val>
                                        </p:tav>
                                        <p:tav tm="100000">
                                          <p:val>
                                            <p:strVal val="#ppt_x"/>
                                          </p:val>
                                        </p:tav>
                                      </p:tavLst>
                                    </p:anim>
                                    <p:anim calcmode="lin" valueType="num">
                                      <p:cBhvr>
                                        <p:cTn id="24" dur="500" fill="hold"/>
                                        <p:tgtEl>
                                          <p:spTgt spid="40"/>
                                        </p:tgtEl>
                                        <p:attrNameLst>
                                          <p:attrName>ppt_y</p:attrName>
                                        </p:attrNameLst>
                                      </p:cBhvr>
                                      <p:tavLst>
                                        <p:tav tm="0">
                                          <p:val>
                                            <p:strVal val="1+(6*min(max(#ppt_w*#ppt_h,.3),1)-7.4)/-.7*#ppt_h/2"/>
                                          </p:val>
                                        </p:tav>
                                        <p:tav tm="100000">
                                          <p:val>
                                            <p:strVal val="#ppt_y"/>
                                          </p:val>
                                        </p:tav>
                                      </p:tavLst>
                                    </p:anim>
                                  </p:childTnLst>
                                </p:cTn>
                              </p:par>
                            </p:childTnLst>
                          </p:cTn>
                        </p:par>
                        <p:par>
                          <p:cTn id="25" fill="hold" nodeType="afterGroup">
                            <p:stCondLst>
                              <p:cond delay="1500"/>
                            </p:stCondLst>
                            <p:childTnLst>
                              <p:par>
                                <p:cTn id="26" presetID="2" presetClass="entr" presetSubtype="6" decel="100000"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500" fill="hold"/>
                                        <p:tgtEl>
                                          <p:spTgt spid="69"/>
                                        </p:tgtEl>
                                        <p:attrNameLst>
                                          <p:attrName>ppt_x</p:attrName>
                                        </p:attrNameLst>
                                      </p:cBhvr>
                                      <p:tavLst>
                                        <p:tav tm="0">
                                          <p:val>
                                            <p:strVal val="1+#ppt_w/2"/>
                                          </p:val>
                                        </p:tav>
                                        <p:tav tm="100000">
                                          <p:val>
                                            <p:strVal val="#ppt_x"/>
                                          </p:val>
                                        </p:tav>
                                      </p:tavLst>
                                    </p:anim>
                                    <p:anim calcmode="lin" valueType="num">
                                      <p:cBhvr additive="base">
                                        <p:cTn id="29" dur="500" fill="hold"/>
                                        <p:tgtEl>
                                          <p:spTgt spid="69"/>
                                        </p:tgtEl>
                                        <p:attrNameLst>
                                          <p:attrName>ppt_y</p:attrName>
                                        </p:attrNameLst>
                                      </p:cBhvr>
                                      <p:tavLst>
                                        <p:tav tm="0">
                                          <p:val>
                                            <p:strVal val="1+#ppt_h/2"/>
                                          </p:val>
                                        </p:tav>
                                        <p:tav tm="100000">
                                          <p:val>
                                            <p:strVal val="#ppt_y"/>
                                          </p:val>
                                        </p:tav>
                                      </p:tavLst>
                                    </p:anim>
                                  </p:childTnLst>
                                </p:cTn>
                              </p:par>
                              <p:par>
                                <p:cTn id="30" presetID="2" presetClass="entr" presetSubtype="2" decel="100000"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 calcmode="lin" valueType="num">
                                      <p:cBhvr additive="base">
                                        <p:cTn id="32" dur="500" fill="hold"/>
                                        <p:tgtEl>
                                          <p:spTgt spid="70"/>
                                        </p:tgtEl>
                                        <p:attrNameLst>
                                          <p:attrName>ppt_x</p:attrName>
                                        </p:attrNameLst>
                                      </p:cBhvr>
                                      <p:tavLst>
                                        <p:tav tm="0">
                                          <p:val>
                                            <p:strVal val="1+#ppt_w/2"/>
                                          </p:val>
                                        </p:tav>
                                        <p:tav tm="100000">
                                          <p:val>
                                            <p:strVal val="#ppt_x"/>
                                          </p:val>
                                        </p:tav>
                                      </p:tavLst>
                                    </p:anim>
                                    <p:anim calcmode="lin" valueType="num">
                                      <p:cBhvr additive="base">
                                        <p:cTn id="33" dur="500" fill="hold"/>
                                        <p:tgtEl>
                                          <p:spTgt spid="7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500" fill="hold"/>
                                        <p:tgtEl>
                                          <p:spTgt spid="71"/>
                                        </p:tgtEl>
                                        <p:attrNameLst>
                                          <p:attrName>ppt_x</p:attrName>
                                        </p:attrNameLst>
                                      </p:cBhvr>
                                      <p:tavLst>
                                        <p:tav tm="0">
                                          <p:val>
                                            <p:strVal val="0-#ppt_w/2"/>
                                          </p:val>
                                        </p:tav>
                                        <p:tav tm="100000">
                                          <p:val>
                                            <p:strVal val="#ppt_x"/>
                                          </p:val>
                                        </p:tav>
                                      </p:tavLst>
                                    </p:anim>
                                    <p:anim calcmode="lin" valueType="num">
                                      <p:cBhvr additive="base">
                                        <p:cTn id="37"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789238" y="3219450"/>
            <a:ext cx="3563937" cy="649288"/>
          </a:xfrm>
          <a:prstGeom prst="rect">
            <a:avLst/>
          </a:prstGeom>
          <a:solidFill>
            <a:schemeClr val="accent4"/>
          </a:solidFill>
          <a:ln w="25400" cap="flat" cmpd="sng">
            <a:noFill/>
            <a:miter lim="800000"/>
            <a:headEnd/>
            <a:tailEnd/>
          </a:ln>
        </p:spPr>
        <p:txBody>
          <a:bodyPr anchor="ctr"/>
          <a:lstStyle/>
          <a:p>
            <a:pPr algn="ctr" defTabSz="967801" fontAlgn="auto">
              <a:spcBef>
                <a:spcPts val="0"/>
              </a:spcBef>
              <a:spcAft>
                <a:spcPts val="0"/>
              </a:spcAft>
              <a:defRPr/>
            </a:pPr>
            <a:r>
              <a:rPr lang="en-US" altLang="zh-CN" sz="4400" dirty="0">
                <a:solidFill>
                  <a:srgbClr val="ECECEC"/>
                </a:solidFill>
                <a:latin typeface="Calibri" pitchFamily="34" charset="0"/>
                <a:ea typeface="Calibri" pitchFamily="34" charset="0"/>
                <a:cs typeface="Calibri" pitchFamily="34" charset="0"/>
                <a:sym typeface="Calibri" pitchFamily="34" charset="0"/>
              </a:rPr>
              <a:t>The year-end</a:t>
            </a:r>
            <a:endParaRPr lang="zh-CN" altLang="en-US" sz="4400" dirty="0">
              <a:solidFill>
                <a:srgbClr val="ECECEC"/>
              </a:solidFill>
              <a:latin typeface="宋体" pitchFamily="2" charset="-122"/>
              <a:ea typeface="+mn-ea"/>
              <a:sym typeface="宋体" pitchFamily="2" charset="-122"/>
            </a:endParaRPr>
          </a:p>
        </p:txBody>
      </p:sp>
      <p:sp>
        <p:nvSpPr>
          <p:cNvPr id="3" name="椭圆 7"/>
          <p:cNvSpPr>
            <a:spLocks noChangeArrowheads="1"/>
          </p:cNvSpPr>
          <p:nvPr/>
        </p:nvSpPr>
        <p:spPr bwMode="auto">
          <a:xfrm>
            <a:off x="3195638" y="339725"/>
            <a:ext cx="2752725" cy="2752725"/>
          </a:xfrm>
          <a:prstGeom prst="ellipse">
            <a:avLst/>
          </a:prstGeom>
          <a:solidFill>
            <a:schemeClr val="accent4"/>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4" name="椭圆 6"/>
          <p:cNvSpPr>
            <a:spLocks noChangeArrowheads="1"/>
          </p:cNvSpPr>
          <p:nvPr/>
        </p:nvSpPr>
        <p:spPr bwMode="auto">
          <a:xfrm>
            <a:off x="3416300" y="558800"/>
            <a:ext cx="2311400" cy="2312988"/>
          </a:xfrm>
          <a:prstGeom prst="ellipse">
            <a:avLst/>
          </a:prstGeom>
          <a:solidFill>
            <a:schemeClr val="accent4"/>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5" name="椭圆 5"/>
          <p:cNvSpPr>
            <a:spLocks noChangeArrowheads="1"/>
          </p:cNvSpPr>
          <p:nvPr/>
        </p:nvSpPr>
        <p:spPr bwMode="auto">
          <a:xfrm>
            <a:off x="3600450" y="742950"/>
            <a:ext cx="1943100" cy="1944688"/>
          </a:xfrm>
          <a:prstGeom prst="ellipse">
            <a:avLst/>
          </a:prstGeom>
          <a:solidFill>
            <a:schemeClr val="accent4"/>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6" name="椭圆 4"/>
          <p:cNvSpPr>
            <a:spLocks noChangeArrowheads="1"/>
          </p:cNvSpPr>
          <p:nvPr/>
        </p:nvSpPr>
        <p:spPr bwMode="auto">
          <a:xfrm>
            <a:off x="3816350" y="958850"/>
            <a:ext cx="1511300" cy="1512888"/>
          </a:xfrm>
          <a:prstGeom prst="ellipse">
            <a:avLst/>
          </a:prstGeom>
          <a:gradFill flip="none" rotWithShape="1">
            <a:gsLst>
              <a:gs pos="0">
                <a:schemeClr val="accent4"/>
              </a:gs>
              <a:gs pos="100000">
                <a:schemeClr val="accent4">
                  <a:lumMod val="20000"/>
                  <a:lumOff val="80000"/>
                </a:schemeClr>
              </a:gs>
            </a:gsLst>
            <a:path path="circle">
              <a:fillToRect l="100000" t="100000"/>
            </a:path>
            <a:tileRect r="-100000" b="-100000"/>
          </a:gradFill>
          <a:ln w="76200" cap="flat" cmpd="sng">
            <a:solidFill>
              <a:srgbClr val="F6F6F6"/>
            </a:solidFill>
            <a:round/>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7" name="椭圆 3"/>
          <p:cNvSpPr>
            <a:spLocks noChangeArrowheads="1"/>
          </p:cNvSpPr>
          <p:nvPr/>
        </p:nvSpPr>
        <p:spPr bwMode="auto">
          <a:xfrm>
            <a:off x="4032250" y="1174750"/>
            <a:ext cx="1079500" cy="1081088"/>
          </a:xfrm>
          <a:prstGeom prst="ellipse">
            <a:avLst/>
          </a:prstGeom>
          <a:solidFill>
            <a:schemeClr val="accent4">
              <a:lumMod val="60000"/>
              <a:lumOff val="40000"/>
            </a:schemeClr>
          </a:solidFill>
          <a:ln w="76200" cap="flat" cmpd="sng">
            <a:solidFill>
              <a:srgbClr val="F6F6F6"/>
            </a:solidFill>
            <a:round/>
            <a:headEnd/>
            <a:tailEnd/>
          </a:ln>
        </p:spPr>
        <p:txBody>
          <a:bodyPr anchor="ctr"/>
          <a:lstStyle/>
          <a:p>
            <a:pPr algn="ctr" defTabSz="967801" fontAlgn="auto">
              <a:spcBef>
                <a:spcPts val="0"/>
              </a:spcBef>
              <a:spcAft>
                <a:spcPts val="0"/>
              </a:spcAft>
              <a:defRPr/>
            </a:pPr>
            <a:r>
              <a:rPr lang="en-US" altLang="zh-CN" sz="8000" b="1" dirty="0">
                <a:solidFill>
                  <a:srgbClr val="F8F8F8"/>
                </a:solidFill>
                <a:latin typeface="+mn-lt"/>
                <a:ea typeface="+mn-ea"/>
                <a:sym typeface="Arial" pitchFamily="34" charset="0"/>
              </a:rPr>
              <a:t>1</a:t>
            </a:r>
            <a:endParaRPr lang="zh-CN" altLang="en-US" sz="8000" b="1" dirty="0">
              <a:solidFill>
                <a:srgbClr val="F8F8F8"/>
              </a:solidFill>
              <a:latin typeface="+mn-lt"/>
              <a:ea typeface="+mn-ea"/>
              <a:sym typeface="Arial" pitchFamily="34" charset="0"/>
            </a:endParaRPr>
          </a:p>
        </p:txBody>
      </p:sp>
      <p:sp>
        <p:nvSpPr>
          <p:cNvPr id="8" name="矩形 20"/>
          <p:cNvSpPr>
            <a:spLocks noChangeArrowheads="1"/>
          </p:cNvSpPr>
          <p:nvPr/>
        </p:nvSpPr>
        <p:spPr bwMode="auto">
          <a:xfrm>
            <a:off x="2789238" y="3868738"/>
            <a:ext cx="356393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67801" fontAlgn="auto">
              <a:spcBef>
                <a:spcPts val="0"/>
              </a:spcBef>
              <a:spcAft>
                <a:spcPts val="0"/>
              </a:spcAft>
              <a:defRPr/>
            </a:pPr>
            <a:r>
              <a:rPr lang="zh-CN" altLang="en-US" sz="3600" dirty="0">
                <a:solidFill>
                  <a:schemeClr val="accent4"/>
                </a:solidFill>
                <a:latin typeface="微软雅黑" pitchFamily="34" charset="-122"/>
                <a:ea typeface="微软雅黑" pitchFamily="34" charset="-122"/>
                <a:sym typeface="微软雅黑" pitchFamily="34" charset="-122"/>
              </a:rPr>
              <a:t>整体概述</a:t>
            </a:r>
            <a:endParaRPr lang="en-US" altLang="zh-CN" sz="3600" dirty="0">
              <a:solidFill>
                <a:schemeClr val="accent4"/>
              </a:solidFill>
              <a:latin typeface="微软雅黑" pitchFamily="34" charset="-122"/>
              <a:ea typeface="微软雅黑" pitchFamily="34" charset="-122"/>
              <a:sym typeface="微软雅黑" pitchFamily="34" charset="-122"/>
            </a:endParaRPr>
          </a:p>
          <a:p>
            <a:pPr algn="ctr" defTabSz="967801" fontAlgn="auto">
              <a:spcBef>
                <a:spcPts val="0"/>
              </a:spcBef>
              <a:spcAft>
                <a:spcPts val="0"/>
              </a:spcAft>
              <a:defRPr/>
            </a:pPr>
            <a:r>
              <a:rPr lang="en-US" altLang="zh-CN" sz="2400" dirty="0">
                <a:solidFill>
                  <a:schemeClr val="accent4"/>
                </a:solidFill>
                <a:latin typeface="微软雅黑" pitchFamily="34" charset="-122"/>
                <a:ea typeface="微软雅黑" pitchFamily="34" charset="-122"/>
                <a:sym typeface="微软雅黑" pitchFamily="34" charset="-122"/>
              </a:rPr>
              <a:t>Summary</a:t>
            </a:r>
            <a:endParaRPr lang="zh-CN" altLang="en-US" sz="2400" dirty="0">
              <a:solidFill>
                <a:schemeClr val="accent4"/>
              </a:solidFill>
              <a:latin typeface="微软雅黑" pitchFamily="34" charset="-122"/>
              <a:ea typeface="微软雅黑" pitchFamily="34" charset="-122"/>
              <a:sym typeface="微软雅黑" pitchFamily="34" charset="-122"/>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p:cBhvr>
                                        <p:cTn id="7" dur="2000"/>
                                        <p:tgtEl>
                                          <p:spTgt spid="3"/>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p:cBhvr>
                                        <p:cTn id="10" dur="1750"/>
                                        <p:tgtEl>
                                          <p:spTgt spid="4"/>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p:cBhvr>
                                        <p:cTn id="13" dur="1500"/>
                                        <p:tgtEl>
                                          <p:spTgt spid="5"/>
                                        </p:tgtEl>
                                      </p:cBhvr>
                                    </p:animEffect>
                                  </p:childTnLst>
                                </p:cTn>
                              </p:par>
                              <p:par>
                                <p:cTn id="14" presetID="21" presetClass="entr" presetSubtype="1"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p:cBhvr>
                                        <p:cTn id="16" dur="1250"/>
                                        <p:tgtEl>
                                          <p:spTgt spid="6"/>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p:cBhvr>
                                        <p:cTn id="19" dur="1000"/>
                                        <p:tgtEl>
                                          <p:spTgt spid="7"/>
                                        </p:tgtEl>
                                      </p:cBhvr>
                                    </p:animEffect>
                                  </p:childTnLst>
                                </p:cTn>
                              </p:par>
                            </p:childTnLst>
                          </p:cTn>
                        </p:par>
                        <p:par>
                          <p:cTn id="20" fill="hold" nodeType="afterGroup">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p:cBhvr>
                                        <p:cTn id="23" dur="750"/>
                                        <p:tgtEl>
                                          <p:spTgt spid="2"/>
                                        </p:tgtEl>
                                      </p:cBhvr>
                                    </p:animEffect>
                                    <p:anim calcmode="lin" valueType="num">
                                      <p:cBhvr>
                                        <p:cTn id="24" dur="750" fill="hold"/>
                                        <p:tgtEl>
                                          <p:spTgt spid="2"/>
                                        </p:tgtEl>
                                        <p:attrNameLst>
                                          <p:attrName>ppt_x</p:attrName>
                                        </p:attrNameLst>
                                      </p:cBhvr>
                                      <p:tavLst>
                                        <p:tav tm="0">
                                          <p:val>
                                            <p:strVal val="#ppt_x"/>
                                          </p:val>
                                        </p:tav>
                                        <p:tav tm="100000">
                                          <p:val>
                                            <p:strVal val="#ppt_x"/>
                                          </p:val>
                                        </p:tav>
                                      </p:tavLst>
                                    </p:anim>
                                    <p:anim calcmode="lin" valueType="num">
                                      <p:cBhvr>
                                        <p:cTn id="25" dur="750" fill="hold"/>
                                        <p:tgtEl>
                                          <p:spTgt spid="2"/>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250"/>
                                  </p:stCondLst>
                                  <p:childTnLst>
                                    <p:set>
                                      <p:cBhvr>
                                        <p:cTn id="27" dur="1" fill="hold">
                                          <p:stCondLst>
                                            <p:cond delay="0"/>
                                          </p:stCondLst>
                                        </p:cTn>
                                        <p:tgtEl>
                                          <p:spTgt spid="8"/>
                                        </p:tgtEl>
                                        <p:attrNameLst>
                                          <p:attrName>style.visibility</p:attrName>
                                        </p:attrNameLst>
                                      </p:cBhvr>
                                      <p:to>
                                        <p:strVal val="visible"/>
                                      </p:to>
                                    </p:set>
                                    <p:animEffect>
                                      <p:cBhvr>
                                        <p:cTn id="28" dur="750"/>
                                        <p:tgtEl>
                                          <p:spTgt spid="8"/>
                                        </p:tgtEl>
                                      </p:cBhvr>
                                    </p:animEffect>
                                    <p:anim calcmode="lin" valueType="num">
                                      <p:cBhvr>
                                        <p:cTn id="29" dur="750" fill="hold"/>
                                        <p:tgtEl>
                                          <p:spTgt spid="8"/>
                                        </p:tgtEl>
                                        <p:attrNameLst>
                                          <p:attrName>ppt_x</p:attrName>
                                        </p:attrNameLst>
                                      </p:cBhvr>
                                      <p:tavLst>
                                        <p:tav tm="0">
                                          <p:val>
                                            <p:strVal val="#ppt_x"/>
                                          </p:val>
                                        </p:tav>
                                        <p:tav tm="100000">
                                          <p:val>
                                            <p:strVal val="#ppt_x"/>
                                          </p:val>
                                        </p:tav>
                                      </p:tavLst>
                                    </p:anim>
                                    <p:anim calcmode="lin" valueType="num">
                                      <p:cBhvr>
                                        <p:cTn id="30"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autoUpdateAnimBg="0"/>
      <p:bldP spid="3" grpId="0" bldLvl="0" animBg="1" autoUpdateAnimBg="0"/>
      <p:bldP spid="4" grpId="0" bldLvl="0" animBg="1" autoUpdateAnimBg="0"/>
      <p:bldP spid="5" grpId="0" bldLvl="0" animBg="1" autoUpdateAnimBg="0"/>
      <p:bldP spid="7" grpId="0" bldLvl="0" animBg="1" autoUpdateAnimBg="0"/>
      <p:bldP spid="8" grpId="0" bldLvl="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流程图: 摘录 3"/>
          <p:cNvSpPr>
            <a:spLocks noChangeArrowheads="1"/>
          </p:cNvSpPr>
          <p:nvPr/>
        </p:nvSpPr>
        <p:spPr bwMode="auto">
          <a:xfrm>
            <a:off x="2998788" y="123825"/>
            <a:ext cx="3144837" cy="3144838"/>
          </a:xfrm>
          <a:prstGeom prst="flowChartExtract">
            <a:avLst/>
          </a:prstGeom>
          <a:solidFill>
            <a:schemeClr val="accent5"/>
          </a:solidFill>
          <a:ln w="76200">
            <a:solidFill>
              <a:srgbClr val="EDEDED"/>
            </a:solidFill>
            <a:miter lim="800000"/>
            <a:headEnd/>
            <a:tailEnd/>
          </a:ln>
        </p:spPr>
        <p:txBody>
          <a:bodyPr anchor="ctr"/>
          <a:lstStyle/>
          <a:p>
            <a:pPr algn="ctr"/>
            <a:endParaRPr lang="zh-CN" altLang="zh-CN" sz="8000" b="1">
              <a:solidFill>
                <a:srgbClr val="FFFFFF"/>
              </a:solidFill>
              <a:ea typeface="微软雅黑" pitchFamily="34" charset="-122"/>
              <a:sym typeface="Arial" charset="0"/>
            </a:endParaRPr>
          </a:p>
        </p:txBody>
      </p:sp>
      <p:sp>
        <p:nvSpPr>
          <p:cNvPr id="3" name="流程图: 摘录 4"/>
          <p:cNvSpPr>
            <a:spLocks noChangeArrowheads="1"/>
          </p:cNvSpPr>
          <p:nvPr/>
        </p:nvSpPr>
        <p:spPr bwMode="auto">
          <a:xfrm>
            <a:off x="3254375" y="463550"/>
            <a:ext cx="2635250" cy="2636838"/>
          </a:xfrm>
          <a:prstGeom prst="flowChartExtract">
            <a:avLst/>
          </a:prstGeom>
          <a:solidFill>
            <a:schemeClr val="accent5">
              <a:lumMod val="60000"/>
              <a:lumOff val="40000"/>
            </a:schemeClr>
          </a:solidFill>
          <a:ln w="76200">
            <a:solidFill>
              <a:srgbClr val="EDEDED"/>
            </a:solidFill>
            <a:miter lim="800000"/>
            <a:headEnd/>
            <a:tailEnd/>
          </a:ln>
        </p:spPr>
        <p:txBody>
          <a:bodyPr anchor="ctr"/>
          <a:lstStyle/>
          <a:p>
            <a:pPr algn="ctr"/>
            <a:endParaRPr lang="zh-CN" altLang="zh-CN" sz="8000" b="1">
              <a:solidFill>
                <a:srgbClr val="FFFFFF"/>
              </a:solidFill>
              <a:ea typeface="微软雅黑" pitchFamily="34" charset="-122"/>
              <a:sym typeface="Arial" charset="0"/>
            </a:endParaRPr>
          </a:p>
        </p:txBody>
      </p:sp>
      <p:sp>
        <p:nvSpPr>
          <p:cNvPr id="4" name="流程图: 摘录 5"/>
          <p:cNvSpPr>
            <a:spLocks noChangeArrowheads="1"/>
          </p:cNvSpPr>
          <p:nvPr/>
        </p:nvSpPr>
        <p:spPr bwMode="auto">
          <a:xfrm>
            <a:off x="3486150" y="811213"/>
            <a:ext cx="2171700" cy="2173287"/>
          </a:xfrm>
          <a:prstGeom prst="flowChartExtract">
            <a:avLst/>
          </a:prstGeom>
          <a:solidFill>
            <a:schemeClr val="accent5">
              <a:lumMod val="40000"/>
              <a:lumOff val="60000"/>
            </a:schemeClr>
          </a:solidFill>
          <a:ln w="76200">
            <a:solidFill>
              <a:srgbClr val="EDEDED"/>
            </a:solidFill>
            <a:miter lim="800000"/>
            <a:headEnd/>
            <a:tailEnd/>
          </a:ln>
        </p:spPr>
        <p:txBody>
          <a:bodyPr anchor="ctr"/>
          <a:lstStyle/>
          <a:p>
            <a:pPr algn="ctr"/>
            <a:endParaRPr lang="zh-CN" altLang="zh-CN" sz="8000" b="1">
              <a:solidFill>
                <a:srgbClr val="FFFFFF"/>
              </a:solidFill>
              <a:ea typeface="微软雅黑" pitchFamily="34" charset="-122"/>
              <a:sym typeface="Arial" charset="0"/>
            </a:endParaRPr>
          </a:p>
        </p:txBody>
      </p:sp>
      <p:sp>
        <p:nvSpPr>
          <p:cNvPr id="5" name="流程图: 摘录 6"/>
          <p:cNvSpPr>
            <a:spLocks noChangeArrowheads="1"/>
          </p:cNvSpPr>
          <p:nvPr/>
        </p:nvSpPr>
        <p:spPr bwMode="auto">
          <a:xfrm>
            <a:off x="3735388" y="1182688"/>
            <a:ext cx="1673225" cy="1674812"/>
          </a:xfrm>
          <a:prstGeom prst="flowChartExtract">
            <a:avLst/>
          </a:prstGeom>
          <a:solidFill>
            <a:schemeClr val="accent5">
              <a:lumMod val="60000"/>
              <a:lumOff val="40000"/>
            </a:schemeClr>
          </a:solidFill>
          <a:ln w="76200">
            <a:solidFill>
              <a:srgbClr val="EDEDED"/>
            </a:solidFill>
            <a:miter lim="800000"/>
            <a:headEnd/>
            <a:tailEnd/>
          </a:ln>
        </p:spPr>
        <p:txBody>
          <a:bodyPr anchor="ctr"/>
          <a:lstStyle/>
          <a:p>
            <a:pPr algn="ctr"/>
            <a:endParaRPr lang="zh-CN" altLang="zh-CN" sz="8000" b="1">
              <a:solidFill>
                <a:srgbClr val="FFFFFF"/>
              </a:solidFill>
              <a:ea typeface="微软雅黑" pitchFamily="34" charset="-122"/>
              <a:sym typeface="Arial" charset="0"/>
            </a:endParaRPr>
          </a:p>
        </p:txBody>
      </p:sp>
      <p:grpSp>
        <p:nvGrpSpPr>
          <p:cNvPr id="6" name="Group 6"/>
          <p:cNvGrpSpPr>
            <a:grpSpLocks/>
          </p:cNvGrpSpPr>
          <p:nvPr/>
        </p:nvGrpSpPr>
        <p:grpSpPr bwMode="auto">
          <a:xfrm>
            <a:off x="3998913" y="1558925"/>
            <a:ext cx="1146175" cy="1301750"/>
            <a:chOff x="0" y="0"/>
            <a:chExt cx="1145547" cy="1301127"/>
          </a:xfrm>
        </p:grpSpPr>
        <p:sp>
          <p:nvSpPr>
            <p:cNvPr id="32777" name="流程图: 摘录 8"/>
            <p:cNvSpPr>
              <a:spLocks noChangeArrowheads="1"/>
            </p:cNvSpPr>
            <p:nvPr/>
          </p:nvSpPr>
          <p:spPr bwMode="auto">
            <a:xfrm>
              <a:off x="0" y="0"/>
              <a:ext cx="1145547" cy="1145547"/>
            </a:xfrm>
            <a:prstGeom prst="flowChartExtract">
              <a:avLst/>
            </a:prstGeom>
            <a:solidFill>
              <a:schemeClr val="accent5">
                <a:lumMod val="40000"/>
                <a:lumOff val="60000"/>
              </a:schemeClr>
            </a:solidFill>
            <a:ln w="9525">
              <a:noFill/>
              <a:miter lim="800000"/>
              <a:headEnd/>
              <a:tailEnd/>
            </a:ln>
          </p:spPr>
          <p:txBody>
            <a:bodyPr anchor="ctr"/>
            <a:lstStyle/>
            <a:p>
              <a:pPr algn="ctr"/>
              <a:endParaRPr lang="zh-CN" altLang="zh-CN" sz="8000" b="1" dirty="0">
                <a:solidFill>
                  <a:srgbClr val="FFFFFF"/>
                </a:solidFill>
                <a:ea typeface="微软雅黑" pitchFamily="34" charset="-122"/>
                <a:sym typeface="Arial" charset="0"/>
              </a:endParaRPr>
            </a:p>
          </p:txBody>
        </p:sp>
        <p:sp>
          <p:nvSpPr>
            <p:cNvPr id="32778" name="矩形 9"/>
            <p:cNvSpPr>
              <a:spLocks noChangeArrowheads="1"/>
            </p:cNvSpPr>
            <p:nvPr/>
          </p:nvSpPr>
          <p:spPr bwMode="auto">
            <a:xfrm>
              <a:off x="212731" y="193131"/>
              <a:ext cx="655949" cy="1107996"/>
            </a:xfrm>
            <a:prstGeom prst="rect">
              <a:avLst/>
            </a:prstGeom>
            <a:noFill/>
            <a:ln w="9525">
              <a:noFill/>
              <a:miter lim="800000"/>
              <a:headEnd/>
              <a:tailEnd/>
            </a:ln>
          </p:spPr>
          <p:txBody>
            <a:bodyPr wrap="none">
              <a:spAutoFit/>
            </a:bodyPr>
            <a:lstStyle/>
            <a:p>
              <a:pPr algn="ctr"/>
              <a:r>
                <a:rPr lang="en-US" altLang="zh-CN" sz="6600" b="1" dirty="0">
                  <a:solidFill>
                    <a:srgbClr val="EEF0EF"/>
                  </a:solidFill>
                  <a:ea typeface="微软雅黑" pitchFamily="34" charset="-122"/>
                  <a:sym typeface="Arial" charset="0"/>
                </a:rPr>
                <a:t>4</a:t>
              </a:r>
              <a:endParaRPr lang="zh-CN" altLang="en-US" sz="6600" b="1" dirty="0">
                <a:solidFill>
                  <a:srgbClr val="EEF0EF"/>
                </a:solidFill>
                <a:ea typeface="微软雅黑" pitchFamily="34" charset="-122"/>
                <a:sym typeface="Arial" charset="0"/>
              </a:endParaRPr>
            </a:p>
          </p:txBody>
        </p:sp>
      </p:grpSp>
      <p:sp>
        <p:nvSpPr>
          <p:cNvPr id="9" name="矩形 11"/>
          <p:cNvSpPr>
            <a:spLocks noChangeArrowheads="1"/>
          </p:cNvSpPr>
          <p:nvPr/>
        </p:nvSpPr>
        <p:spPr bwMode="auto">
          <a:xfrm>
            <a:off x="2789238" y="3416300"/>
            <a:ext cx="3563937" cy="647700"/>
          </a:xfrm>
          <a:prstGeom prst="rect">
            <a:avLst/>
          </a:prstGeom>
          <a:solidFill>
            <a:schemeClr val="accent5">
              <a:lumMod val="60000"/>
              <a:lumOff val="40000"/>
            </a:schemeClr>
          </a:solidFill>
          <a:ln w="9525">
            <a:noFill/>
            <a:miter lim="800000"/>
            <a:headEnd/>
            <a:tailEnd/>
          </a:ln>
        </p:spPr>
        <p:txBody>
          <a:bodyPr anchor="ctr"/>
          <a:lstStyle/>
          <a:p>
            <a:pPr algn="ctr"/>
            <a:r>
              <a:rPr lang="en-US" altLang="zh-CN" sz="5400">
                <a:solidFill>
                  <a:schemeClr val="bg1"/>
                </a:solidFill>
                <a:latin typeface="Calibri" pitchFamily="34" charset="0"/>
                <a:ea typeface="微软雅黑" pitchFamily="34" charset="-122"/>
                <a:sym typeface="Calibri" pitchFamily="34" charset="0"/>
              </a:rPr>
              <a:t>A plan For</a:t>
            </a:r>
            <a:endParaRPr lang="zh-CN" altLang="en-US" sz="5400">
              <a:solidFill>
                <a:schemeClr val="bg1"/>
              </a:solidFill>
              <a:latin typeface="宋体" pitchFamily="2" charset="-122"/>
              <a:ea typeface="微软雅黑" pitchFamily="34" charset="-122"/>
              <a:sym typeface="宋体" pitchFamily="2" charset="-122"/>
            </a:endParaRPr>
          </a:p>
        </p:txBody>
      </p:sp>
      <p:sp>
        <p:nvSpPr>
          <p:cNvPr id="10" name="矩形 12"/>
          <p:cNvSpPr>
            <a:spLocks noChangeArrowheads="1"/>
          </p:cNvSpPr>
          <p:nvPr/>
        </p:nvSpPr>
        <p:spPr bwMode="auto">
          <a:xfrm>
            <a:off x="2789238" y="4064000"/>
            <a:ext cx="3563937" cy="938719"/>
          </a:xfrm>
          <a:prstGeom prst="rect">
            <a:avLst/>
          </a:prstGeom>
          <a:noFill/>
          <a:ln w="9525">
            <a:noFill/>
            <a:miter lim="800000"/>
            <a:headEnd/>
            <a:tailEnd/>
          </a:ln>
        </p:spPr>
        <p:txBody>
          <a:bodyPr>
            <a:spAutoFit/>
          </a:bodyPr>
          <a:lstStyle/>
          <a:p>
            <a:pPr algn="ctr"/>
            <a:r>
              <a:rPr lang="zh-CN" altLang="en-US" sz="3600" dirty="0">
                <a:solidFill>
                  <a:schemeClr val="accent5">
                    <a:lumMod val="60000"/>
                    <a:lumOff val="40000"/>
                  </a:schemeClr>
                </a:solidFill>
                <a:latin typeface="微软雅黑" pitchFamily="34" charset="-122"/>
                <a:ea typeface="微软雅黑" pitchFamily="34" charset="-122"/>
                <a:sym typeface="微软雅黑" pitchFamily="34" charset="-122"/>
              </a:rPr>
              <a:t>工作计划</a:t>
            </a:r>
            <a:endParaRPr lang="en-US" altLang="zh-CN" sz="3600" dirty="0">
              <a:solidFill>
                <a:schemeClr val="accent5">
                  <a:lumMod val="60000"/>
                  <a:lumOff val="40000"/>
                </a:schemeClr>
              </a:solidFill>
              <a:latin typeface="微软雅黑" pitchFamily="34" charset="-122"/>
              <a:ea typeface="微软雅黑" pitchFamily="34" charset="-122"/>
              <a:sym typeface="微软雅黑" pitchFamily="34" charset="-122"/>
            </a:endParaRPr>
          </a:p>
          <a:p>
            <a:pPr algn="ctr"/>
            <a:r>
              <a:rPr lang="en-US" altLang="zh-CN" dirty="0">
                <a:solidFill>
                  <a:schemeClr val="accent5">
                    <a:lumMod val="60000"/>
                    <a:lumOff val="40000"/>
                  </a:schemeClr>
                </a:solidFill>
                <a:latin typeface="微软雅黑" pitchFamily="34" charset="-122"/>
                <a:ea typeface="微软雅黑" pitchFamily="34" charset="-122"/>
                <a:sym typeface="微软雅黑" pitchFamily="34" charset="-122"/>
              </a:rPr>
              <a:t>The Future</a:t>
            </a:r>
            <a:endParaRPr lang="zh-CN" altLang="en-US" dirty="0">
              <a:solidFill>
                <a:schemeClr val="accent5">
                  <a:lumMod val="60000"/>
                  <a:lumOff val="40000"/>
                </a:schemeClr>
              </a:solidFill>
              <a:latin typeface="微软雅黑" pitchFamily="34" charset="-122"/>
              <a:ea typeface="微软雅黑" pitchFamily="34" charset="-122"/>
              <a:sym typeface="微软雅黑" pitchFamily="34" charset="-122"/>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 calcmode="lin" valueType="num">
                                      <p:cBhvr>
                                        <p:cTn id="9" dur="2000" fill="hold"/>
                                        <p:tgtEl>
                                          <p:spTgt spid="2"/>
                                        </p:tgtEl>
                                        <p:attrNameLst>
                                          <p:attrName>style.rotation</p:attrName>
                                        </p:attrNameLst>
                                      </p:cBhvr>
                                      <p:tavLst>
                                        <p:tav tm="0">
                                          <p:val>
                                            <p:fltVal val="360"/>
                                          </p:val>
                                        </p:tav>
                                        <p:tav tm="100000">
                                          <p:val>
                                            <p:fltVal val="0"/>
                                          </p:val>
                                        </p:tav>
                                      </p:tavLst>
                                    </p:anim>
                                    <p:animEffect>
                                      <p:cBhvr>
                                        <p:cTn id="10" dur="2000"/>
                                        <p:tgtEl>
                                          <p:spTgt spid="2"/>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750" fill="hold"/>
                                        <p:tgtEl>
                                          <p:spTgt spid="3"/>
                                        </p:tgtEl>
                                        <p:attrNameLst>
                                          <p:attrName>ppt_w</p:attrName>
                                        </p:attrNameLst>
                                      </p:cBhvr>
                                      <p:tavLst>
                                        <p:tav tm="0">
                                          <p:val>
                                            <p:fltVal val="0"/>
                                          </p:val>
                                        </p:tav>
                                        <p:tav tm="100000">
                                          <p:val>
                                            <p:strVal val="#ppt_w"/>
                                          </p:val>
                                        </p:tav>
                                      </p:tavLst>
                                    </p:anim>
                                    <p:anim calcmode="lin" valueType="num">
                                      <p:cBhvr>
                                        <p:cTn id="14" dur="1750" fill="hold"/>
                                        <p:tgtEl>
                                          <p:spTgt spid="3"/>
                                        </p:tgtEl>
                                        <p:attrNameLst>
                                          <p:attrName>ppt_h</p:attrName>
                                        </p:attrNameLst>
                                      </p:cBhvr>
                                      <p:tavLst>
                                        <p:tav tm="0">
                                          <p:val>
                                            <p:fltVal val="0"/>
                                          </p:val>
                                        </p:tav>
                                        <p:tav tm="100000">
                                          <p:val>
                                            <p:strVal val="#ppt_h"/>
                                          </p:val>
                                        </p:tav>
                                      </p:tavLst>
                                    </p:anim>
                                    <p:anim calcmode="lin" valueType="num">
                                      <p:cBhvr>
                                        <p:cTn id="15" dur="1750" fill="hold"/>
                                        <p:tgtEl>
                                          <p:spTgt spid="3"/>
                                        </p:tgtEl>
                                        <p:attrNameLst>
                                          <p:attrName>style.rotation</p:attrName>
                                        </p:attrNameLst>
                                      </p:cBhvr>
                                      <p:tavLst>
                                        <p:tav tm="0">
                                          <p:val>
                                            <p:fltVal val="360"/>
                                          </p:val>
                                        </p:tav>
                                        <p:tav tm="100000">
                                          <p:val>
                                            <p:fltVal val="0"/>
                                          </p:val>
                                        </p:tav>
                                      </p:tavLst>
                                    </p:anim>
                                    <p:animEffect>
                                      <p:cBhvr>
                                        <p:cTn id="16" dur="1750"/>
                                        <p:tgtEl>
                                          <p:spTgt spid="3"/>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500" fill="hold"/>
                                        <p:tgtEl>
                                          <p:spTgt spid="4"/>
                                        </p:tgtEl>
                                        <p:attrNameLst>
                                          <p:attrName>ppt_w</p:attrName>
                                        </p:attrNameLst>
                                      </p:cBhvr>
                                      <p:tavLst>
                                        <p:tav tm="0">
                                          <p:val>
                                            <p:fltVal val="0"/>
                                          </p:val>
                                        </p:tav>
                                        <p:tav tm="100000">
                                          <p:val>
                                            <p:strVal val="#ppt_w"/>
                                          </p:val>
                                        </p:tav>
                                      </p:tavLst>
                                    </p:anim>
                                    <p:anim calcmode="lin" valueType="num">
                                      <p:cBhvr>
                                        <p:cTn id="20" dur="1500" fill="hold"/>
                                        <p:tgtEl>
                                          <p:spTgt spid="4"/>
                                        </p:tgtEl>
                                        <p:attrNameLst>
                                          <p:attrName>ppt_h</p:attrName>
                                        </p:attrNameLst>
                                      </p:cBhvr>
                                      <p:tavLst>
                                        <p:tav tm="0">
                                          <p:val>
                                            <p:fltVal val="0"/>
                                          </p:val>
                                        </p:tav>
                                        <p:tav tm="100000">
                                          <p:val>
                                            <p:strVal val="#ppt_h"/>
                                          </p:val>
                                        </p:tav>
                                      </p:tavLst>
                                    </p:anim>
                                    <p:anim calcmode="lin" valueType="num">
                                      <p:cBhvr>
                                        <p:cTn id="21" dur="1500" fill="hold"/>
                                        <p:tgtEl>
                                          <p:spTgt spid="4"/>
                                        </p:tgtEl>
                                        <p:attrNameLst>
                                          <p:attrName>style.rotation</p:attrName>
                                        </p:attrNameLst>
                                      </p:cBhvr>
                                      <p:tavLst>
                                        <p:tav tm="0">
                                          <p:val>
                                            <p:fltVal val="360"/>
                                          </p:val>
                                        </p:tav>
                                        <p:tav tm="100000">
                                          <p:val>
                                            <p:fltVal val="0"/>
                                          </p:val>
                                        </p:tav>
                                      </p:tavLst>
                                    </p:anim>
                                    <p:animEffect>
                                      <p:cBhvr>
                                        <p:cTn id="22" dur="1500"/>
                                        <p:tgtEl>
                                          <p:spTgt spid="4"/>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250" fill="hold"/>
                                        <p:tgtEl>
                                          <p:spTgt spid="5"/>
                                        </p:tgtEl>
                                        <p:attrNameLst>
                                          <p:attrName>ppt_w</p:attrName>
                                        </p:attrNameLst>
                                      </p:cBhvr>
                                      <p:tavLst>
                                        <p:tav tm="0">
                                          <p:val>
                                            <p:fltVal val="0"/>
                                          </p:val>
                                        </p:tav>
                                        <p:tav tm="100000">
                                          <p:val>
                                            <p:strVal val="#ppt_w"/>
                                          </p:val>
                                        </p:tav>
                                      </p:tavLst>
                                    </p:anim>
                                    <p:anim calcmode="lin" valueType="num">
                                      <p:cBhvr>
                                        <p:cTn id="26" dur="1250" fill="hold"/>
                                        <p:tgtEl>
                                          <p:spTgt spid="5"/>
                                        </p:tgtEl>
                                        <p:attrNameLst>
                                          <p:attrName>ppt_h</p:attrName>
                                        </p:attrNameLst>
                                      </p:cBhvr>
                                      <p:tavLst>
                                        <p:tav tm="0">
                                          <p:val>
                                            <p:fltVal val="0"/>
                                          </p:val>
                                        </p:tav>
                                        <p:tav tm="100000">
                                          <p:val>
                                            <p:strVal val="#ppt_h"/>
                                          </p:val>
                                        </p:tav>
                                      </p:tavLst>
                                    </p:anim>
                                    <p:anim calcmode="lin" valueType="num">
                                      <p:cBhvr>
                                        <p:cTn id="27" dur="1250" fill="hold"/>
                                        <p:tgtEl>
                                          <p:spTgt spid="5"/>
                                        </p:tgtEl>
                                        <p:attrNameLst>
                                          <p:attrName>style.rotation</p:attrName>
                                        </p:attrNameLst>
                                      </p:cBhvr>
                                      <p:tavLst>
                                        <p:tav tm="0">
                                          <p:val>
                                            <p:fltVal val="360"/>
                                          </p:val>
                                        </p:tav>
                                        <p:tav tm="100000">
                                          <p:val>
                                            <p:fltVal val="0"/>
                                          </p:val>
                                        </p:tav>
                                      </p:tavLst>
                                    </p:anim>
                                    <p:animEffect>
                                      <p:cBhvr>
                                        <p:cTn id="28" dur="1250"/>
                                        <p:tgtEl>
                                          <p:spTgt spid="5"/>
                                        </p:tgtEl>
                                      </p:cBhvr>
                                    </p:animEffect>
                                  </p:childTnLst>
                                </p:cTn>
                              </p:par>
                              <p:par>
                                <p:cTn id="29" presetID="49" presetClass="entr" presetSubtype="0" decel="100000"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1000" fill="hold"/>
                                        <p:tgtEl>
                                          <p:spTgt spid="6"/>
                                        </p:tgtEl>
                                        <p:attrNameLst>
                                          <p:attrName>ppt_w</p:attrName>
                                        </p:attrNameLst>
                                      </p:cBhvr>
                                      <p:tavLst>
                                        <p:tav tm="0">
                                          <p:val>
                                            <p:fltVal val="0"/>
                                          </p:val>
                                        </p:tav>
                                        <p:tav tm="100000">
                                          <p:val>
                                            <p:strVal val="#ppt_w"/>
                                          </p:val>
                                        </p:tav>
                                      </p:tavLst>
                                    </p:anim>
                                    <p:anim calcmode="lin" valueType="num">
                                      <p:cBhvr>
                                        <p:cTn id="32" dur="1000" fill="hold"/>
                                        <p:tgtEl>
                                          <p:spTgt spid="6"/>
                                        </p:tgtEl>
                                        <p:attrNameLst>
                                          <p:attrName>ppt_h</p:attrName>
                                        </p:attrNameLst>
                                      </p:cBhvr>
                                      <p:tavLst>
                                        <p:tav tm="0">
                                          <p:val>
                                            <p:fltVal val="0"/>
                                          </p:val>
                                        </p:tav>
                                        <p:tav tm="100000">
                                          <p:val>
                                            <p:strVal val="#ppt_h"/>
                                          </p:val>
                                        </p:tav>
                                      </p:tavLst>
                                    </p:anim>
                                    <p:anim calcmode="lin" valueType="num">
                                      <p:cBhvr>
                                        <p:cTn id="33" dur="1000" fill="hold"/>
                                        <p:tgtEl>
                                          <p:spTgt spid="6"/>
                                        </p:tgtEl>
                                        <p:attrNameLst>
                                          <p:attrName>style.rotation</p:attrName>
                                        </p:attrNameLst>
                                      </p:cBhvr>
                                      <p:tavLst>
                                        <p:tav tm="0">
                                          <p:val>
                                            <p:fltVal val="360"/>
                                          </p:val>
                                        </p:tav>
                                        <p:tav tm="100000">
                                          <p:val>
                                            <p:fltVal val="0"/>
                                          </p:val>
                                        </p:tav>
                                      </p:tavLst>
                                    </p:anim>
                                    <p:animEffect>
                                      <p:cBhvr>
                                        <p:cTn id="34" dur="1000"/>
                                        <p:tgtEl>
                                          <p:spTgt spid="6"/>
                                        </p:tgtEl>
                                      </p:cBhvr>
                                    </p:animEffect>
                                  </p:childTnLst>
                                </p:cTn>
                              </p:par>
                            </p:childTnLst>
                          </p:cTn>
                        </p:par>
                        <p:par>
                          <p:cTn id="35" fill="hold" nodeType="afterGroup">
                            <p:stCondLst>
                              <p:cond delay="2000"/>
                            </p:stCondLst>
                            <p:childTnLst>
                              <p:par>
                                <p:cTn id="36" presetID="42" presetClass="entr" presetSubtype="0"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p:cBhvr>
                                        <p:cTn id="38" dur="750"/>
                                        <p:tgtEl>
                                          <p:spTgt spid="9"/>
                                        </p:tgtEl>
                                      </p:cBhvr>
                                    </p:animEffect>
                                    <p:anim calcmode="lin" valueType="num">
                                      <p:cBhvr>
                                        <p:cTn id="39" dur="750" fill="hold"/>
                                        <p:tgtEl>
                                          <p:spTgt spid="9"/>
                                        </p:tgtEl>
                                        <p:attrNameLst>
                                          <p:attrName>ppt_x</p:attrName>
                                        </p:attrNameLst>
                                      </p:cBhvr>
                                      <p:tavLst>
                                        <p:tav tm="0">
                                          <p:val>
                                            <p:strVal val="#ppt_x"/>
                                          </p:val>
                                        </p:tav>
                                        <p:tav tm="100000">
                                          <p:val>
                                            <p:strVal val="#ppt_x"/>
                                          </p:val>
                                        </p:tav>
                                      </p:tavLst>
                                    </p:anim>
                                    <p:anim calcmode="lin" valueType="num">
                                      <p:cBhvr>
                                        <p:cTn id="40" dur="750" fill="hold"/>
                                        <p:tgtEl>
                                          <p:spTgt spid="9"/>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250"/>
                                  </p:stCondLst>
                                  <p:childTnLst>
                                    <p:set>
                                      <p:cBhvr>
                                        <p:cTn id="42" dur="1" fill="hold">
                                          <p:stCondLst>
                                            <p:cond delay="0"/>
                                          </p:stCondLst>
                                        </p:cTn>
                                        <p:tgtEl>
                                          <p:spTgt spid="10"/>
                                        </p:tgtEl>
                                        <p:attrNameLst>
                                          <p:attrName>style.visibility</p:attrName>
                                        </p:attrNameLst>
                                      </p:cBhvr>
                                      <p:to>
                                        <p:strVal val="visible"/>
                                      </p:to>
                                    </p:set>
                                    <p:animEffect>
                                      <p:cBhvr>
                                        <p:cTn id="43" dur="750"/>
                                        <p:tgtEl>
                                          <p:spTgt spid="10"/>
                                        </p:tgtEl>
                                      </p:cBhvr>
                                    </p:animEffect>
                                    <p:anim calcmode="lin" valueType="num">
                                      <p:cBhvr>
                                        <p:cTn id="44" dur="750" fill="hold"/>
                                        <p:tgtEl>
                                          <p:spTgt spid="10"/>
                                        </p:tgtEl>
                                        <p:attrNameLst>
                                          <p:attrName>ppt_x</p:attrName>
                                        </p:attrNameLst>
                                      </p:cBhvr>
                                      <p:tavLst>
                                        <p:tav tm="0">
                                          <p:val>
                                            <p:strVal val="#ppt_x"/>
                                          </p:val>
                                        </p:tav>
                                        <p:tav tm="100000">
                                          <p:val>
                                            <p:strVal val="#ppt_x"/>
                                          </p:val>
                                        </p:tav>
                                      </p:tavLst>
                                    </p:anim>
                                    <p:anim calcmode="lin" valueType="num">
                                      <p:cBhvr>
                                        <p:cTn id="45" dur="75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autoUpdateAnimBg="0"/>
      <p:bldP spid="3" grpId="0" bldLvl="0" animBg="1" autoUpdateAnimBg="0"/>
      <p:bldP spid="4" grpId="0" bldLvl="0" animBg="1" autoUpdateAnimBg="0"/>
      <p:bldP spid="5" grpId="0" bldLvl="0" animBg="1" autoUpdateAnimBg="0"/>
      <p:bldP spid="9" grpId="0" bldLvl="0" animBg="1" autoUpdateAnimBg="0"/>
      <p:bldP spid="10" grpId="0" bldLvl="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0"/>
          <p:cNvSpPr>
            <a:spLocks noChangeArrowheads="1"/>
          </p:cNvSpPr>
          <p:nvPr/>
        </p:nvSpPr>
        <p:spPr bwMode="auto">
          <a:xfrm>
            <a:off x="627063" y="1206500"/>
            <a:ext cx="909637" cy="327025"/>
          </a:xfrm>
          <a:prstGeom prst="rect">
            <a:avLst/>
          </a:prstGeom>
          <a:noFill/>
          <a:ln w="9525">
            <a:noFill/>
            <a:miter lim="800000"/>
            <a:headEnd/>
            <a:tailEnd/>
          </a:ln>
        </p:spPr>
        <p:txBody>
          <a:bodyPr lIns="68571" tIns="34285" rIns="68571" bIns="34285">
            <a:spAutoFit/>
          </a:bodyPr>
          <a:lstStyle/>
          <a:p>
            <a:pPr>
              <a:lnSpc>
                <a:spcPct val="120000"/>
              </a:lnSpc>
              <a:buFont typeface="Arial" charset="0"/>
              <a:buNone/>
            </a:pPr>
            <a:r>
              <a:rPr lang="zh-CN" altLang="zh-CN" sz="1400">
                <a:solidFill>
                  <a:srgbClr val="000000"/>
                </a:solidFill>
                <a:latin typeface="方正正准黑简体"/>
                <a:ea typeface="方正正准黑简体"/>
                <a:cs typeface="方正正准黑简体"/>
              </a:rPr>
              <a:t>内容内容</a:t>
            </a:r>
          </a:p>
        </p:txBody>
      </p:sp>
      <p:sp>
        <p:nvSpPr>
          <p:cNvPr id="13" name="Line 21"/>
          <p:cNvSpPr>
            <a:spLocks noChangeShapeType="1"/>
          </p:cNvSpPr>
          <p:nvPr/>
        </p:nvSpPr>
        <p:spPr bwMode="auto">
          <a:xfrm flipV="1">
            <a:off x="660400" y="1381125"/>
            <a:ext cx="0" cy="842963"/>
          </a:xfrm>
          <a:prstGeom prst="line">
            <a:avLst/>
          </a:prstGeom>
          <a:noFill/>
          <a:ln w="12700">
            <a:solidFill>
              <a:srgbClr val="7F7F7F"/>
            </a:solidFill>
            <a:round/>
            <a:headEnd/>
            <a:tailEnd type="triangle" w="med" len="med"/>
          </a:ln>
        </p:spPr>
        <p:txBody>
          <a:bodyPr lIns="68571" tIns="34285" rIns="68571" bIns="34285"/>
          <a:lstStyle/>
          <a:p>
            <a:endParaRPr lang="zh-CN" altLang="en-US"/>
          </a:p>
        </p:txBody>
      </p:sp>
      <p:sp>
        <p:nvSpPr>
          <p:cNvPr id="14" name="Line 23"/>
          <p:cNvSpPr>
            <a:spLocks noChangeShapeType="1"/>
          </p:cNvSpPr>
          <p:nvPr/>
        </p:nvSpPr>
        <p:spPr bwMode="auto">
          <a:xfrm flipV="1">
            <a:off x="2824163" y="1349375"/>
            <a:ext cx="0" cy="844550"/>
          </a:xfrm>
          <a:prstGeom prst="line">
            <a:avLst/>
          </a:prstGeom>
          <a:noFill/>
          <a:ln w="12700">
            <a:solidFill>
              <a:srgbClr val="808080"/>
            </a:solidFill>
            <a:round/>
            <a:headEnd/>
            <a:tailEnd type="triangle" w="med" len="med"/>
          </a:ln>
        </p:spPr>
        <p:txBody>
          <a:bodyPr lIns="68571" tIns="34285" rIns="68571" bIns="34285"/>
          <a:lstStyle/>
          <a:p>
            <a:endParaRPr lang="zh-CN" altLang="en-US"/>
          </a:p>
        </p:txBody>
      </p:sp>
      <p:sp>
        <p:nvSpPr>
          <p:cNvPr id="15" name="Line 25"/>
          <p:cNvSpPr>
            <a:spLocks noChangeShapeType="1"/>
          </p:cNvSpPr>
          <p:nvPr/>
        </p:nvSpPr>
        <p:spPr bwMode="auto">
          <a:xfrm flipV="1">
            <a:off x="4530725" y="1392238"/>
            <a:ext cx="0" cy="844550"/>
          </a:xfrm>
          <a:prstGeom prst="line">
            <a:avLst/>
          </a:prstGeom>
          <a:noFill/>
          <a:ln w="12700">
            <a:solidFill>
              <a:srgbClr val="808080"/>
            </a:solidFill>
            <a:round/>
            <a:headEnd/>
            <a:tailEnd type="triangle" w="med" len="med"/>
          </a:ln>
        </p:spPr>
        <p:txBody>
          <a:bodyPr lIns="68571" tIns="34285" rIns="68571" bIns="34285"/>
          <a:lstStyle/>
          <a:p>
            <a:endParaRPr lang="zh-CN" altLang="en-US"/>
          </a:p>
        </p:txBody>
      </p:sp>
      <p:sp>
        <p:nvSpPr>
          <p:cNvPr id="16" name="Line 27"/>
          <p:cNvSpPr>
            <a:spLocks noChangeShapeType="1"/>
          </p:cNvSpPr>
          <p:nvPr/>
        </p:nvSpPr>
        <p:spPr bwMode="auto">
          <a:xfrm flipV="1">
            <a:off x="1931988" y="3001963"/>
            <a:ext cx="0" cy="874712"/>
          </a:xfrm>
          <a:prstGeom prst="line">
            <a:avLst/>
          </a:prstGeom>
          <a:noFill/>
          <a:ln w="12700">
            <a:solidFill>
              <a:srgbClr val="808080"/>
            </a:solidFill>
            <a:round/>
            <a:headEnd type="triangle" w="med" len="med"/>
            <a:tailEnd/>
          </a:ln>
        </p:spPr>
        <p:txBody>
          <a:bodyPr lIns="68571" tIns="34285" rIns="68571" bIns="34285"/>
          <a:lstStyle/>
          <a:p>
            <a:endParaRPr lang="zh-CN" altLang="en-US"/>
          </a:p>
        </p:txBody>
      </p:sp>
      <p:sp>
        <p:nvSpPr>
          <p:cNvPr id="17" name="Line 29"/>
          <p:cNvSpPr>
            <a:spLocks noChangeShapeType="1"/>
          </p:cNvSpPr>
          <p:nvPr/>
        </p:nvSpPr>
        <p:spPr bwMode="auto">
          <a:xfrm flipV="1">
            <a:off x="3649663" y="2911475"/>
            <a:ext cx="0" cy="946150"/>
          </a:xfrm>
          <a:prstGeom prst="line">
            <a:avLst/>
          </a:prstGeom>
          <a:noFill/>
          <a:ln w="12700">
            <a:solidFill>
              <a:srgbClr val="808080"/>
            </a:solidFill>
            <a:round/>
            <a:headEnd type="triangle" w="med" len="med"/>
            <a:tailEnd/>
          </a:ln>
        </p:spPr>
        <p:txBody>
          <a:bodyPr lIns="68571" tIns="34285" rIns="68571" bIns="34285"/>
          <a:lstStyle/>
          <a:p>
            <a:endParaRPr lang="zh-CN" altLang="en-US"/>
          </a:p>
        </p:txBody>
      </p:sp>
      <p:sp>
        <p:nvSpPr>
          <p:cNvPr id="18" name="Line 31"/>
          <p:cNvSpPr>
            <a:spLocks noChangeShapeType="1"/>
          </p:cNvSpPr>
          <p:nvPr/>
        </p:nvSpPr>
        <p:spPr bwMode="auto">
          <a:xfrm flipV="1">
            <a:off x="5573713" y="2919413"/>
            <a:ext cx="0" cy="866775"/>
          </a:xfrm>
          <a:prstGeom prst="line">
            <a:avLst/>
          </a:prstGeom>
          <a:noFill/>
          <a:ln w="12700">
            <a:solidFill>
              <a:srgbClr val="808080"/>
            </a:solidFill>
            <a:round/>
            <a:headEnd type="triangle" w="med" len="med"/>
            <a:tailEnd/>
          </a:ln>
        </p:spPr>
        <p:txBody>
          <a:bodyPr lIns="68571" tIns="34285" rIns="68571" bIns="34285"/>
          <a:lstStyle/>
          <a:p>
            <a:endParaRPr lang="zh-CN" altLang="en-US"/>
          </a:p>
        </p:txBody>
      </p:sp>
      <p:sp>
        <p:nvSpPr>
          <p:cNvPr id="33801" name="Freeform 39"/>
          <p:cNvSpPr>
            <a:spLocks/>
          </p:cNvSpPr>
          <p:nvPr/>
        </p:nvSpPr>
        <p:spPr bwMode="auto">
          <a:xfrm>
            <a:off x="1622425" y="3386138"/>
            <a:ext cx="17463" cy="0"/>
          </a:xfrm>
          <a:custGeom>
            <a:avLst/>
            <a:gdLst>
              <a:gd name="T0" fmla="*/ 25993676 w 12"/>
              <a:gd name="T1" fmla="*/ 0 h 1587"/>
              <a:gd name="T2" fmla="*/ 0 w 12"/>
              <a:gd name="T3" fmla="*/ 0 h 1587"/>
              <a:gd name="T4" fmla="*/ 25993676 w 12"/>
              <a:gd name="T5" fmla="*/ 0 h 1587"/>
              <a:gd name="T6" fmla="*/ 0 60000 65536"/>
              <a:gd name="T7" fmla="*/ 0 60000 65536"/>
              <a:gd name="T8" fmla="*/ 0 60000 65536"/>
              <a:gd name="T9" fmla="*/ 0 w 12"/>
              <a:gd name="T10" fmla="*/ 0 h 1587"/>
              <a:gd name="T11" fmla="*/ 12 w 12"/>
              <a:gd name="T12" fmla="*/ 0 h 1587"/>
            </a:gdLst>
            <a:ahLst/>
            <a:cxnLst>
              <a:cxn ang="T6">
                <a:pos x="T0" y="T1"/>
              </a:cxn>
              <a:cxn ang="T7">
                <a:pos x="T2" y="T3"/>
              </a:cxn>
              <a:cxn ang="T8">
                <a:pos x="T4" y="T5"/>
              </a:cxn>
            </a:cxnLst>
            <a:rect l="T9" t="T10" r="T11" b="T12"/>
            <a:pathLst>
              <a:path w="12" h="1587">
                <a:moveTo>
                  <a:pt x="12" y="0"/>
                </a:moveTo>
                <a:lnTo>
                  <a:pt x="0" y="0"/>
                </a:lnTo>
                <a:lnTo>
                  <a:pt x="12" y="0"/>
                </a:lnTo>
                <a:close/>
              </a:path>
            </a:pathLst>
          </a:custGeom>
          <a:solidFill>
            <a:srgbClr val="020202"/>
          </a:solidFill>
          <a:ln w="9525">
            <a:noFill/>
            <a:round/>
            <a:headEnd/>
            <a:tailEnd/>
          </a:ln>
        </p:spPr>
        <p:txBody>
          <a:bodyPr lIns="68571" tIns="34285" rIns="68571" bIns="34285"/>
          <a:lstStyle/>
          <a:p>
            <a:endParaRPr lang="zh-CN" altLang="en-US"/>
          </a:p>
        </p:txBody>
      </p:sp>
      <p:sp>
        <p:nvSpPr>
          <p:cNvPr id="20" name="Rectangle 20"/>
          <p:cNvSpPr>
            <a:spLocks noChangeArrowheads="1"/>
          </p:cNvSpPr>
          <p:nvPr/>
        </p:nvSpPr>
        <p:spPr bwMode="auto">
          <a:xfrm>
            <a:off x="4562475" y="1144588"/>
            <a:ext cx="1284288" cy="328612"/>
          </a:xfrm>
          <a:prstGeom prst="rect">
            <a:avLst/>
          </a:prstGeom>
          <a:noFill/>
          <a:ln w="9525">
            <a:noFill/>
            <a:miter lim="800000"/>
            <a:headEnd/>
            <a:tailEnd/>
          </a:ln>
        </p:spPr>
        <p:txBody>
          <a:bodyPr lIns="68571" tIns="34285" rIns="68571" bIns="34285">
            <a:spAutoFit/>
          </a:bodyPr>
          <a:lstStyle/>
          <a:p>
            <a:pPr>
              <a:lnSpc>
                <a:spcPct val="120000"/>
              </a:lnSpc>
              <a:buFont typeface="Arial" charset="0"/>
              <a:buNone/>
            </a:pPr>
            <a:r>
              <a:rPr lang="zh-CN" altLang="zh-CN" sz="1400">
                <a:solidFill>
                  <a:srgbClr val="000000"/>
                </a:solidFill>
                <a:latin typeface="方正正准黑简体"/>
                <a:ea typeface="方正正准黑简体"/>
                <a:cs typeface="方正正准黑简体"/>
              </a:rPr>
              <a:t>内容内容</a:t>
            </a:r>
          </a:p>
        </p:txBody>
      </p:sp>
      <p:sp>
        <p:nvSpPr>
          <p:cNvPr id="21" name="Rectangle 20"/>
          <p:cNvSpPr>
            <a:spLocks noChangeArrowheads="1"/>
          </p:cNvSpPr>
          <p:nvPr/>
        </p:nvSpPr>
        <p:spPr bwMode="auto">
          <a:xfrm>
            <a:off x="2849563" y="1184275"/>
            <a:ext cx="852487" cy="328613"/>
          </a:xfrm>
          <a:prstGeom prst="rect">
            <a:avLst/>
          </a:prstGeom>
          <a:noFill/>
          <a:ln w="9525">
            <a:noFill/>
            <a:miter lim="800000"/>
            <a:headEnd/>
            <a:tailEnd/>
          </a:ln>
        </p:spPr>
        <p:txBody>
          <a:bodyPr lIns="68571" tIns="34285" rIns="68571" bIns="34285">
            <a:spAutoFit/>
          </a:bodyPr>
          <a:lstStyle/>
          <a:p>
            <a:pPr>
              <a:lnSpc>
                <a:spcPct val="120000"/>
              </a:lnSpc>
              <a:buFont typeface="Arial" charset="0"/>
              <a:buNone/>
            </a:pPr>
            <a:r>
              <a:rPr lang="zh-CN" altLang="zh-CN" sz="1400">
                <a:solidFill>
                  <a:srgbClr val="000000"/>
                </a:solidFill>
                <a:latin typeface="方正正准黑简体"/>
                <a:ea typeface="方正正准黑简体"/>
                <a:cs typeface="方正正准黑简体"/>
              </a:rPr>
              <a:t>内容内容</a:t>
            </a:r>
          </a:p>
        </p:txBody>
      </p:sp>
      <p:sp>
        <p:nvSpPr>
          <p:cNvPr id="22" name="Rectangle 20"/>
          <p:cNvSpPr>
            <a:spLocks noChangeArrowheads="1"/>
          </p:cNvSpPr>
          <p:nvPr/>
        </p:nvSpPr>
        <p:spPr bwMode="auto">
          <a:xfrm>
            <a:off x="6610350" y="1154113"/>
            <a:ext cx="1635125" cy="328612"/>
          </a:xfrm>
          <a:prstGeom prst="rect">
            <a:avLst/>
          </a:prstGeom>
          <a:noFill/>
          <a:ln w="9525">
            <a:noFill/>
            <a:miter lim="800000"/>
            <a:headEnd/>
            <a:tailEnd/>
          </a:ln>
        </p:spPr>
        <p:txBody>
          <a:bodyPr lIns="68571" tIns="34285" rIns="68571" bIns="34285">
            <a:spAutoFit/>
          </a:bodyPr>
          <a:lstStyle/>
          <a:p>
            <a:pPr>
              <a:lnSpc>
                <a:spcPct val="120000"/>
              </a:lnSpc>
              <a:buFont typeface="Arial" charset="0"/>
              <a:buNone/>
            </a:pPr>
            <a:r>
              <a:rPr lang="zh-CN" altLang="zh-CN" sz="1400">
                <a:solidFill>
                  <a:srgbClr val="000000"/>
                </a:solidFill>
                <a:latin typeface="方正正准黑简体"/>
                <a:ea typeface="方正正准黑简体"/>
                <a:cs typeface="方正正准黑简体"/>
              </a:rPr>
              <a:t>内容内容</a:t>
            </a:r>
          </a:p>
        </p:txBody>
      </p:sp>
      <p:sp>
        <p:nvSpPr>
          <p:cNvPr id="23" name="Rectangle 20"/>
          <p:cNvSpPr>
            <a:spLocks noChangeArrowheads="1"/>
          </p:cNvSpPr>
          <p:nvPr/>
        </p:nvSpPr>
        <p:spPr bwMode="auto">
          <a:xfrm>
            <a:off x="1465263" y="3911600"/>
            <a:ext cx="892175" cy="327025"/>
          </a:xfrm>
          <a:prstGeom prst="rect">
            <a:avLst/>
          </a:prstGeom>
          <a:noFill/>
          <a:ln w="9525">
            <a:noFill/>
            <a:miter lim="800000"/>
            <a:headEnd/>
            <a:tailEnd/>
          </a:ln>
        </p:spPr>
        <p:txBody>
          <a:bodyPr lIns="68571" tIns="34285" rIns="68571" bIns="34285">
            <a:spAutoFit/>
          </a:bodyPr>
          <a:lstStyle/>
          <a:p>
            <a:pPr>
              <a:lnSpc>
                <a:spcPct val="120000"/>
              </a:lnSpc>
              <a:buFont typeface="Arial" charset="0"/>
              <a:buNone/>
            </a:pPr>
            <a:r>
              <a:rPr lang="zh-CN" altLang="zh-CN" sz="1400">
                <a:solidFill>
                  <a:srgbClr val="000000"/>
                </a:solidFill>
                <a:latin typeface="方正正准黑简体"/>
                <a:ea typeface="方正正准黑简体"/>
                <a:cs typeface="方正正准黑简体"/>
              </a:rPr>
              <a:t>内容内容</a:t>
            </a:r>
          </a:p>
        </p:txBody>
      </p:sp>
      <p:sp>
        <p:nvSpPr>
          <p:cNvPr id="24" name="Rectangle 20"/>
          <p:cNvSpPr>
            <a:spLocks noChangeArrowheads="1"/>
          </p:cNvSpPr>
          <p:nvPr/>
        </p:nvSpPr>
        <p:spPr bwMode="auto">
          <a:xfrm>
            <a:off x="5402263" y="3851275"/>
            <a:ext cx="887412" cy="328613"/>
          </a:xfrm>
          <a:prstGeom prst="rect">
            <a:avLst/>
          </a:prstGeom>
          <a:noFill/>
          <a:ln w="9525">
            <a:noFill/>
            <a:miter lim="800000"/>
            <a:headEnd/>
            <a:tailEnd/>
          </a:ln>
        </p:spPr>
        <p:txBody>
          <a:bodyPr lIns="68571" tIns="34285" rIns="68571" bIns="34285">
            <a:spAutoFit/>
          </a:bodyPr>
          <a:lstStyle/>
          <a:p>
            <a:pPr>
              <a:lnSpc>
                <a:spcPct val="120000"/>
              </a:lnSpc>
              <a:buFont typeface="Arial" charset="0"/>
              <a:buNone/>
            </a:pPr>
            <a:r>
              <a:rPr lang="zh-CN" altLang="zh-CN" sz="1400">
                <a:solidFill>
                  <a:srgbClr val="000000"/>
                </a:solidFill>
                <a:latin typeface="方正正准黑简体"/>
                <a:ea typeface="方正正准黑简体"/>
                <a:cs typeface="方正正准黑简体"/>
              </a:rPr>
              <a:t>内容内容</a:t>
            </a:r>
          </a:p>
        </p:txBody>
      </p:sp>
      <p:sp>
        <p:nvSpPr>
          <p:cNvPr id="26" name="Rectangle 20"/>
          <p:cNvSpPr>
            <a:spLocks noChangeArrowheads="1"/>
          </p:cNvSpPr>
          <p:nvPr/>
        </p:nvSpPr>
        <p:spPr bwMode="auto">
          <a:xfrm>
            <a:off x="3689350" y="3889375"/>
            <a:ext cx="849313" cy="328613"/>
          </a:xfrm>
          <a:prstGeom prst="rect">
            <a:avLst/>
          </a:prstGeom>
          <a:noFill/>
          <a:ln w="9525">
            <a:noFill/>
            <a:miter lim="800000"/>
            <a:headEnd/>
            <a:tailEnd/>
          </a:ln>
        </p:spPr>
        <p:txBody>
          <a:bodyPr lIns="68571" tIns="34285" rIns="68571" bIns="34285">
            <a:spAutoFit/>
          </a:bodyPr>
          <a:lstStyle/>
          <a:p>
            <a:pPr>
              <a:lnSpc>
                <a:spcPct val="120000"/>
              </a:lnSpc>
              <a:buFont typeface="Arial" charset="0"/>
              <a:buNone/>
            </a:pPr>
            <a:r>
              <a:rPr lang="zh-CN" altLang="zh-CN" sz="1400">
                <a:solidFill>
                  <a:srgbClr val="000000"/>
                </a:solidFill>
                <a:latin typeface="方正正准黑简体"/>
                <a:ea typeface="方正正准黑简体"/>
                <a:cs typeface="方正正准黑简体"/>
              </a:rPr>
              <a:t>内容内容</a:t>
            </a:r>
          </a:p>
        </p:txBody>
      </p:sp>
      <p:sp>
        <p:nvSpPr>
          <p:cNvPr id="27" name="Rectangle 20"/>
          <p:cNvSpPr>
            <a:spLocks noChangeArrowheads="1"/>
          </p:cNvSpPr>
          <p:nvPr/>
        </p:nvSpPr>
        <p:spPr bwMode="auto">
          <a:xfrm>
            <a:off x="7450138" y="3860800"/>
            <a:ext cx="865187" cy="328613"/>
          </a:xfrm>
          <a:prstGeom prst="rect">
            <a:avLst/>
          </a:prstGeom>
          <a:noFill/>
          <a:ln w="9525">
            <a:noFill/>
            <a:miter lim="800000"/>
            <a:headEnd/>
            <a:tailEnd/>
          </a:ln>
        </p:spPr>
        <p:txBody>
          <a:bodyPr lIns="68571" tIns="34285" rIns="68571" bIns="34285">
            <a:spAutoFit/>
          </a:bodyPr>
          <a:lstStyle/>
          <a:p>
            <a:pPr>
              <a:lnSpc>
                <a:spcPct val="120000"/>
              </a:lnSpc>
              <a:buFont typeface="Arial" charset="0"/>
              <a:buNone/>
            </a:pPr>
            <a:r>
              <a:rPr lang="zh-CN" altLang="zh-CN" sz="1400">
                <a:solidFill>
                  <a:srgbClr val="000000"/>
                </a:solidFill>
                <a:latin typeface="方正正准黑简体"/>
                <a:ea typeface="方正正准黑简体"/>
                <a:cs typeface="方正正准黑简体"/>
              </a:rPr>
              <a:t>内容内容</a:t>
            </a:r>
          </a:p>
        </p:txBody>
      </p:sp>
      <p:sp>
        <p:nvSpPr>
          <p:cNvPr id="28" name="Line 31"/>
          <p:cNvSpPr>
            <a:spLocks noChangeShapeType="1"/>
          </p:cNvSpPr>
          <p:nvPr/>
        </p:nvSpPr>
        <p:spPr bwMode="auto">
          <a:xfrm flipV="1">
            <a:off x="7686675" y="2990850"/>
            <a:ext cx="0" cy="866775"/>
          </a:xfrm>
          <a:prstGeom prst="line">
            <a:avLst/>
          </a:prstGeom>
          <a:noFill/>
          <a:ln w="12700">
            <a:solidFill>
              <a:srgbClr val="808080"/>
            </a:solidFill>
            <a:round/>
            <a:headEnd type="triangle" w="med" len="med"/>
            <a:tailEnd/>
          </a:ln>
        </p:spPr>
        <p:txBody>
          <a:bodyPr lIns="68571" tIns="34285" rIns="68571" bIns="34285"/>
          <a:lstStyle/>
          <a:p>
            <a:endParaRPr lang="zh-CN" altLang="en-US"/>
          </a:p>
        </p:txBody>
      </p:sp>
      <p:sp>
        <p:nvSpPr>
          <p:cNvPr id="29" name="Line 25"/>
          <p:cNvSpPr>
            <a:spLocks noChangeShapeType="1"/>
          </p:cNvSpPr>
          <p:nvPr/>
        </p:nvSpPr>
        <p:spPr bwMode="auto">
          <a:xfrm flipV="1">
            <a:off x="6616700" y="1392238"/>
            <a:ext cx="0" cy="844550"/>
          </a:xfrm>
          <a:prstGeom prst="line">
            <a:avLst/>
          </a:prstGeom>
          <a:noFill/>
          <a:ln w="12700">
            <a:solidFill>
              <a:srgbClr val="808080"/>
            </a:solidFill>
            <a:round/>
            <a:headEnd/>
            <a:tailEnd type="triangle" w="med" len="med"/>
          </a:ln>
        </p:spPr>
        <p:txBody>
          <a:bodyPr lIns="68571" tIns="34285" rIns="68571" bIns="34285"/>
          <a:lstStyle/>
          <a:p>
            <a:endParaRPr lang="zh-CN" altLang="en-US"/>
          </a:p>
        </p:txBody>
      </p:sp>
      <p:grpSp>
        <p:nvGrpSpPr>
          <p:cNvPr id="30" name="组合 24"/>
          <p:cNvGrpSpPr>
            <a:grpSpLocks/>
          </p:cNvGrpSpPr>
          <p:nvPr/>
        </p:nvGrpSpPr>
        <p:grpSpPr bwMode="auto">
          <a:xfrm>
            <a:off x="225425" y="2097088"/>
            <a:ext cx="8526463" cy="989012"/>
            <a:chOff x="0" y="0"/>
            <a:chExt cx="11367328" cy="1316921"/>
          </a:xfrm>
        </p:grpSpPr>
        <p:sp>
          <p:nvSpPr>
            <p:cNvPr id="33812" name="Freeform 2"/>
            <p:cNvSpPr>
              <a:spLocks/>
            </p:cNvSpPr>
            <p:nvPr/>
          </p:nvSpPr>
          <p:spPr bwMode="auto">
            <a:xfrm flipH="1">
              <a:off x="5517204" y="915858"/>
              <a:ext cx="831648" cy="222978"/>
            </a:xfrm>
            <a:custGeom>
              <a:avLst/>
              <a:gdLst>
                <a:gd name="T0" fmla="*/ 296713169 w 2331"/>
                <a:gd name="T1" fmla="*/ 72266262 h 688"/>
                <a:gd name="T2" fmla="*/ 13238224 w 2331"/>
                <a:gd name="T3" fmla="*/ 14495190 h 688"/>
                <a:gd name="T4" fmla="*/ 265527260 w 2331"/>
                <a:gd name="T5" fmla="*/ 0 h 688"/>
                <a:gd name="T6" fmla="*/ 296713169 w 2331"/>
                <a:gd name="T7" fmla="*/ 72266262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w="9525">
              <a:noFill/>
              <a:round/>
              <a:headEnd/>
              <a:tailEnd/>
            </a:ln>
          </p:spPr>
          <p:txBody>
            <a:bodyPr/>
            <a:lstStyle/>
            <a:p>
              <a:endParaRPr lang="zh-CN" altLang="en-US"/>
            </a:p>
          </p:txBody>
        </p:sp>
        <p:sp>
          <p:nvSpPr>
            <p:cNvPr id="33813" name="Freeform 3"/>
            <p:cNvSpPr>
              <a:spLocks/>
            </p:cNvSpPr>
            <p:nvPr/>
          </p:nvSpPr>
          <p:spPr bwMode="auto">
            <a:xfrm>
              <a:off x="0" y="974221"/>
              <a:ext cx="934099" cy="342700"/>
            </a:xfrm>
            <a:custGeom>
              <a:avLst/>
              <a:gdLst>
                <a:gd name="T0" fmla="*/ 374320438 w 2331"/>
                <a:gd name="T1" fmla="*/ 170702456 h 688"/>
                <a:gd name="T2" fmla="*/ 16700776 w 2331"/>
                <a:gd name="T3" fmla="*/ 34239615 h 688"/>
                <a:gd name="T4" fmla="*/ 334977278 w 2331"/>
                <a:gd name="T5" fmla="*/ 0 h 688"/>
                <a:gd name="T6" fmla="*/ 374320438 w 2331"/>
                <a:gd name="T7" fmla="*/ 170702456 h 6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0875F8">
                    <a:alpha val="0"/>
                  </a:srgbClr>
                </a:gs>
                <a:gs pos="100000">
                  <a:srgbClr val="044087">
                    <a:alpha val="50000"/>
                  </a:srgbClr>
                </a:gs>
              </a:gsLst>
              <a:lin ang="0" scaled="1"/>
            </a:gradFill>
            <a:ln w="9525">
              <a:noFill/>
              <a:round/>
              <a:headEnd/>
              <a:tailEnd/>
            </a:ln>
          </p:spPr>
          <p:txBody>
            <a:bodyPr/>
            <a:lstStyle/>
            <a:p>
              <a:endParaRPr lang="zh-CN" altLang="en-US"/>
            </a:p>
          </p:txBody>
        </p:sp>
        <p:sp>
          <p:nvSpPr>
            <p:cNvPr id="33814" name="Freeform 4"/>
            <p:cNvSpPr>
              <a:spLocks/>
            </p:cNvSpPr>
            <p:nvPr/>
          </p:nvSpPr>
          <p:spPr bwMode="auto">
            <a:xfrm flipH="1">
              <a:off x="6740570" y="838040"/>
              <a:ext cx="819595" cy="366643"/>
            </a:xfrm>
            <a:custGeom>
              <a:avLst/>
              <a:gdLst>
                <a:gd name="T0" fmla="*/ 288175017 w 2331"/>
                <a:gd name="T1" fmla="*/ 195388211 h 688"/>
                <a:gd name="T2" fmla="*/ 12857199 w 2331"/>
                <a:gd name="T3" fmla="*/ 39191366 h 688"/>
                <a:gd name="T4" fmla="*/ 257886217 w 2331"/>
                <a:gd name="T5" fmla="*/ 0 h 688"/>
                <a:gd name="T6" fmla="*/ 288175017 w 2331"/>
                <a:gd name="T7" fmla="*/ 195388211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w="9525">
              <a:noFill/>
              <a:round/>
              <a:headEnd/>
              <a:tailEnd/>
            </a:ln>
          </p:spPr>
          <p:txBody>
            <a:bodyPr/>
            <a:lstStyle/>
            <a:p>
              <a:endParaRPr lang="zh-CN" altLang="en-US"/>
            </a:p>
          </p:txBody>
        </p:sp>
        <p:sp>
          <p:nvSpPr>
            <p:cNvPr id="33815" name="Freeform 5"/>
            <p:cNvSpPr>
              <a:spLocks/>
            </p:cNvSpPr>
            <p:nvPr/>
          </p:nvSpPr>
          <p:spPr bwMode="auto">
            <a:xfrm flipH="1">
              <a:off x="8084465" y="868218"/>
              <a:ext cx="795491" cy="342698"/>
            </a:xfrm>
            <a:custGeom>
              <a:avLst/>
              <a:gdLst>
                <a:gd name="T0" fmla="*/ 271474016 w 2331"/>
                <a:gd name="T1" fmla="*/ 170700464 h 688"/>
                <a:gd name="T2" fmla="*/ 12112212 w 2331"/>
                <a:gd name="T3" fmla="*/ 34239415 h 688"/>
                <a:gd name="T4" fmla="*/ 242940767 w 2331"/>
                <a:gd name="T5" fmla="*/ 0 h 688"/>
                <a:gd name="T6" fmla="*/ 271474016 w 2331"/>
                <a:gd name="T7" fmla="*/ 170700464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w="9525">
              <a:noFill/>
              <a:round/>
              <a:headEnd/>
              <a:tailEnd/>
            </a:ln>
          </p:spPr>
          <p:txBody>
            <a:bodyPr/>
            <a:lstStyle/>
            <a:p>
              <a:endParaRPr lang="zh-CN" altLang="en-US"/>
            </a:p>
          </p:txBody>
        </p:sp>
        <p:sp>
          <p:nvSpPr>
            <p:cNvPr id="33816" name="Freeform 6"/>
            <p:cNvSpPr>
              <a:spLocks/>
            </p:cNvSpPr>
            <p:nvPr/>
          </p:nvSpPr>
          <p:spPr bwMode="auto">
            <a:xfrm>
              <a:off x="1446346" y="841033"/>
              <a:ext cx="795491" cy="342698"/>
            </a:xfrm>
            <a:custGeom>
              <a:avLst/>
              <a:gdLst>
                <a:gd name="T0" fmla="*/ 271474016 w 2331"/>
                <a:gd name="T1" fmla="*/ 170700464 h 688"/>
                <a:gd name="T2" fmla="*/ 12112212 w 2331"/>
                <a:gd name="T3" fmla="*/ 34239415 h 688"/>
                <a:gd name="T4" fmla="*/ 242940767 w 2331"/>
                <a:gd name="T5" fmla="*/ 0 h 688"/>
                <a:gd name="T6" fmla="*/ 271474016 w 2331"/>
                <a:gd name="T7" fmla="*/ 170700464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w="9525">
              <a:noFill/>
              <a:round/>
              <a:headEnd/>
              <a:tailEnd/>
            </a:ln>
          </p:spPr>
          <p:txBody>
            <a:bodyPr/>
            <a:lstStyle/>
            <a:p>
              <a:endParaRPr lang="zh-CN" altLang="en-US"/>
            </a:p>
          </p:txBody>
        </p:sp>
        <p:sp>
          <p:nvSpPr>
            <p:cNvPr id="33817" name="Freeform 7"/>
            <p:cNvSpPr>
              <a:spLocks/>
            </p:cNvSpPr>
            <p:nvPr/>
          </p:nvSpPr>
          <p:spPr bwMode="auto">
            <a:xfrm>
              <a:off x="2675739" y="915858"/>
              <a:ext cx="840688" cy="222978"/>
            </a:xfrm>
            <a:custGeom>
              <a:avLst/>
              <a:gdLst>
                <a:gd name="T0" fmla="*/ 303198762 w 2331"/>
                <a:gd name="T1" fmla="*/ 72266262 h 688"/>
                <a:gd name="T2" fmla="*/ 13527467 w 2331"/>
                <a:gd name="T3" fmla="*/ 14495190 h 688"/>
                <a:gd name="T4" fmla="*/ 271330880 w 2331"/>
                <a:gd name="T5" fmla="*/ 0 h 688"/>
                <a:gd name="T6" fmla="*/ 303198762 w 2331"/>
                <a:gd name="T7" fmla="*/ 72266262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w="9525">
              <a:noFill/>
              <a:round/>
              <a:headEnd/>
              <a:tailEnd/>
            </a:ln>
          </p:spPr>
          <p:txBody>
            <a:bodyPr/>
            <a:lstStyle/>
            <a:p>
              <a:endParaRPr lang="zh-CN" altLang="en-US"/>
            </a:p>
          </p:txBody>
        </p:sp>
        <p:sp>
          <p:nvSpPr>
            <p:cNvPr id="33818" name="Freeform 8"/>
            <p:cNvSpPr>
              <a:spLocks/>
            </p:cNvSpPr>
            <p:nvPr/>
          </p:nvSpPr>
          <p:spPr bwMode="auto">
            <a:xfrm>
              <a:off x="937112" y="0"/>
              <a:ext cx="1062160" cy="1312432"/>
            </a:xfrm>
            <a:custGeom>
              <a:avLst/>
              <a:gdLst>
                <a:gd name="T0" fmla="*/ 0 w 1006"/>
                <a:gd name="T1" fmla="*/ 0 h 1251"/>
                <a:gd name="T2" fmla="*/ 0 w 1006"/>
                <a:gd name="T3" fmla="*/ 1376880699 h 1251"/>
                <a:gd name="T4" fmla="*/ 1121455135 w 1006"/>
                <a:gd name="T5" fmla="*/ 1270120493 h 1251"/>
                <a:gd name="T6" fmla="*/ 1121455135 w 1006"/>
                <a:gd name="T7" fmla="*/ 8915095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solidFill>
              <a:schemeClr val="accent5">
                <a:lumMod val="40000"/>
                <a:lumOff val="60000"/>
              </a:schemeClr>
            </a:solidFill>
            <a:ln w="9525">
              <a:noFill/>
              <a:round/>
              <a:headEnd/>
              <a:tailEnd/>
            </a:ln>
          </p:spPr>
          <p:txBody>
            <a:bodyPr/>
            <a:lstStyle/>
            <a:p>
              <a:endParaRPr lang="zh-CN" altLang="en-US"/>
            </a:p>
          </p:txBody>
        </p:sp>
        <p:sp>
          <p:nvSpPr>
            <p:cNvPr id="33819" name="Freeform 9"/>
            <p:cNvSpPr>
              <a:spLocks/>
            </p:cNvSpPr>
            <p:nvPr/>
          </p:nvSpPr>
          <p:spPr bwMode="auto">
            <a:xfrm>
              <a:off x="578538" y="0"/>
              <a:ext cx="358573" cy="1312432"/>
            </a:xfrm>
            <a:custGeom>
              <a:avLst/>
              <a:gdLst>
                <a:gd name="T0" fmla="*/ 0 w 339"/>
                <a:gd name="T1" fmla="*/ 121068967 h 1251"/>
                <a:gd name="T2" fmla="*/ 0 w 339"/>
                <a:gd name="T3" fmla="*/ 1188674174 h 1251"/>
                <a:gd name="T4" fmla="*/ 379276095 w 339"/>
                <a:gd name="T5" fmla="*/ 1376880699 h 1251"/>
                <a:gd name="T6" fmla="*/ 379276095 w 339"/>
                <a:gd name="T7" fmla="*/ 0 h 1251"/>
                <a:gd name="T8" fmla="*/ 0 w 339"/>
                <a:gd name="T9" fmla="*/ 12106896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solidFill>
              <a:srgbClr val="404040"/>
            </a:solidFill>
            <a:ln w="9525">
              <a:noFill/>
              <a:round/>
              <a:headEnd/>
              <a:tailEnd/>
            </a:ln>
          </p:spPr>
          <p:txBody>
            <a:bodyPr/>
            <a:lstStyle/>
            <a:p>
              <a:endParaRPr lang="zh-CN" altLang="en-US"/>
            </a:p>
          </p:txBody>
        </p:sp>
        <p:sp>
          <p:nvSpPr>
            <p:cNvPr id="33820" name="Freeform 10"/>
            <p:cNvSpPr>
              <a:spLocks/>
            </p:cNvSpPr>
            <p:nvPr/>
          </p:nvSpPr>
          <p:spPr bwMode="auto">
            <a:xfrm>
              <a:off x="2255394" y="91286"/>
              <a:ext cx="1027507" cy="1120880"/>
            </a:xfrm>
            <a:custGeom>
              <a:avLst/>
              <a:gdLst>
                <a:gd name="T0" fmla="*/ 0 w 973"/>
                <a:gd name="T1" fmla="*/ 0 h 1069"/>
                <a:gd name="T2" fmla="*/ 0 w 973"/>
                <a:gd name="T3" fmla="*/ 1175277806 h 1069"/>
                <a:gd name="T4" fmla="*/ 1085067456 w 973"/>
                <a:gd name="T5" fmla="*/ 1155487825 h 1069"/>
                <a:gd name="T6" fmla="*/ 1085067456 w 973"/>
                <a:gd name="T7" fmla="*/ 39578912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solidFill>
              <a:srgbClr val="A6A6A6"/>
            </a:solidFill>
            <a:ln w="9525">
              <a:noFill/>
              <a:round/>
              <a:headEnd/>
              <a:tailEnd/>
            </a:ln>
          </p:spPr>
          <p:txBody>
            <a:bodyPr/>
            <a:lstStyle/>
            <a:p>
              <a:endParaRPr lang="zh-CN" altLang="en-US"/>
            </a:p>
          </p:txBody>
        </p:sp>
        <p:sp>
          <p:nvSpPr>
            <p:cNvPr id="33821" name="Freeform 11"/>
            <p:cNvSpPr>
              <a:spLocks/>
            </p:cNvSpPr>
            <p:nvPr/>
          </p:nvSpPr>
          <p:spPr bwMode="auto">
            <a:xfrm>
              <a:off x="2056523" y="77818"/>
              <a:ext cx="207912" cy="1120880"/>
            </a:xfrm>
            <a:custGeom>
              <a:avLst/>
              <a:gdLst>
                <a:gd name="T0" fmla="*/ 0 w 197"/>
                <a:gd name="T1" fmla="*/ 135228038 h 1069"/>
                <a:gd name="T2" fmla="*/ 0 w 197"/>
                <a:gd name="T3" fmla="*/ 1041148629 h 1069"/>
                <a:gd name="T4" fmla="*/ 219428425 w 197"/>
                <a:gd name="T5" fmla="*/ 1175277806 h 1069"/>
                <a:gd name="T6" fmla="*/ 219428425 w 197"/>
                <a:gd name="T7" fmla="*/ 0 h 1069"/>
                <a:gd name="T8" fmla="*/ 0 w 197"/>
                <a:gd name="T9" fmla="*/ 135228038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solidFill>
              <a:srgbClr val="404040"/>
            </a:solidFill>
            <a:ln w="9525">
              <a:noFill/>
              <a:round/>
              <a:headEnd/>
              <a:tailEnd/>
            </a:ln>
          </p:spPr>
          <p:txBody>
            <a:bodyPr/>
            <a:lstStyle/>
            <a:p>
              <a:endParaRPr lang="zh-CN" altLang="en-US"/>
            </a:p>
          </p:txBody>
        </p:sp>
        <p:sp>
          <p:nvSpPr>
            <p:cNvPr id="33822" name="Freeform 12"/>
            <p:cNvSpPr>
              <a:spLocks/>
            </p:cNvSpPr>
            <p:nvPr/>
          </p:nvSpPr>
          <p:spPr bwMode="auto">
            <a:xfrm>
              <a:off x="3484788" y="128698"/>
              <a:ext cx="964230" cy="1019117"/>
            </a:xfrm>
            <a:custGeom>
              <a:avLst/>
              <a:gdLst>
                <a:gd name="T0" fmla="*/ 1018334603 w 913"/>
                <a:gd name="T1" fmla="*/ 1053127409 h 972"/>
                <a:gd name="T2" fmla="*/ 0 w 913"/>
                <a:gd name="T3" fmla="*/ 1068517963 h 972"/>
                <a:gd name="T4" fmla="*/ 0 w 913"/>
                <a:gd name="T5" fmla="*/ 0 h 972"/>
                <a:gd name="T6" fmla="*/ 1018334603 w 913"/>
                <a:gd name="T7" fmla="*/ 6595952 h 972"/>
                <a:gd name="T8" fmla="*/ 1018334603 w 913"/>
                <a:gd name="T9" fmla="*/ 1053127409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solidFill>
              <a:srgbClr val="7E7E7D"/>
            </a:solidFill>
            <a:ln w="9525">
              <a:noFill/>
              <a:round/>
              <a:headEnd/>
              <a:tailEnd/>
            </a:ln>
          </p:spPr>
          <p:txBody>
            <a:bodyPr/>
            <a:lstStyle/>
            <a:p>
              <a:endParaRPr lang="zh-CN" altLang="en-US"/>
            </a:p>
          </p:txBody>
        </p:sp>
        <p:sp>
          <p:nvSpPr>
            <p:cNvPr id="33823" name="Freeform 13"/>
            <p:cNvSpPr>
              <a:spLocks/>
            </p:cNvSpPr>
            <p:nvPr/>
          </p:nvSpPr>
          <p:spPr bwMode="auto">
            <a:xfrm>
              <a:off x="3412471" y="128698"/>
              <a:ext cx="72317" cy="1019117"/>
            </a:xfrm>
            <a:custGeom>
              <a:avLst/>
              <a:gdLst>
                <a:gd name="T0" fmla="*/ 0 w 69"/>
                <a:gd name="T1" fmla="*/ 95638678 h 972"/>
                <a:gd name="T2" fmla="*/ 0 w 69"/>
                <a:gd name="T3" fmla="*/ 995964591 h 972"/>
                <a:gd name="T4" fmla="*/ 75793456 w 69"/>
                <a:gd name="T5" fmla="*/ 1068517963 h 972"/>
                <a:gd name="T6" fmla="*/ 75793456 w 69"/>
                <a:gd name="T7" fmla="*/ 0 h 972"/>
                <a:gd name="T8" fmla="*/ 0 w 69"/>
                <a:gd name="T9" fmla="*/ 9563867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solidFill>
              <a:srgbClr val="404040"/>
            </a:solidFill>
            <a:ln w="9525">
              <a:noFill/>
              <a:round/>
              <a:headEnd/>
              <a:tailEnd/>
            </a:ln>
          </p:spPr>
          <p:txBody>
            <a:bodyPr/>
            <a:lstStyle/>
            <a:p>
              <a:endParaRPr lang="zh-CN" altLang="en-US"/>
            </a:p>
          </p:txBody>
        </p:sp>
        <p:sp>
          <p:nvSpPr>
            <p:cNvPr id="33824" name="Freeform 14"/>
            <p:cNvSpPr>
              <a:spLocks noChangeArrowheads="1"/>
            </p:cNvSpPr>
            <p:nvPr/>
          </p:nvSpPr>
          <p:spPr bwMode="auto">
            <a:xfrm flipH="1">
              <a:off x="9946595" y="77817"/>
              <a:ext cx="1062160" cy="1239104"/>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solidFill>
              <a:srgbClr val="7E7E7D"/>
            </a:solidFill>
            <a:ln w="9525">
              <a:noFill/>
              <a:miter lim="800000"/>
              <a:headEnd/>
              <a:tailEnd/>
            </a:ln>
          </p:spPr>
          <p:txBody>
            <a:bodyPr/>
            <a:lstStyle/>
            <a:p>
              <a:r>
                <a:rPr lang="en-US" altLang="zh-CN">
                  <a:solidFill>
                    <a:srgbClr val="000000"/>
                  </a:solidFill>
                  <a:latin typeface="隶书" pitchFamily="49" charset="-122"/>
                  <a:ea typeface="隶书" pitchFamily="49" charset="-122"/>
                </a:rPr>
                <a:t>`</a:t>
              </a:r>
              <a:endParaRPr lang="zh-CN" altLang="en-US">
                <a:solidFill>
                  <a:srgbClr val="000000"/>
                </a:solidFill>
                <a:latin typeface="隶书" pitchFamily="49" charset="-122"/>
                <a:ea typeface="隶书" pitchFamily="49" charset="-122"/>
              </a:endParaRPr>
            </a:p>
          </p:txBody>
        </p:sp>
        <p:sp>
          <p:nvSpPr>
            <p:cNvPr id="33825" name="Freeform 15"/>
            <p:cNvSpPr>
              <a:spLocks/>
            </p:cNvSpPr>
            <p:nvPr/>
          </p:nvSpPr>
          <p:spPr bwMode="auto">
            <a:xfrm flipH="1">
              <a:off x="11008756" y="77817"/>
              <a:ext cx="358572" cy="1239104"/>
            </a:xfrm>
            <a:custGeom>
              <a:avLst/>
              <a:gdLst>
                <a:gd name="T0" fmla="*/ 0 w 339"/>
                <a:gd name="T1" fmla="*/ 107917935 h 1251"/>
                <a:gd name="T2" fmla="*/ 0 w 339"/>
                <a:gd name="T3" fmla="*/ 1059557731 h 1251"/>
                <a:gd name="T4" fmla="*/ 379273980 w 339"/>
                <a:gd name="T5" fmla="*/ 1227321121 h 1251"/>
                <a:gd name="T6" fmla="*/ 379273980 w 339"/>
                <a:gd name="T7" fmla="*/ 0 h 1251"/>
                <a:gd name="T8" fmla="*/ 0 w 339"/>
                <a:gd name="T9" fmla="*/ 107917935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solidFill>
              <a:srgbClr val="404040"/>
            </a:solidFill>
            <a:ln w="9525">
              <a:noFill/>
              <a:round/>
              <a:headEnd/>
              <a:tailEnd/>
            </a:ln>
          </p:spPr>
          <p:txBody>
            <a:bodyPr/>
            <a:lstStyle/>
            <a:p>
              <a:endParaRPr lang="zh-CN" altLang="en-US"/>
            </a:p>
          </p:txBody>
        </p:sp>
        <p:sp>
          <p:nvSpPr>
            <p:cNvPr id="33826" name="Freeform 16"/>
            <p:cNvSpPr>
              <a:spLocks/>
            </p:cNvSpPr>
            <p:nvPr/>
          </p:nvSpPr>
          <p:spPr bwMode="auto">
            <a:xfrm flipH="1">
              <a:off x="5740182" y="128698"/>
              <a:ext cx="1012442" cy="1069998"/>
            </a:xfrm>
            <a:custGeom>
              <a:avLst/>
              <a:gdLst>
                <a:gd name="T0" fmla="*/ 0 w 973"/>
                <a:gd name="T1" fmla="*/ 0 h 1069"/>
                <a:gd name="T2" fmla="*/ 0 w 973"/>
                <a:gd name="T3" fmla="*/ 1070996932 h 1069"/>
                <a:gd name="T4" fmla="*/ 1053482840 w 973"/>
                <a:gd name="T5" fmla="*/ 1052963111 h 1069"/>
                <a:gd name="T6" fmla="*/ 1053482840 w 973"/>
                <a:gd name="T7" fmla="*/ 36067641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solidFill>
              <a:srgbClr val="C6C9CE"/>
            </a:solidFill>
            <a:ln w="9525">
              <a:noFill/>
              <a:round/>
              <a:headEnd/>
              <a:tailEnd/>
            </a:ln>
          </p:spPr>
          <p:txBody>
            <a:bodyPr/>
            <a:lstStyle/>
            <a:p>
              <a:endParaRPr lang="zh-CN" altLang="en-US"/>
            </a:p>
          </p:txBody>
        </p:sp>
        <p:sp>
          <p:nvSpPr>
            <p:cNvPr id="33827" name="Freeform 17"/>
            <p:cNvSpPr>
              <a:spLocks/>
            </p:cNvSpPr>
            <p:nvPr/>
          </p:nvSpPr>
          <p:spPr bwMode="auto">
            <a:xfrm flipH="1">
              <a:off x="6755671" y="128698"/>
              <a:ext cx="204865" cy="1069998"/>
            </a:xfrm>
            <a:custGeom>
              <a:avLst/>
              <a:gdLst>
                <a:gd name="T0" fmla="*/ 0 w 197"/>
                <a:gd name="T1" fmla="*/ 123229938 h 1069"/>
                <a:gd name="T2" fmla="*/ 0 w 197"/>
                <a:gd name="T3" fmla="*/ 948768928 h 1069"/>
                <a:gd name="T4" fmla="*/ 213044001 w 197"/>
                <a:gd name="T5" fmla="*/ 1070996932 h 1069"/>
                <a:gd name="T6" fmla="*/ 213044001 w 197"/>
                <a:gd name="T7" fmla="*/ 0 h 1069"/>
                <a:gd name="T8" fmla="*/ 0 w 197"/>
                <a:gd name="T9" fmla="*/ 123229938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solidFill>
              <a:srgbClr val="404040"/>
            </a:solidFill>
            <a:ln w="9525">
              <a:noFill/>
              <a:round/>
              <a:headEnd/>
              <a:tailEnd/>
            </a:ln>
          </p:spPr>
          <p:txBody>
            <a:bodyPr/>
            <a:lstStyle/>
            <a:p>
              <a:endParaRPr lang="zh-CN" altLang="en-US"/>
            </a:p>
          </p:txBody>
        </p:sp>
        <p:sp>
          <p:nvSpPr>
            <p:cNvPr id="33828" name="Freeform 18"/>
            <p:cNvSpPr>
              <a:spLocks/>
            </p:cNvSpPr>
            <p:nvPr/>
          </p:nvSpPr>
          <p:spPr bwMode="auto">
            <a:xfrm flipH="1">
              <a:off x="4568040" y="128698"/>
              <a:ext cx="964230" cy="1019117"/>
            </a:xfrm>
            <a:custGeom>
              <a:avLst/>
              <a:gdLst>
                <a:gd name="T0" fmla="*/ 1018334603 w 913"/>
                <a:gd name="T1" fmla="*/ 1053127409 h 972"/>
                <a:gd name="T2" fmla="*/ 0 w 913"/>
                <a:gd name="T3" fmla="*/ 1068517963 h 972"/>
                <a:gd name="T4" fmla="*/ 0 w 913"/>
                <a:gd name="T5" fmla="*/ 0 h 972"/>
                <a:gd name="T6" fmla="*/ 1018334603 w 913"/>
                <a:gd name="T7" fmla="*/ 6595952 h 972"/>
                <a:gd name="T8" fmla="*/ 1018334603 w 913"/>
                <a:gd name="T9" fmla="*/ 1053127409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solidFill>
              <a:schemeClr val="accent5">
                <a:lumMod val="40000"/>
                <a:lumOff val="60000"/>
              </a:schemeClr>
            </a:solidFill>
            <a:ln w="9525">
              <a:noFill/>
              <a:round/>
              <a:headEnd/>
              <a:tailEnd/>
            </a:ln>
          </p:spPr>
          <p:txBody>
            <a:bodyPr/>
            <a:lstStyle/>
            <a:p>
              <a:endParaRPr lang="zh-CN" altLang="en-US"/>
            </a:p>
          </p:txBody>
        </p:sp>
        <p:sp>
          <p:nvSpPr>
            <p:cNvPr id="33829" name="Freeform 19"/>
            <p:cNvSpPr>
              <a:spLocks/>
            </p:cNvSpPr>
            <p:nvPr/>
          </p:nvSpPr>
          <p:spPr bwMode="auto">
            <a:xfrm flipH="1">
              <a:off x="5532270" y="128698"/>
              <a:ext cx="72317" cy="1019117"/>
            </a:xfrm>
            <a:custGeom>
              <a:avLst/>
              <a:gdLst>
                <a:gd name="T0" fmla="*/ 0 w 69"/>
                <a:gd name="T1" fmla="*/ 95638678 h 972"/>
                <a:gd name="T2" fmla="*/ 0 w 69"/>
                <a:gd name="T3" fmla="*/ 995964591 h 972"/>
                <a:gd name="T4" fmla="*/ 75793456 w 69"/>
                <a:gd name="T5" fmla="*/ 1068517963 h 972"/>
                <a:gd name="T6" fmla="*/ 75793456 w 69"/>
                <a:gd name="T7" fmla="*/ 0 h 972"/>
                <a:gd name="T8" fmla="*/ 0 w 69"/>
                <a:gd name="T9" fmla="*/ 9563867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solidFill>
              <a:srgbClr val="404040"/>
            </a:solidFill>
            <a:ln w="9525">
              <a:noFill/>
              <a:round/>
              <a:headEnd/>
              <a:tailEnd/>
            </a:ln>
          </p:spPr>
          <p:txBody>
            <a:bodyPr/>
            <a:lstStyle/>
            <a:p>
              <a:endParaRPr lang="zh-CN" altLang="en-US"/>
            </a:p>
          </p:txBody>
        </p:sp>
        <p:sp>
          <p:nvSpPr>
            <p:cNvPr id="33830" name="Freeform 32"/>
            <p:cNvSpPr>
              <a:spLocks/>
            </p:cNvSpPr>
            <p:nvPr/>
          </p:nvSpPr>
          <p:spPr bwMode="auto">
            <a:xfrm>
              <a:off x="2187597" y="1257062"/>
              <a:ext cx="22600" cy="1496"/>
            </a:xfrm>
            <a:custGeom>
              <a:avLst/>
              <a:gdLst>
                <a:gd name="T0" fmla="*/ 42563333 w 12"/>
                <a:gd name="T1" fmla="*/ 0 h 1587"/>
                <a:gd name="T2" fmla="*/ 0 w 12"/>
                <a:gd name="T3" fmla="*/ 0 h 1587"/>
                <a:gd name="T4" fmla="*/ 42563333 w 12"/>
                <a:gd name="T5" fmla="*/ 0 h 1587"/>
                <a:gd name="T6" fmla="*/ 0 60000 65536"/>
                <a:gd name="T7" fmla="*/ 0 60000 65536"/>
                <a:gd name="T8" fmla="*/ 0 60000 65536"/>
                <a:gd name="T9" fmla="*/ 0 w 12"/>
                <a:gd name="T10" fmla="*/ 0 h 1587"/>
                <a:gd name="T11" fmla="*/ 12 w 12"/>
                <a:gd name="T12" fmla="*/ 1587 h 1587"/>
              </a:gdLst>
              <a:ahLst/>
              <a:cxnLst>
                <a:cxn ang="T6">
                  <a:pos x="T0" y="T1"/>
                </a:cxn>
                <a:cxn ang="T7">
                  <a:pos x="T2" y="T3"/>
                </a:cxn>
                <a:cxn ang="T8">
                  <a:pos x="T4" y="T5"/>
                </a:cxn>
              </a:cxnLst>
              <a:rect l="T9" t="T10" r="T11" b="T12"/>
              <a:pathLst>
                <a:path w="12" h="1587">
                  <a:moveTo>
                    <a:pt x="12" y="0"/>
                  </a:moveTo>
                  <a:lnTo>
                    <a:pt x="0" y="0"/>
                  </a:lnTo>
                  <a:lnTo>
                    <a:pt x="12" y="0"/>
                  </a:lnTo>
                  <a:close/>
                </a:path>
              </a:pathLst>
            </a:custGeom>
            <a:solidFill>
              <a:srgbClr val="0875F8"/>
            </a:solidFill>
            <a:ln w="9525">
              <a:noFill/>
              <a:round/>
              <a:headEnd/>
              <a:tailEnd/>
            </a:ln>
          </p:spPr>
          <p:txBody>
            <a:bodyPr/>
            <a:lstStyle/>
            <a:p>
              <a:endParaRPr lang="zh-CN" altLang="en-US"/>
            </a:p>
          </p:txBody>
        </p:sp>
        <p:sp>
          <p:nvSpPr>
            <p:cNvPr id="33831" name="WordArt 33"/>
            <p:cNvSpPr>
              <a:spLocks noChangeArrowheads="1" noChangeShapeType="1" noTextEdit="1"/>
            </p:cNvSpPr>
            <p:nvPr/>
          </p:nvSpPr>
          <p:spPr bwMode="auto">
            <a:xfrm>
              <a:off x="1190221" y="209472"/>
              <a:ext cx="448970" cy="907287"/>
            </a:xfrm>
            <a:prstGeom prst="rect">
              <a:avLst/>
            </a:prstGeom>
          </p:spPr>
          <p:txBody>
            <a:bodyPr wrap="none" fromWordArt="1">
              <a:prstTxWarp prst="textPlain">
                <a:avLst>
                  <a:gd name="adj" fmla="val 50000"/>
                </a:avLst>
              </a:prstTxWarp>
            </a:bodyPr>
            <a:lstStyle/>
            <a:p>
              <a:pPr algn="ctr"/>
              <a:r>
                <a:rPr lang="en-US" altLang="zh-CN" sz="4100" kern="10">
                  <a:ln w="9525">
                    <a:noFill/>
                    <a:round/>
                    <a:headEnd/>
                    <a:tailEnd/>
                  </a:ln>
                  <a:solidFill>
                    <a:srgbClr val="FFFFFF"/>
                  </a:solidFill>
                  <a:latin typeface="Impact"/>
                </a:rPr>
                <a:t>1</a:t>
              </a:r>
              <a:endParaRPr lang="zh-CN" altLang="en-US" sz="4100" kern="10">
                <a:ln w="9525">
                  <a:noFill/>
                  <a:round/>
                  <a:headEnd/>
                  <a:tailEnd/>
                </a:ln>
                <a:solidFill>
                  <a:srgbClr val="FFFFFF"/>
                </a:solidFill>
                <a:latin typeface="Impact"/>
              </a:endParaRPr>
            </a:p>
          </p:txBody>
        </p:sp>
        <p:sp>
          <p:nvSpPr>
            <p:cNvPr id="33832" name="WordArt 34"/>
            <p:cNvSpPr>
              <a:spLocks noChangeArrowheads="1" noChangeShapeType="1" noTextEdit="1"/>
            </p:cNvSpPr>
            <p:nvPr/>
          </p:nvSpPr>
          <p:spPr bwMode="auto">
            <a:xfrm>
              <a:off x="2468169" y="169875"/>
              <a:ext cx="567660" cy="907286"/>
            </a:xfrm>
            <a:prstGeom prst="rect">
              <a:avLst/>
            </a:prstGeom>
          </p:spPr>
          <p:txBody>
            <a:bodyPr wrap="none" fromWordArt="1">
              <a:prstTxWarp prst="textPlain">
                <a:avLst>
                  <a:gd name="adj" fmla="val 50000"/>
                </a:avLst>
              </a:prstTxWarp>
            </a:bodyPr>
            <a:lstStyle/>
            <a:p>
              <a:pPr algn="ctr"/>
              <a:r>
                <a:rPr lang="en-US" altLang="zh-CN" sz="4100" kern="10">
                  <a:ln w="9525">
                    <a:noFill/>
                    <a:round/>
                    <a:headEnd/>
                    <a:tailEnd/>
                  </a:ln>
                  <a:solidFill>
                    <a:srgbClr val="FFFFFF"/>
                  </a:solidFill>
                  <a:latin typeface="Impact"/>
                </a:rPr>
                <a:t>2</a:t>
              </a:r>
              <a:endParaRPr lang="zh-CN" altLang="en-US" sz="4100" kern="10">
                <a:ln w="9525">
                  <a:noFill/>
                  <a:round/>
                  <a:headEnd/>
                  <a:tailEnd/>
                </a:ln>
                <a:solidFill>
                  <a:srgbClr val="FFFFFF"/>
                </a:solidFill>
                <a:latin typeface="Impact"/>
              </a:endParaRPr>
            </a:p>
          </p:txBody>
        </p:sp>
        <p:sp>
          <p:nvSpPr>
            <p:cNvPr id="33833" name="WordArt 35"/>
            <p:cNvSpPr>
              <a:spLocks noChangeArrowheads="1" noChangeShapeType="1" noTextEdit="1"/>
            </p:cNvSpPr>
            <p:nvPr/>
          </p:nvSpPr>
          <p:spPr bwMode="auto">
            <a:xfrm>
              <a:off x="3633820" y="184615"/>
              <a:ext cx="567660" cy="907286"/>
            </a:xfrm>
            <a:prstGeom prst="rect">
              <a:avLst/>
            </a:prstGeom>
          </p:spPr>
          <p:txBody>
            <a:bodyPr wrap="none" fromWordArt="1">
              <a:prstTxWarp prst="textPlain">
                <a:avLst>
                  <a:gd name="adj" fmla="val 50000"/>
                </a:avLst>
              </a:prstTxWarp>
            </a:bodyPr>
            <a:lstStyle/>
            <a:p>
              <a:pPr algn="ctr"/>
              <a:r>
                <a:rPr lang="en-US" altLang="zh-CN" sz="4100" kern="10">
                  <a:ln w="9525">
                    <a:noFill/>
                    <a:round/>
                    <a:headEnd/>
                    <a:tailEnd/>
                  </a:ln>
                  <a:solidFill>
                    <a:srgbClr val="FFFFFF"/>
                  </a:solidFill>
                  <a:latin typeface="Impact"/>
                </a:rPr>
                <a:t>3</a:t>
              </a:r>
              <a:endParaRPr lang="zh-CN" altLang="en-US" sz="4100" kern="10">
                <a:ln w="9525">
                  <a:noFill/>
                  <a:round/>
                  <a:headEnd/>
                  <a:tailEnd/>
                </a:ln>
                <a:solidFill>
                  <a:srgbClr val="FFFFFF"/>
                </a:solidFill>
                <a:latin typeface="Impact"/>
              </a:endParaRPr>
            </a:p>
          </p:txBody>
        </p:sp>
        <p:sp>
          <p:nvSpPr>
            <p:cNvPr id="33834" name="WordArt 36"/>
            <p:cNvSpPr>
              <a:spLocks noChangeArrowheads="1" noChangeShapeType="1" noTextEdit="1"/>
            </p:cNvSpPr>
            <p:nvPr/>
          </p:nvSpPr>
          <p:spPr bwMode="auto">
            <a:xfrm>
              <a:off x="4712439" y="184615"/>
              <a:ext cx="567660" cy="907286"/>
            </a:xfrm>
            <a:prstGeom prst="rect">
              <a:avLst/>
            </a:prstGeom>
          </p:spPr>
          <p:txBody>
            <a:bodyPr wrap="none" fromWordArt="1">
              <a:prstTxWarp prst="textPlain">
                <a:avLst>
                  <a:gd name="adj" fmla="val 50000"/>
                </a:avLst>
              </a:prstTxWarp>
            </a:bodyPr>
            <a:lstStyle/>
            <a:p>
              <a:pPr algn="ctr"/>
              <a:r>
                <a:rPr lang="en-US" altLang="zh-CN" sz="4100" kern="10">
                  <a:ln w="9525">
                    <a:noFill/>
                    <a:round/>
                    <a:headEnd/>
                    <a:tailEnd/>
                  </a:ln>
                  <a:solidFill>
                    <a:srgbClr val="FFFFFF"/>
                  </a:solidFill>
                  <a:latin typeface="Impact"/>
                </a:rPr>
                <a:t>4</a:t>
              </a:r>
              <a:endParaRPr lang="zh-CN" altLang="en-US" sz="4100" kern="10">
                <a:ln w="9525">
                  <a:noFill/>
                  <a:round/>
                  <a:headEnd/>
                  <a:tailEnd/>
                </a:ln>
                <a:solidFill>
                  <a:srgbClr val="FFFFFF"/>
                </a:solidFill>
                <a:latin typeface="Impact"/>
              </a:endParaRPr>
            </a:p>
          </p:txBody>
        </p:sp>
        <p:sp>
          <p:nvSpPr>
            <p:cNvPr id="33835" name="WordArt 37"/>
            <p:cNvSpPr>
              <a:spLocks noChangeArrowheads="1" noChangeShapeType="1" noTextEdit="1"/>
            </p:cNvSpPr>
            <p:nvPr/>
          </p:nvSpPr>
          <p:spPr bwMode="auto">
            <a:xfrm>
              <a:off x="5963937" y="230063"/>
              <a:ext cx="521047" cy="866102"/>
            </a:xfrm>
            <a:prstGeom prst="rect">
              <a:avLst/>
            </a:prstGeom>
          </p:spPr>
          <p:txBody>
            <a:bodyPr wrap="none" fromWordArt="1">
              <a:prstTxWarp prst="textPlain">
                <a:avLst>
                  <a:gd name="adj" fmla="val 50000"/>
                </a:avLst>
              </a:prstTxWarp>
            </a:bodyPr>
            <a:lstStyle/>
            <a:p>
              <a:pPr algn="ctr"/>
              <a:r>
                <a:rPr lang="en-US" altLang="zh-CN" sz="4100" kern="10">
                  <a:ln w="9525">
                    <a:noFill/>
                    <a:round/>
                    <a:headEnd/>
                    <a:tailEnd/>
                  </a:ln>
                  <a:solidFill>
                    <a:srgbClr val="FFFFFF"/>
                  </a:solidFill>
                  <a:latin typeface="Impact"/>
                </a:rPr>
                <a:t>5</a:t>
              </a:r>
              <a:endParaRPr lang="zh-CN" altLang="en-US" sz="4100" kern="10">
                <a:ln w="9525">
                  <a:noFill/>
                  <a:round/>
                  <a:headEnd/>
                  <a:tailEnd/>
                </a:ln>
                <a:solidFill>
                  <a:srgbClr val="FFFFFF"/>
                </a:solidFill>
                <a:latin typeface="Impact"/>
              </a:endParaRPr>
            </a:p>
          </p:txBody>
        </p:sp>
        <p:sp>
          <p:nvSpPr>
            <p:cNvPr id="33836" name="WordArt 38"/>
            <p:cNvSpPr>
              <a:spLocks noChangeArrowheads="1" noChangeShapeType="1" noTextEdit="1"/>
            </p:cNvSpPr>
            <p:nvPr/>
          </p:nvSpPr>
          <p:spPr bwMode="auto">
            <a:xfrm>
              <a:off x="10191738" y="238048"/>
              <a:ext cx="593464" cy="918641"/>
            </a:xfrm>
            <a:prstGeom prst="rect">
              <a:avLst/>
            </a:prstGeom>
          </p:spPr>
          <p:txBody>
            <a:bodyPr wrap="none" fromWordArt="1">
              <a:prstTxWarp prst="textPlain">
                <a:avLst>
                  <a:gd name="adj" fmla="val 50000"/>
                </a:avLst>
              </a:prstTxWarp>
            </a:bodyPr>
            <a:lstStyle/>
            <a:p>
              <a:pPr algn="ctr"/>
              <a:r>
                <a:rPr lang="en-US" altLang="zh-CN" sz="4100" kern="10">
                  <a:ln w="9525">
                    <a:noFill/>
                    <a:round/>
                    <a:headEnd/>
                    <a:tailEnd/>
                  </a:ln>
                  <a:solidFill>
                    <a:srgbClr val="FFFFFF"/>
                  </a:solidFill>
                  <a:latin typeface="Impact"/>
                </a:rPr>
                <a:t>8</a:t>
              </a:r>
              <a:endParaRPr lang="zh-CN" altLang="en-US" sz="4100" kern="10">
                <a:ln w="9525">
                  <a:noFill/>
                  <a:round/>
                  <a:headEnd/>
                  <a:tailEnd/>
                </a:ln>
                <a:solidFill>
                  <a:srgbClr val="FFFFFF"/>
                </a:solidFill>
                <a:latin typeface="Impact"/>
              </a:endParaRPr>
            </a:p>
          </p:txBody>
        </p:sp>
        <p:sp>
          <p:nvSpPr>
            <p:cNvPr id="33837" name="Freeform 14"/>
            <p:cNvSpPr>
              <a:spLocks/>
            </p:cNvSpPr>
            <p:nvPr/>
          </p:nvSpPr>
          <p:spPr bwMode="auto">
            <a:xfrm flipH="1">
              <a:off x="8521102" y="77816"/>
              <a:ext cx="1062160" cy="1208201"/>
            </a:xfrm>
            <a:custGeom>
              <a:avLst/>
              <a:gdLst>
                <a:gd name="T0" fmla="*/ 0 w 1006"/>
                <a:gd name="T1" fmla="*/ 0 h 1251"/>
                <a:gd name="T2" fmla="*/ 0 w 1006"/>
                <a:gd name="T3" fmla="*/ 1166866232 h 1251"/>
                <a:gd name="T4" fmla="*/ 1121455135 w 1006"/>
                <a:gd name="T5" fmla="*/ 1076390231 h 1251"/>
                <a:gd name="T6" fmla="*/ 1121455135 w 1006"/>
                <a:gd name="T7" fmla="*/ 75552643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solidFill>
              <a:schemeClr val="accent5">
                <a:lumMod val="40000"/>
                <a:lumOff val="60000"/>
              </a:schemeClr>
            </a:solidFill>
            <a:ln w="9525">
              <a:noFill/>
              <a:round/>
              <a:headEnd/>
              <a:tailEnd/>
            </a:ln>
          </p:spPr>
          <p:txBody>
            <a:bodyPr/>
            <a:lstStyle/>
            <a:p>
              <a:endParaRPr lang="zh-CN" altLang="en-US"/>
            </a:p>
          </p:txBody>
        </p:sp>
        <p:sp>
          <p:nvSpPr>
            <p:cNvPr id="33838" name="Freeform 15"/>
            <p:cNvSpPr>
              <a:spLocks/>
            </p:cNvSpPr>
            <p:nvPr/>
          </p:nvSpPr>
          <p:spPr bwMode="auto">
            <a:xfrm flipH="1">
              <a:off x="9583260" y="84890"/>
              <a:ext cx="306620" cy="1211935"/>
            </a:xfrm>
            <a:custGeom>
              <a:avLst/>
              <a:gdLst>
                <a:gd name="T0" fmla="*/ 0 w 339"/>
                <a:gd name="T1" fmla="*/ 103237293 h 1251"/>
                <a:gd name="T2" fmla="*/ 0 w 339"/>
                <a:gd name="T3" fmla="*/ 1013602951 h 1251"/>
                <a:gd name="T4" fmla="*/ 277332815 w 339"/>
                <a:gd name="T5" fmla="*/ 1174089883 h 1251"/>
                <a:gd name="T6" fmla="*/ 277332815 w 339"/>
                <a:gd name="T7" fmla="*/ 0 h 1251"/>
                <a:gd name="T8" fmla="*/ 0 w 339"/>
                <a:gd name="T9" fmla="*/ 103237293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solidFill>
              <a:srgbClr val="404040"/>
            </a:solidFill>
            <a:ln w="9525">
              <a:noFill/>
              <a:round/>
              <a:headEnd/>
              <a:tailEnd/>
            </a:ln>
          </p:spPr>
          <p:txBody>
            <a:bodyPr/>
            <a:lstStyle/>
            <a:p>
              <a:endParaRPr lang="zh-CN" altLang="en-US"/>
            </a:p>
          </p:txBody>
        </p:sp>
        <p:sp>
          <p:nvSpPr>
            <p:cNvPr id="33839" name="WordArt 38"/>
            <p:cNvSpPr>
              <a:spLocks noChangeArrowheads="1" noChangeShapeType="1" noTextEdit="1"/>
            </p:cNvSpPr>
            <p:nvPr/>
          </p:nvSpPr>
          <p:spPr bwMode="auto">
            <a:xfrm>
              <a:off x="8738042" y="209466"/>
              <a:ext cx="593461" cy="907291"/>
            </a:xfrm>
            <a:prstGeom prst="rect">
              <a:avLst/>
            </a:prstGeom>
          </p:spPr>
          <p:txBody>
            <a:bodyPr wrap="none" fromWordArt="1">
              <a:prstTxWarp prst="textPlain">
                <a:avLst>
                  <a:gd name="adj" fmla="val 50000"/>
                </a:avLst>
              </a:prstTxWarp>
            </a:bodyPr>
            <a:lstStyle/>
            <a:p>
              <a:pPr algn="ctr"/>
              <a:r>
                <a:rPr lang="en-US" altLang="zh-CN" sz="4100" kern="10">
                  <a:ln w="9525">
                    <a:noFill/>
                    <a:round/>
                    <a:headEnd/>
                    <a:tailEnd/>
                  </a:ln>
                  <a:solidFill>
                    <a:srgbClr val="FFFFFF"/>
                  </a:solidFill>
                  <a:latin typeface="Impact"/>
                </a:rPr>
                <a:t>7</a:t>
              </a:r>
              <a:endParaRPr lang="zh-CN" altLang="en-US" sz="4100" kern="10">
                <a:ln w="9525">
                  <a:noFill/>
                  <a:round/>
                  <a:headEnd/>
                  <a:tailEnd/>
                </a:ln>
                <a:solidFill>
                  <a:srgbClr val="FFFFFF"/>
                </a:solidFill>
                <a:latin typeface="Impact"/>
              </a:endParaRPr>
            </a:p>
          </p:txBody>
        </p:sp>
        <p:sp>
          <p:nvSpPr>
            <p:cNvPr id="33840" name="Freeform 16"/>
            <p:cNvSpPr>
              <a:spLocks/>
            </p:cNvSpPr>
            <p:nvPr/>
          </p:nvSpPr>
          <p:spPr bwMode="auto">
            <a:xfrm flipH="1">
              <a:off x="7130049" y="128695"/>
              <a:ext cx="1027507" cy="1077849"/>
            </a:xfrm>
            <a:custGeom>
              <a:avLst/>
              <a:gdLst>
                <a:gd name="T0" fmla="*/ 0 w 973"/>
                <a:gd name="T1" fmla="*/ 0 h 1069"/>
                <a:gd name="T2" fmla="*/ 0 w 973"/>
                <a:gd name="T3" fmla="*/ 1086771251 h 1069"/>
                <a:gd name="T4" fmla="*/ 1085067456 w 973"/>
                <a:gd name="T5" fmla="*/ 1068472016 h 1069"/>
                <a:gd name="T6" fmla="*/ 1085067456 w 973"/>
                <a:gd name="T7" fmla="*/ 36598469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solidFill>
              <a:srgbClr val="7E7E7D"/>
            </a:solidFill>
            <a:ln w="9525">
              <a:noFill/>
              <a:round/>
              <a:headEnd/>
              <a:tailEnd/>
            </a:ln>
          </p:spPr>
          <p:txBody>
            <a:bodyPr/>
            <a:lstStyle/>
            <a:p>
              <a:endParaRPr lang="zh-CN" altLang="en-US"/>
            </a:p>
          </p:txBody>
        </p:sp>
        <p:sp>
          <p:nvSpPr>
            <p:cNvPr id="33841" name="Freeform 17"/>
            <p:cNvSpPr>
              <a:spLocks/>
            </p:cNvSpPr>
            <p:nvPr/>
          </p:nvSpPr>
          <p:spPr bwMode="auto">
            <a:xfrm flipH="1">
              <a:off x="8152337" y="128695"/>
              <a:ext cx="207912" cy="1077849"/>
            </a:xfrm>
            <a:custGeom>
              <a:avLst/>
              <a:gdLst>
                <a:gd name="T0" fmla="*/ 0 w 197"/>
                <a:gd name="T1" fmla="*/ 125044600 h 1069"/>
                <a:gd name="T2" fmla="*/ 0 w 197"/>
                <a:gd name="T3" fmla="*/ 962742995 h 1069"/>
                <a:gd name="T4" fmla="*/ 219428425 w 197"/>
                <a:gd name="T5" fmla="*/ 1086771251 h 1069"/>
                <a:gd name="T6" fmla="*/ 219428425 w 197"/>
                <a:gd name="T7" fmla="*/ 0 h 1069"/>
                <a:gd name="T8" fmla="*/ 0 w 197"/>
                <a:gd name="T9" fmla="*/ 125044600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solidFill>
              <a:srgbClr val="404040"/>
            </a:solidFill>
            <a:ln w="9525">
              <a:noFill/>
              <a:round/>
              <a:headEnd/>
              <a:tailEnd/>
            </a:ln>
          </p:spPr>
          <p:txBody>
            <a:bodyPr/>
            <a:lstStyle/>
            <a:p>
              <a:endParaRPr lang="zh-CN" altLang="en-US"/>
            </a:p>
          </p:txBody>
        </p:sp>
        <p:sp>
          <p:nvSpPr>
            <p:cNvPr id="33842" name="WordArt 37"/>
            <p:cNvSpPr>
              <a:spLocks noChangeArrowheads="1" noChangeShapeType="1" noTextEdit="1"/>
            </p:cNvSpPr>
            <p:nvPr/>
          </p:nvSpPr>
          <p:spPr bwMode="auto">
            <a:xfrm>
              <a:off x="7338927" y="210201"/>
              <a:ext cx="539127" cy="906559"/>
            </a:xfrm>
            <a:prstGeom prst="rect">
              <a:avLst/>
            </a:prstGeom>
          </p:spPr>
          <p:txBody>
            <a:bodyPr wrap="none" fromWordArt="1">
              <a:prstTxWarp prst="textPlain">
                <a:avLst>
                  <a:gd name="adj" fmla="val 50000"/>
                </a:avLst>
              </a:prstTxWarp>
            </a:bodyPr>
            <a:lstStyle/>
            <a:p>
              <a:pPr algn="ctr"/>
              <a:r>
                <a:rPr lang="en-US" altLang="zh-CN" sz="4100" kern="10">
                  <a:ln w="9525">
                    <a:noFill/>
                    <a:round/>
                    <a:headEnd/>
                    <a:tailEnd/>
                  </a:ln>
                  <a:solidFill>
                    <a:srgbClr val="FFFFFF"/>
                  </a:solidFill>
                  <a:latin typeface="Impact"/>
                </a:rPr>
                <a:t>6</a:t>
              </a:r>
              <a:endParaRPr lang="zh-CN" altLang="en-US" sz="4100" kern="10">
                <a:ln w="9525">
                  <a:noFill/>
                  <a:round/>
                  <a:headEnd/>
                  <a:tailEnd/>
                </a:ln>
                <a:solidFill>
                  <a:srgbClr val="FFFFFF"/>
                </a:solidFill>
                <a:latin typeface="Impact"/>
              </a:endParaRPr>
            </a:p>
          </p:txBody>
        </p:sp>
      </p:gr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nodeType="afterGroup">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30"/>
                                        </p:tgtEl>
                                      </p:cBhvr>
                                    </p:animEffect>
                                    <p:animScale>
                                      <p:cBhvr>
                                        <p:cTn id="11" dur="250" autoRev="1" fill="hold"/>
                                        <p:tgtEl>
                                          <p:spTgt spid="30"/>
                                        </p:tgtEl>
                                      </p:cBhvr>
                                      <p:by x="105000" y="105000"/>
                                    </p:animScale>
                                  </p:childTnLst>
                                </p:cTn>
                              </p:par>
                            </p:childTnLst>
                          </p:cTn>
                        </p:par>
                        <p:par>
                          <p:cTn id="12" fill="hold" nodeType="afterGroup">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par>
                          <p:cTn id="20" fill="hold" nodeType="afterGroup">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childTnLst>
                          </p:cTn>
                        </p:par>
                        <p:par>
                          <p:cTn id="28" fill="hold" nodeType="afterGroup">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nodeType="afterGroup">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up)">
                                      <p:cBhvr>
                                        <p:cTn id="39" dur="500"/>
                                        <p:tgtEl>
                                          <p:spTgt spid="17"/>
                                        </p:tgtEl>
                                      </p:cBhvr>
                                    </p:animEffect>
                                  </p:childTnLst>
                                </p:cTn>
                              </p:par>
                            </p:childTnLst>
                          </p:cTn>
                        </p:par>
                        <p:par>
                          <p:cTn id="40" fill="hold" nodeType="afterGroup">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childTnLst>
                          </p:cTn>
                        </p:par>
                        <p:par>
                          <p:cTn id="44" fill="hold" nodeType="afterGroup">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down)">
                                      <p:cBhvr>
                                        <p:cTn id="47" dur="500"/>
                                        <p:tgtEl>
                                          <p:spTgt spid="15"/>
                                        </p:tgtEl>
                                      </p:cBhvr>
                                    </p:animEffect>
                                  </p:childTnLst>
                                </p:cTn>
                              </p:par>
                            </p:childTnLst>
                          </p:cTn>
                        </p:par>
                        <p:par>
                          <p:cTn id="48" fill="hold" nodeType="afterGroup">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nodeType="afterGroup">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500"/>
                                        <p:tgtEl>
                                          <p:spTgt spid="18"/>
                                        </p:tgtEl>
                                      </p:cBhvr>
                                    </p:animEffect>
                                  </p:childTnLst>
                                </p:cTn>
                              </p:par>
                            </p:childTnLst>
                          </p:cTn>
                        </p:par>
                        <p:par>
                          <p:cTn id="56" fill="hold" nodeType="afterGroup">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wipe(left)">
                                      <p:cBhvr>
                                        <p:cTn id="59" dur="500"/>
                                        <p:tgtEl>
                                          <p:spTgt spid="24"/>
                                        </p:tgtEl>
                                      </p:cBhvr>
                                    </p:animEffect>
                                  </p:childTnLst>
                                </p:cTn>
                              </p:par>
                            </p:childTnLst>
                          </p:cTn>
                        </p:par>
                        <p:par>
                          <p:cTn id="60" fill="hold" nodeType="afterGroup">
                            <p:stCondLst>
                              <p:cond delay="7000"/>
                            </p:stCondLst>
                            <p:childTnLst>
                              <p:par>
                                <p:cTn id="61" presetID="22" presetClass="entr" presetSubtype="4"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down)">
                                      <p:cBhvr>
                                        <p:cTn id="63" dur="500"/>
                                        <p:tgtEl>
                                          <p:spTgt spid="29"/>
                                        </p:tgtEl>
                                      </p:cBhvr>
                                    </p:animEffect>
                                  </p:childTnLst>
                                </p:cTn>
                              </p:par>
                            </p:childTnLst>
                          </p:cTn>
                        </p:par>
                        <p:par>
                          <p:cTn id="64" fill="hold" nodeType="afterGroup">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left)">
                                      <p:cBhvr>
                                        <p:cTn id="67" dur="500"/>
                                        <p:tgtEl>
                                          <p:spTgt spid="22"/>
                                        </p:tgtEl>
                                      </p:cBhvr>
                                    </p:animEffect>
                                  </p:childTnLst>
                                </p:cTn>
                              </p:par>
                            </p:childTnLst>
                          </p:cTn>
                        </p:par>
                        <p:par>
                          <p:cTn id="68" fill="hold" nodeType="afterGroup">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up)">
                                      <p:cBhvr>
                                        <p:cTn id="71" dur="500"/>
                                        <p:tgtEl>
                                          <p:spTgt spid="28"/>
                                        </p:tgtEl>
                                      </p:cBhvr>
                                    </p:animEffect>
                                  </p:childTnLst>
                                </p:cTn>
                              </p:par>
                            </p:childTnLst>
                          </p:cTn>
                        </p:par>
                        <p:par>
                          <p:cTn id="72" fill="hold" nodeType="afterGroup">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wipe(left)">
                                      <p:cBhvr>
                                        <p:cTn id="7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4" grpId="0" animBg="1"/>
      <p:bldP spid="15" grpId="0" animBg="1"/>
      <p:bldP spid="16" grpId="0" animBg="1"/>
      <p:bldP spid="17" grpId="0" animBg="1"/>
      <p:bldP spid="18" grpId="0" animBg="1"/>
      <p:bldP spid="20" grpId="0"/>
      <p:bldP spid="21" grpId="0"/>
      <p:bldP spid="22" grpId="0"/>
      <p:bldP spid="23" grpId="0"/>
      <p:bldP spid="24" grpId="0"/>
      <p:bldP spid="26" grpId="0"/>
      <p:bldP spid="27" grpId="0"/>
      <p:bldP spid="28" grpId="0" animBg="1"/>
      <p:bldP spid="2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椭圆 14"/>
          <p:cNvSpPr>
            <a:spLocks noChangeArrowheads="1"/>
          </p:cNvSpPr>
          <p:nvPr/>
        </p:nvSpPr>
        <p:spPr bwMode="auto">
          <a:xfrm>
            <a:off x="3624263" y="2949575"/>
            <a:ext cx="1336675" cy="1336675"/>
          </a:xfrm>
          <a:prstGeom prst="ellipse">
            <a:avLst/>
          </a:prstGeom>
          <a:solidFill>
            <a:schemeClr val="bg2"/>
          </a:solidFill>
          <a:ln w="9525">
            <a:noFill/>
            <a:round/>
            <a:headEnd/>
            <a:tailEnd/>
          </a:ln>
        </p:spPr>
        <p:txBody>
          <a:bodyPr anchor="ctr"/>
          <a:lstStyle/>
          <a:p>
            <a:pPr algn="ctr"/>
            <a:r>
              <a:rPr lang="en-US" altLang="zh-CN" sz="2800">
                <a:solidFill>
                  <a:srgbClr val="FFFFFF"/>
                </a:solidFill>
                <a:latin typeface="Calibri" pitchFamily="34" charset="0"/>
                <a:ea typeface="微软雅黑" pitchFamily="34" charset="-122"/>
                <a:sym typeface="Calibri" pitchFamily="34" charset="0"/>
              </a:rPr>
              <a:t>Step 1</a:t>
            </a:r>
            <a:endParaRPr lang="zh-CN" altLang="en-US" sz="2800">
              <a:solidFill>
                <a:srgbClr val="FFFFFF"/>
              </a:solidFill>
              <a:latin typeface="宋体" pitchFamily="2" charset="-122"/>
              <a:ea typeface="微软雅黑" pitchFamily="34" charset="-122"/>
              <a:sym typeface="宋体" pitchFamily="2" charset="-122"/>
            </a:endParaRPr>
          </a:p>
        </p:txBody>
      </p:sp>
      <p:sp>
        <p:nvSpPr>
          <p:cNvPr id="16" name="椭圆 15"/>
          <p:cNvSpPr>
            <a:spLocks noChangeArrowheads="1"/>
          </p:cNvSpPr>
          <p:nvPr/>
        </p:nvSpPr>
        <p:spPr bwMode="auto">
          <a:xfrm>
            <a:off x="2898775" y="1868488"/>
            <a:ext cx="936625" cy="936625"/>
          </a:xfrm>
          <a:prstGeom prst="ellipse">
            <a:avLst/>
          </a:prstGeom>
          <a:solidFill>
            <a:schemeClr val="accent3"/>
          </a:solidFill>
          <a:ln w="9525">
            <a:noFill/>
            <a:round/>
            <a:headEnd/>
            <a:tailEnd/>
          </a:ln>
        </p:spPr>
        <p:txBody>
          <a:bodyPr anchor="ctr"/>
          <a:lstStyle/>
          <a:p>
            <a:pPr algn="ctr"/>
            <a:r>
              <a:rPr lang="en-US" altLang="zh-CN">
                <a:solidFill>
                  <a:srgbClr val="FFFFFF"/>
                </a:solidFill>
                <a:latin typeface="Calibri" pitchFamily="34" charset="0"/>
                <a:ea typeface="微软雅黑" pitchFamily="34" charset="-122"/>
                <a:sym typeface="Calibri" pitchFamily="34" charset="0"/>
              </a:rPr>
              <a:t>Step 2</a:t>
            </a:r>
            <a:endParaRPr lang="zh-CN" altLang="en-US">
              <a:solidFill>
                <a:srgbClr val="FFFFFF"/>
              </a:solidFill>
              <a:latin typeface="宋体" pitchFamily="2" charset="-122"/>
              <a:ea typeface="微软雅黑" pitchFamily="34" charset="-122"/>
              <a:sym typeface="宋体" pitchFamily="2" charset="-122"/>
            </a:endParaRPr>
          </a:p>
        </p:txBody>
      </p:sp>
      <p:sp>
        <p:nvSpPr>
          <p:cNvPr id="17" name="椭圆 16"/>
          <p:cNvSpPr>
            <a:spLocks noChangeArrowheads="1"/>
          </p:cNvSpPr>
          <p:nvPr/>
        </p:nvSpPr>
        <p:spPr bwMode="auto">
          <a:xfrm>
            <a:off x="4314825" y="1593850"/>
            <a:ext cx="849313" cy="850900"/>
          </a:xfrm>
          <a:prstGeom prst="ellipse">
            <a:avLst/>
          </a:prstGeom>
          <a:solidFill>
            <a:schemeClr val="accent5">
              <a:lumMod val="60000"/>
              <a:lumOff val="40000"/>
            </a:schemeClr>
          </a:solidFill>
          <a:ln w="9525">
            <a:noFill/>
            <a:round/>
            <a:headEnd/>
            <a:tailEnd/>
          </a:ln>
        </p:spPr>
        <p:txBody>
          <a:bodyPr anchor="ctr"/>
          <a:lstStyle/>
          <a:p>
            <a:pPr algn="ctr"/>
            <a:r>
              <a:rPr lang="en-US" altLang="zh-CN" sz="1600">
                <a:solidFill>
                  <a:srgbClr val="FFFFFF"/>
                </a:solidFill>
                <a:latin typeface="Calibri" pitchFamily="34" charset="0"/>
                <a:ea typeface="微软雅黑" pitchFamily="34" charset="-122"/>
                <a:sym typeface="Calibri" pitchFamily="34" charset="0"/>
              </a:rPr>
              <a:t>Step 3</a:t>
            </a:r>
            <a:endParaRPr lang="zh-CN" altLang="en-US">
              <a:ea typeface="微软雅黑" pitchFamily="34" charset="-122"/>
            </a:endParaRPr>
          </a:p>
        </p:txBody>
      </p:sp>
      <p:sp>
        <p:nvSpPr>
          <p:cNvPr id="18" name="椭圆 17"/>
          <p:cNvSpPr>
            <a:spLocks noChangeArrowheads="1"/>
          </p:cNvSpPr>
          <p:nvPr/>
        </p:nvSpPr>
        <p:spPr bwMode="auto">
          <a:xfrm>
            <a:off x="5278438" y="2878138"/>
            <a:ext cx="1081087" cy="1081087"/>
          </a:xfrm>
          <a:prstGeom prst="ellipse">
            <a:avLst/>
          </a:prstGeom>
          <a:solidFill>
            <a:schemeClr val="accent4">
              <a:lumMod val="50000"/>
            </a:schemeClr>
          </a:solidFill>
          <a:ln w="9525">
            <a:noFill/>
            <a:round/>
            <a:headEnd/>
            <a:tailEnd/>
          </a:ln>
        </p:spPr>
        <p:txBody>
          <a:bodyPr anchor="ctr"/>
          <a:lstStyle/>
          <a:p>
            <a:pPr algn="ctr"/>
            <a:r>
              <a:rPr lang="en-US" altLang="zh-CN" sz="2000">
                <a:solidFill>
                  <a:srgbClr val="FFFFFF"/>
                </a:solidFill>
                <a:latin typeface="Calibri" pitchFamily="34" charset="0"/>
                <a:ea typeface="微软雅黑" pitchFamily="34" charset="-122"/>
                <a:sym typeface="Calibri" pitchFamily="34" charset="0"/>
              </a:rPr>
              <a:t>Step 5</a:t>
            </a:r>
            <a:endParaRPr lang="zh-CN" altLang="en-US" sz="2000">
              <a:solidFill>
                <a:srgbClr val="FFFFFF"/>
              </a:solidFill>
              <a:latin typeface="宋体" pitchFamily="2" charset="-122"/>
              <a:ea typeface="微软雅黑" pitchFamily="34" charset="-122"/>
              <a:sym typeface="宋体" pitchFamily="2" charset="-122"/>
            </a:endParaRPr>
          </a:p>
        </p:txBody>
      </p:sp>
      <p:sp>
        <p:nvSpPr>
          <p:cNvPr id="19" name="椭圆 18"/>
          <p:cNvSpPr>
            <a:spLocks noChangeArrowheads="1"/>
          </p:cNvSpPr>
          <p:nvPr/>
        </p:nvSpPr>
        <p:spPr bwMode="auto">
          <a:xfrm>
            <a:off x="5643563" y="1301750"/>
            <a:ext cx="1333500" cy="1333500"/>
          </a:xfrm>
          <a:prstGeom prst="ellipse">
            <a:avLst/>
          </a:prstGeom>
          <a:solidFill>
            <a:schemeClr val="accent4">
              <a:alpha val="96077"/>
            </a:schemeClr>
          </a:solidFill>
          <a:ln w="9525">
            <a:noFill/>
            <a:round/>
            <a:headEnd/>
            <a:tailEnd/>
          </a:ln>
        </p:spPr>
        <p:txBody>
          <a:bodyPr anchor="ctr"/>
          <a:lstStyle/>
          <a:p>
            <a:pPr algn="ctr"/>
            <a:r>
              <a:rPr lang="en-US" altLang="zh-CN" sz="2800">
                <a:solidFill>
                  <a:srgbClr val="FFFFFF"/>
                </a:solidFill>
                <a:latin typeface="Calibri" pitchFamily="34" charset="0"/>
                <a:ea typeface="微软雅黑" pitchFamily="34" charset="-122"/>
                <a:sym typeface="Calibri" pitchFamily="34" charset="0"/>
              </a:rPr>
              <a:t>Step 4</a:t>
            </a:r>
            <a:endParaRPr lang="zh-CN" altLang="en-US" sz="2800">
              <a:solidFill>
                <a:srgbClr val="FFFFFF"/>
              </a:solidFill>
              <a:latin typeface="宋体" pitchFamily="2" charset="-122"/>
              <a:ea typeface="微软雅黑" pitchFamily="34" charset="-122"/>
              <a:sym typeface="宋体" pitchFamily="2" charset="-122"/>
            </a:endParaRPr>
          </a:p>
        </p:txBody>
      </p:sp>
      <p:cxnSp>
        <p:nvCxnSpPr>
          <p:cNvPr id="20" name="直接连接符 19"/>
          <p:cNvCxnSpPr>
            <a:cxnSpLocks noChangeShapeType="1"/>
            <a:stCxn id="15" idx="1"/>
            <a:endCxn id="16" idx="4"/>
          </p:cNvCxnSpPr>
          <p:nvPr/>
        </p:nvCxnSpPr>
        <p:spPr bwMode="auto">
          <a:xfrm flipH="1" flipV="1">
            <a:off x="3367088" y="2805113"/>
            <a:ext cx="454025" cy="339725"/>
          </a:xfrm>
          <a:prstGeom prst="line">
            <a:avLst/>
          </a:prstGeom>
          <a:noFill/>
          <a:ln w="38100">
            <a:solidFill>
              <a:srgbClr val="000099"/>
            </a:solidFill>
            <a:prstDash val="sysDot"/>
            <a:round/>
            <a:headEnd/>
            <a:tailEnd/>
          </a:ln>
        </p:spPr>
      </p:cxnSp>
      <p:cxnSp>
        <p:nvCxnSpPr>
          <p:cNvPr id="21" name="直接连接符 20"/>
          <p:cNvCxnSpPr>
            <a:cxnSpLocks noChangeShapeType="1"/>
            <a:stCxn id="16" idx="7"/>
            <a:endCxn id="17" idx="2"/>
          </p:cNvCxnSpPr>
          <p:nvPr/>
        </p:nvCxnSpPr>
        <p:spPr bwMode="auto">
          <a:xfrm>
            <a:off x="3697288" y="2006600"/>
            <a:ext cx="617537" cy="12700"/>
          </a:xfrm>
          <a:prstGeom prst="line">
            <a:avLst/>
          </a:prstGeom>
          <a:noFill/>
          <a:ln w="38100">
            <a:solidFill>
              <a:srgbClr val="000099"/>
            </a:solidFill>
            <a:prstDash val="sysDot"/>
            <a:round/>
            <a:headEnd/>
            <a:tailEnd/>
          </a:ln>
        </p:spPr>
      </p:cxnSp>
      <p:cxnSp>
        <p:nvCxnSpPr>
          <p:cNvPr id="22" name="直接连接符 21"/>
          <p:cNvCxnSpPr>
            <a:cxnSpLocks noChangeShapeType="1"/>
            <a:stCxn id="17" idx="6"/>
            <a:endCxn id="19" idx="1"/>
          </p:cNvCxnSpPr>
          <p:nvPr/>
        </p:nvCxnSpPr>
        <p:spPr bwMode="auto">
          <a:xfrm flipV="1">
            <a:off x="5164138" y="1497013"/>
            <a:ext cx="674687" cy="522287"/>
          </a:xfrm>
          <a:prstGeom prst="line">
            <a:avLst/>
          </a:prstGeom>
          <a:noFill/>
          <a:ln w="38100">
            <a:solidFill>
              <a:srgbClr val="000099"/>
            </a:solidFill>
            <a:prstDash val="sysDot"/>
            <a:round/>
            <a:headEnd/>
            <a:tailEnd/>
          </a:ln>
        </p:spPr>
      </p:cxnSp>
      <p:cxnSp>
        <p:nvCxnSpPr>
          <p:cNvPr id="23" name="直接连接符 22"/>
          <p:cNvCxnSpPr>
            <a:cxnSpLocks noChangeShapeType="1"/>
            <a:stCxn id="19" idx="4"/>
            <a:endCxn id="18" idx="0"/>
          </p:cNvCxnSpPr>
          <p:nvPr/>
        </p:nvCxnSpPr>
        <p:spPr bwMode="auto">
          <a:xfrm flipH="1">
            <a:off x="5819775" y="2635250"/>
            <a:ext cx="490538" cy="241300"/>
          </a:xfrm>
          <a:prstGeom prst="line">
            <a:avLst/>
          </a:prstGeom>
          <a:noFill/>
          <a:ln w="38100">
            <a:solidFill>
              <a:srgbClr val="000099"/>
            </a:solidFill>
            <a:prstDash val="sysDot"/>
            <a:round/>
            <a:headEnd/>
            <a:tailEnd/>
          </a:ln>
        </p:spPr>
      </p:cxnSp>
      <p:sp>
        <p:nvSpPr>
          <p:cNvPr id="24" name="矩形 23"/>
          <p:cNvSpPr>
            <a:spLocks noChangeArrowheads="1"/>
          </p:cNvSpPr>
          <p:nvPr/>
        </p:nvSpPr>
        <p:spPr bwMode="auto">
          <a:xfrm>
            <a:off x="2890838" y="3886200"/>
            <a:ext cx="425450" cy="425450"/>
          </a:xfrm>
          <a:prstGeom prst="rect">
            <a:avLst/>
          </a:prstGeom>
          <a:solidFill>
            <a:schemeClr val="accent1"/>
          </a:solidFill>
          <a:ln w="9525">
            <a:noFill/>
            <a:miter lim="800000"/>
            <a:headEnd/>
            <a:tailEnd/>
          </a:ln>
        </p:spPr>
        <p:txBody>
          <a:bodyPr anchor="ctr"/>
          <a:lstStyle/>
          <a:p>
            <a:pPr algn="ctr"/>
            <a:r>
              <a:rPr lang="en-US" altLang="zh-CN" sz="3600">
                <a:solidFill>
                  <a:schemeClr val="bg1"/>
                </a:solidFill>
                <a:latin typeface="Calibri" pitchFamily="34" charset="0"/>
                <a:ea typeface="微软雅黑" pitchFamily="34" charset="-122"/>
                <a:sym typeface="Calibri" pitchFamily="34" charset="0"/>
              </a:rPr>
              <a:t>S</a:t>
            </a:r>
            <a:endParaRPr lang="zh-CN" altLang="en-US" sz="3600">
              <a:solidFill>
                <a:schemeClr val="bg1"/>
              </a:solidFill>
              <a:latin typeface="宋体" pitchFamily="2" charset="-122"/>
              <a:ea typeface="微软雅黑" pitchFamily="34" charset="-122"/>
              <a:sym typeface="宋体" pitchFamily="2" charset="-122"/>
            </a:endParaRPr>
          </a:p>
        </p:txBody>
      </p:sp>
      <p:sp>
        <p:nvSpPr>
          <p:cNvPr id="26" name="矩形 25"/>
          <p:cNvSpPr>
            <a:spLocks noChangeArrowheads="1"/>
          </p:cNvSpPr>
          <p:nvPr/>
        </p:nvSpPr>
        <p:spPr bwMode="auto">
          <a:xfrm>
            <a:off x="6416675" y="3711575"/>
            <a:ext cx="423863" cy="423863"/>
          </a:xfrm>
          <a:prstGeom prst="rect">
            <a:avLst/>
          </a:prstGeom>
          <a:solidFill>
            <a:schemeClr val="accent4">
              <a:lumMod val="50000"/>
            </a:schemeClr>
          </a:solidFill>
          <a:ln w="9525">
            <a:noFill/>
            <a:miter lim="800000"/>
            <a:headEnd/>
            <a:tailEnd/>
          </a:ln>
        </p:spPr>
        <p:txBody>
          <a:bodyPr anchor="ctr"/>
          <a:lstStyle/>
          <a:p>
            <a:pPr algn="ctr"/>
            <a:r>
              <a:rPr lang="en-US" altLang="zh-CN" sz="3600">
                <a:solidFill>
                  <a:schemeClr val="bg1"/>
                </a:solidFill>
                <a:latin typeface="Calibri" pitchFamily="34" charset="0"/>
                <a:ea typeface="微软雅黑" pitchFamily="34" charset="-122"/>
                <a:sym typeface="Calibri" pitchFamily="34" charset="0"/>
              </a:rPr>
              <a:t>F</a:t>
            </a:r>
            <a:endParaRPr lang="zh-CN" altLang="en-US" sz="3600">
              <a:solidFill>
                <a:schemeClr val="bg1"/>
              </a:solidFill>
              <a:latin typeface="宋体" pitchFamily="2" charset="-122"/>
              <a:ea typeface="微软雅黑" pitchFamily="34" charset="-122"/>
              <a:sym typeface="宋体" pitchFamily="2" charset="-122"/>
            </a:endParaRPr>
          </a:p>
        </p:txBody>
      </p:sp>
      <p:cxnSp>
        <p:nvCxnSpPr>
          <p:cNvPr id="27" name="直接连接符 26"/>
          <p:cNvCxnSpPr>
            <a:cxnSpLocks noChangeShapeType="1"/>
            <a:stCxn id="26" idx="1"/>
            <a:endCxn id="18" idx="6"/>
          </p:cNvCxnSpPr>
          <p:nvPr/>
        </p:nvCxnSpPr>
        <p:spPr bwMode="auto">
          <a:xfrm flipH="1" flipV="1">
            <a:off x="6359525" y="3417888"/>
            <a:ext cx="57150" cy="506412"/>
          </a:xfrm>
          <a:prstGeom prst="line">
            <a:avLst/>
          </a:prstGeom>
          <a:noFill/>
          <a:ln w="38100">
            <a:solidFill>
              <a:srgbClr val="000099"/>
            </a:solidFill>
            <a:prstDash val="sysDot"/>
            <a:round/>
            <a:headEnd/>
            <a:tailEnd/>
          </a:ln>
        </p:spPr>
      </p:cxnSp>
      <p:cxnSp>
        <p:nvCxnSpPr>
          <p:cNvPr id="28" name="直接连接符 27"/>
          <p:cNvCxnSpPr>
            <a:cxnSpLocks noChangeShapeType="1"/>
            <a:stCxn id="24" idx="3"/>
            <a:endCxn id="15" idx="3"/>
          </p:cNvCxnSpPr>
          <p:nvPr/>
        </p:nvCxnSpPr>
        <p:spPr bwMode="auto">
          <a:xfrm flipV="1">
            <a:off x="3316288" y="4090988"/>
            <a:ext cx="504825" cy="7937"/>
          </a:xfrm>
          <a:prstGeom prst="line">
            <a:avLst/>
          </a:prstGeom>
          <a:noFill/>
          <a:ln w="38100">
            <a:solidFill>
              <a:srgbClr val="000099"/>
            </a:solidFill>
            <a:prstDash val="sysDot"/>
            <a:round/>
            <a:headEnd/>
            <a:tailEnd/>
          </a:ln>
        </p:spPr>
      </p:cxnSp>
      <p:sp>
        <p:nvSpPr>
          <p:cNvPr id="29" name="矩形 28"/>
          <p:cNvSpPr>
            <a:spLocks noChangeArrowheads="1"/>
          </p:cNvSpPr>
          <p:nvPr/>
        </p:nvSpPr>
        <p:spPr bwMode="auto">
          <a:xfrm>
            <a:off x="630238" y="984250"/>
            <a:ext cx="2355850" cy="830263"/>
          </a:xfrm>
          <a:prstGeom prst="rect">
            <a:avLst/>
          </a:prstGeom>
          <a:noFill/>
          <a:ln w="9525">
            <a:noFill/>
            <a:miter lim="800000"/>
            <a:headEnd/>
            <a:tailEnd/>
          </a:ln>
        </p:spPr>
        <p:txBody>
          <a:bodyPr>
            <a:spAutoFit/>
          </a:bodyPr>
          <a:lstStyle/>
          <a:p>
            <a:r>
              <a:rPr lang="en-US" altLang="zh-CN" sz="2000" b="1" dirty="0">
                <a:solidFill>
                  <a:schemeClr val="accent3"/>
                </a:solidFill>
                <a:latin typeface="微软雅黑" pitchFamily="34" charset="-122"/>
                <a:ea typeface="微软雅黑" pitchFamily="34" charset="-122"/>
                <a:sym typeface="微软雅黑" pitchFamily="34" charset="-122"/>
              </a:rPr>
              <a:t>Step 1</a:t>
            </a:r>
            <a:endParaRPr lang="zh-CN" altLang="en-US" sz="2000" b="1" dirty="0">
              <a:solidFill>
                <a:schemeClr val="accent3"/>
              </a:solidFill>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请在这里输入您的标题请在这里输入您的标题请在这里</a:t>
            </a:r>
          </a:p>
        </p:txBody>
      </p:sp>
      <p:sp>
        <p:nvSpPr>
          <p:cNvPr id="30" name="矩形 29"/>
          <p:cNvSpPr>
            <a:spLocks noChangeArrowheads="1"/>
          </p:cNvSpPr>
          <p:nvPr/>
        </p:nvSpPr>
        <p:spPr bwMode="auto">
          <a:xfrm>
            <a:off x="635000" y="2451100"/>
            <a:ext cx="2355850" cy="1046163"/>
          </a:xfrm>
          <a:prstGeom prst="rect">
            <a:avLst/>
          </a:prstGeom>
          <a:noFill/>
          <a:ln w="9525">
            <a:noFill/>
            <a:miter lim="800000"/>
            <a:headEnd/>
            <a:tailEnd/>
          </a:ln>
        </p:spPr>
        <p:txBody>
          <a:bodyPr>
            <a:spAutoFit/>
          </a:bodyPr>
          <a:lstStyle/>
          <a:p>
            <a:r>
              <a:rPr lang="en-US" altLang="zh-CN" sz="2000" b="1" dirty="0">
                <a:solidFill>
                  <a:schemeClr val="accent1"/>
                </a:solidFill>
                <a:latin typeface="微软雅黑" pitchFamily="34" charset="-122"/>
                <a:ea typeface="微软雅黑" pitchFamily="34" charset="-122"/>
                <a:sym typeface="微软雅黑" pitchFamily="34" charset="-122"/>
              </a:rPr>
              <a:t>Step 2</a:t>
            </a:r>
            <a:endParaRPr lang="zh-CN" altLang="en-US" sz="2000" b="1" dirty="0">
              <a:solidFill>
                <a:schemeClr val="accent1"/>
              </a:solidFill>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请在这里输入您的标题请在这里输入您的标题请在这里</a:t>
            </a:r>
          </a:p>
          <a:p>
            <a:endParaRPr lang="zh-CN" altLang="en-US" sz="1400" dirty="0">
              <a:solidFill>
                <a:srgbClr val="FF3300"/>
              </a:solidFill>
              <a:latin typeface="微软雅黑" pitchFamily="34" charset="-122"/>
              <a:ea typeface="微软雅黑" pitchFamily="34" charset="-122"/>
              <a:sym typeface="微软雅黑" pitchFamily="34" charset="-122"/>
            </a:endParaRPr>
          </a:p>
        </p:txBody>
      </p:sp>
      <p:sp>
        <p:nvSpPr>
          <p:cNvPr id="31" name="矩形 30"/>
          <p:cNvSpPr>
            <a:spLocks noChangeArrowheads="1"/>
          </p:cNvSpPr>
          <p:nvPr/>
        </p:nvSpPr>
        <p:spPr bwMode="auto">
          <a:xfrm>
            <a:off x="6964363" y="984250"/>
            <a:ext cx="2355850" cy="830263"/>
          </a:xfrm>
          <a:prstGeom prst="rect">
            <a:avLst/>
          </a:prstGeom>
          <a:noFill/>
          <a:ln w="9525">
            <a:noFill/>
            <a:miter lim="800000"/>
            <a:headEnd/>
            <a:tailEnd/>
          </a:ln>
        </p:spPr>
        <p:txBody>
          <a:bodyPr>
            <a:spAutoFit/>
          </a:bodyPr>
          <a:lstStyle/>
          <a:p>
            <a:r>
              <a:rPr lang="en-US" altLang="zh-CN" sz="2000" b="1" dirty="0">
                <a:solidFill>
                  <a:schemeClr val="accent4"/>
                </a:solidFill>
                <a:latin typeface="微软雅黑" pitchFamily="34" charset="-122"/>
                <a:ea typeface="微软雅黑" pitchFamily="34" charset="-122"/>
                <a:sym typeface="微软雅黑" pitchFamily="34" charset="-122"/>
              </a:rPr>
              <a:t>Step 4</a:t>
            </a:r>
            <a:endParaRPr lang="zh-CN" altLang="en-US" sz="2000" b="1" dirty="0">
              <a:solidFill>
                <a:schemeClr val="accent4"/>
              </a:solidFill>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请在这里输入您的标题请在这里输入您的标题请在这里</a:t>
            </a:r>
          </a:p>
        </p:txBody>
      </p:sp>
      <p:sp>
        <p:nvSpPr>
          <p:cNvPr id="32" name="矩形 31"/>
          <p:cNvSpPr>
            <a:spLocks noChangeArrowheads="1"/>
          </p:cNvSpPr>
          <p:nvPr/>
        </p:nvSpPr>
        <p:spPr bwMode="auto">
          <a:xfrm>
            <a:off x="6969125" y="2451100"/>
            <a:ext cx="2355850" cy="1046163"/>
          </a:xfrm>
          <a:prstGeom prst="rect">
            <a:avLst/>
          </a:prstGeom>
          <a:noFill/>
          <a:ln w="9525">
            <a:noFill/>
            <a:miter lim="800000"/>
            <a:headEnd/>
            <a:tailEnd/>
          </a:ln>
        </p:spPr>
        <p:txBody>
          <a:bodyPr>
            <a:spAutoFit/>
          </a:bodyPr>
          <a:lstStyle/>
          <a:p>
            <a:r>
              <a:rPr lang="en-US" altLang="zh-CN" sz="2000" b="1" dirty="0">
                <a:solidFill>
                  <a:schemeClr val="accent4">
                    <a:lumMod val="50000"/>
                  </a:schemeClr>
                </a:solidFill>
                <a:latin typeface="微软雅黑" pitchFamily="34" charset="-122"/>
                <a:ea typeface="微软雅黑" pitchFamily="34" charset="-122"/>
                <a:sym typeface="微软雅黑" pitchFamily="34" charset="-122"/>
              </a:rPr>
              <a:t>Step 5</a:t>
            </a:r>
            <a:endParaRPr lang="zh-CN" altLang="en-US" sz="2000" b="1" dirty="0">
              <a:solidFill>
                <a:schemeClr val="accent4">
                  <a:lumMod val="50000"/>
                </a:schemeClr>
              </a:solidFill>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请在这里输入您的标题请在这里输入您的标题请在这里</a:t>
            </a:r>
          </a:p>
          <a:p>
            <a:endParaRPr lang="zh-CN" altLang="en-US" sz="1400" dirty="0">
              <a:solidFill>
                <a:srgbClr val="FF3300"/>
              </a:solidFill>
              <a:latin typeface="微软雅黑" pitchFamily="34" charset="-122"/>
              <a:ea typeface="微软雅黑" pitchFamily="34" charset="-122"/>
              <a:sym typeface="微软雅黑" pitchFamily="34" charset="-122"/>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250" fill="hold"/>
                                        <p:tgtEl>
                                          <p:spTgt spid="24"/>
                                        </p:tgtEl>
                                        <p:attrNameLst>
                                          <p:attrName>ppt_w</p:attrName>
                                        </p:attrNameLst>
                                      </p:cBhvr>
                                      <p:tavLst>
                                        <p:tav tm="0">
                                          <p:val>
                                            <p:fltVal val="0"/>
                                          </p:val>
                                        </p:tav>
                                        <p:tav tm="100000">
                                          <p:val>
                                            <p:strVal val="#ppt_w"/>
                                          </p:val>
                                        </p:tav>
                                      </p:tavLst>
                                    </p:anim>
                                    <p:anim calcmode="lin" valueType="num">
                                      <p:cBhvr>
                                        <p:cTn id="8" dur="250" fill="hold"/>
                                        <p:tgtEl>
                                          <p:spTgt spid="24"/>
                                        </p:tgtEl>
                                        <p:attrNameLst>
                                          <p:attrName>ppt_h</p:attrName>
                                        </p:attrNameLst>
                                      </p:cBhvr>
                                      <p:tavLst>
                                        <p:tav tm="0">
                                          <p:val>
                                            <p:fltVal val="0"/>
                                          </p:val>
                                        </p:tav>
                                        <p:tav tm="100000">
                                          <p:val>
                                            <p:strVal val="#ppt_h"/>
                                          </p:val>
                                        </p:tav>
                                      </p:tavLst>
                                    </p:anim>
                                    <p:anim calcmode="lin" valueType="num">
                                      <p:cBhvr>
                                        <p:cTn id="9" dur="250" fill="hold"/>
                                        <p:tgtEl>
                                          <p:spTgt spid="24"/>
                                        </p:tgtEl>
                                        <p:attrNameLst>
                                          <p:attrName>style.rotation</p:attrName>
                                        </p:attrNameLst>
                                      </p:cBhvr>
                                      <p:tavLst>
                                        <p:tav tm="0">
                                          <p:val>
                                            <p:fltVal val="360"/>
                                          </p:val>
                                        </p:tav>
                                        <p:tav tm="100000">
                                          <p:val>
                                            <p:fltVal val="0"/>
                                          </p:val>
                                        </p:tav>
                                      </p:tavLst>
                                    </p:anim>
                                    <p:animEffect>
                                      <p:cBhvr>
                                        <p:cTn id="10" dur="250"/>
                                        <p:tgtEl>
                                          <p:spTgt spid="24"/>
                                        </p:tgtEl>
                                      </p:cBhvr>
                                    </p:animEffect>
                                  </p:childTnLst>
                                </p:cTn>
                              </p:par>
                            </p:childTnLst>
                          </p:cTn>
                        </p:par>
                        <p:par>
                          <p:cTn id="11" fill="hold" nodeType="afterGroup">
                            <p:stCondLst>
                              <p:cond delay="250"/>
                            </p:stCondLst>
                            <p:childTnLst>
                              <p:par>
                                <p:cTn id="12" presetID="22" presetClass="entr" presetSubtype="8"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p:cBhvr>
                                        <p:cTn id="14" dur="250"/>
                                        <p:tgtEl>
                                          <p:spTgt spid="28"/>
                                        </p:tgtEl>
                                      </p:cBhvr>
                                    </p:animEffect>
                                  </p:childTnLst>
                                </p:cTn>
                              </p:par>
                            </p:childTnLst>
                          </p:cTn>
                        </p:par>
                        <p:par>
                          <p:cTn id="15" fill="hold" nodeType="afterGroup">
                            <p:stCondLst>
                              <p:cond delay="500"/>
                            </p:stCondLst>
                            <p:childTnLst>
                              <p:par>
                                <p:cTn id="16" presetID="49" presetClass="entr" presetSubtype="0" decel="10000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250" fill="hold"/>
                                        <p:tgtEl>
                                          <p:spTgt spid="15"/>
                                        </p:tgtEl>
                                        <p:attrNameLst>
                                          <p:attrName>ppt_w</p:attrName>
                                        </p:attrNameLst>
                                      </p:cBhvr>
                                      <p:tavLst>
                                        <p:tav tm="0">
                                          <p:val>
                                            <p:fltVal val="0"/>
                                          </p:val>
                                        </p:tav>
                                        <p:tav tm="100000">
                                          <p:val>
                                            <p:strVal val="#ppt_w"/>
                                          </p:val>
                                        </p:tav>
                                      </p:tavLst>
                                    </p:anim>
                                    <p:anim calcmode="lin" valueType="num">
                                      <p:cBhvr>
                                        <p:cTn id="19" dur="250" fill="hold"/>
                                        <p:tgtEl>
                                          <p:spTgt spid="15"/>
                                        </p:tgtEl>
                                        <p:attrNameLst>
                                          <p:attrName>ppt_h</p:attrName>
                                        </p:attrNameLst>
                                      </p:cBhvr>
                                      <p:tavLst>
                                        <p:tav tm="0">
                                          <p:val>
                                            <p:fltVal val="0"/>
                                          </p:val>
                                        </p:tav>
                                        <p:tav tm="100000">
                                          <p:val>
                                            <p:strVal val="#ppt_h"/>
                                          </p:val>
                                        </p:tav>
                                      </p:tavLst>
                                    </p:anim>
                                    <p:anim calcmode="lin" valueType="num">
                                      <p:cBhvr>
                                        <p:cTn id="20" dur="250" fill="hold"/>
                                        <p:tgtEl>
                                          <p:spTgt spid="15"/>
                                        </p:tgtEl>
                                        <p:attrNameLst>
                                          <p:attrName>style.rotation</p:attrName>
                                        </p:attrNameLst>
                                      </p:cBhvr>
                                      <p:tavLst>
                                        <p:tav tm="0">
                                          <p:val>
                                            <p:fltVal val="360"/>
                                          </p:val>
                                        </p:tav>
                                        <p:tav tm="100000">
                                          <p:val>
                                            <p:fltVal val="0"/>
                                          </p:val>
                                        </p:tav>
                                      </p:tavLst>
                                    </p:anim>
                                    <p:animEffect>
                                      <p:cBhvr>
                                        <p:cTn id="21" dur="250"/>
                                        <p:tgtEl>
                                          <p:spTgt spid="15"/>
                                        </p:tgtEl>
                                      </p:cBhvr>
                                    </p:animEffect>
                                  </p:childTnLst>
                                </p:cTn>
                              </p:par>
                            </p:childTnLst>
                          </p:cTn>
                        </p:par>
                        <p:par>
                          <p:cTn id="22" fill="hold" nodeType="afterGroup">
                            <p:stCondLst>
                              <p:cond delay="750"/>
                            </p:stCondLst>
                            <p:childTnLst>
                              <p:par>
                                <p:cTn id="23" presetID="22" presetClass="entr" presetSubtype="4"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p:cBhvr>
                                        <p:cTn id="25" dur="250"/>
                                        <p:tgtEl>
                                          <p:spTgt spid="20"/>
                                        </p:tgtEl>
                                      </p:cBhvr>
                                    </p:animEffect>
                                  </p:childTnLst>
                                </p:cTn>
                              </p:par>
                            </p:childTnLst>
                          </p:cTn>
                        </p:par>
                        <p:par>
                          <p:cTn id="26" fill="hold" nodeType="afterGroup">
                            <p:stCondLst>
                              <p:cond delay="1000"/>
                            </p:stCondLst>
                            <p:childTnLst>
                              <p:par>
                                <p:cTn id="27" presetID="49" presetClass="entr" presetSubtype="0" decel="100000"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250" fill="hold"/>
                                        <p:tgtEl>
                                          <p:spTgt spid="16"/>
                                        </p:tgtEl>
                                        <p:attrNameLst>
                                          <p:attrName>ppt_w</p:attrName>
                                        </p:attrNameLst>
                                      </p:cBhvr>
                                      <p:tavLst>
                                        <p:tav tm="0">
                                          <p:val>
                                            <p:fltVal val="0"/>
                                          </p:val>
                                        </p:tav>
                                        <p:tav tm="100000">
                                          <p:val>
                                            <p:strVal val="#ppt_w"/>
                                          </p:val>
                                        </p:tav>
                                      </p:tavLst>
                                    </p:anim>
                                    <p:anim calcmode="lin" valueType="num">
                                      <p:cBhvr>
                                        <p:cTn id="30" dur="250" fill="hold"/>
                                        <p:tgtEl>
                                          <p:spTgt spid="16"/>
                                        </p:tgtEl>
                                        <p:attrNameLst>
                                          <p:attrName>ppt_h</p:attrName>
                                        </p:attrNameLst>
                                      </p:cBhvr>
                                      <p:tavLst>
                                        <p:tav tm="0">
                                          <p:val>
                                            <p:fltVal val="0"/>
                                          </p:val>
                                        </p:tav>
                                        <p:tav tm="100000">
                                          <p:val>
                                            <p:strVal val="#ppt_h"/>
                                          </p:val>
                                        </p:tav>
                                      </p:tavLst>
                                    </p:anim>
                                    <p:anim calcmode="lin" valueType="num">
                                      <p:cBhvr>
                                        <p:cTn id="31" dur="250" fill="hold"/>
                                        <p:tgtEl>
                                          <p:spTgt spid="16"/>
                                        </p:tgtEl>
                                        <p:attrNameLst>
                                          <p:attrName>style.rotation</p:attrName>
                                        </p:attrNameLst>
                                      </p:cBhvr>
                                      <p:tavLst>
                                        <p:tav tm="0">
                                          <p:val>
                                            <p:fltVal val="360"/>
                                          </p:val>
                                        </p:tav>
                                        <p:tav tm="100000">
                                          <p:val>
                                            <p:fltVal val="0"/>
                                          </p:val>
                                        </p:tav>
                                      </p:tavLst>
                                    </p:anim>
                                    <p:animEffect>
                                      <p:cBhvr>
                                        <p:cTn id="32" dur="250"/>
                                        <p:tgtEl>
                                          <p:spTgt spid="16"/>
                                        </p:tgtEl>
                                      </p:cBhvr>
                                    </p:animEffect>
                                  </p:childTnLst>
                                </p:cTn>
                              </p:par>
                            </p:childTnLst>
                          </p:cTn>
                        </p:par>
                        <p:par>
                          <p:cTn id="33" fill="hold" nodeType="afterGroup">
                            <p:stCondLst>
                              <p:cond delay="1250"/>
                            </p:stCondLst>
                            <p:childTnLst>
                              <p:par>
                                <p:cTn id="34" presetID="22" presetClass="entr" presetSubtype="8" fill="hold"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p:cBhvr>
                                        <p:cTn id="36" dur="250"/>
                                        <p:tgtEl>
                                          <p:spTgt spid="21"/>
                                        </p:tgtEl>
                                      </p:cBhvr>
                                    </p:animEffect>
                                  </p:childTnLst>
                                </p:cTn>
                              </p:par>
                            </p:childTnLst>
                          </p:cTn>
                        </p:par>
                        <p:par>
                          <p:cTn id="37" fill="hold" nodeType="afterGroup">
                            <p:stCondLst>
                              <p:cond delay="1500"/>
                            </p:stCondLst>
                            <p:childTnLst>
                              <p:par>
                                <p:cTn id="38" presetID="49" presetClass="entr" presetSubtype="0" decel="100000"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250" fill="hold"/>
                                        <p:tgtEl>
                                          <p:spTgt spid="17"/>
                                        </p:tgtEl>
                                        <p:attrNameLst>
                                          <p:attrName>ppt_w</p:attrName>
                                        </p:attrNameLst>
                                      </p:cBhvr>
                                      <p:tavLst>
                                        <p:tav tm="0">
                                          <p:val>
                                            <p:fltVal val="0"/>
                                          </p:val>
                                        </p:tav>
                                        <p:tav tm="100000">
                                          <p:val>
                                            <p:strVal val="#ppt_w"/>
                                          </p:val>
                                        </p:tav>
                                      </p:tavLst>
                                    </p:anim>
                                    <p:anim calcmode="lin" valueType="num">
                                      <p:cBhvr>
                                        <p:cTn id="41" dur="250" fill="hold"/>
                                        <p:tgtEl>
                                          <p:spTgt spid="17"/>
                                        </p:tgtEl>
                                        <p:attrNameLst>
                                          <p:attrName>ppt_h</p:attrName>
                                        </p:attrNameLst>
                                      </p:cBhvr>
                                      <p:tavLst>
                                        <p:tav tm="0">
                                          <p:val>
                                            <p:fltVal val="0"/>
                                          </p:val>
                                        </p:tav>
                                        <p:tav tm="100000">
                                          <p:val>
                                            <p:strVal val="#ppt_h"/>
                                          </p:val>
                                        </p:tav>
                                      </p:tavLst>
                                    </p:anim>
                                    <p:anim calcmode="lin" valueType="num">
                                      <p:cBhvr>
                                        <p:cTn id="42" dur="250" fill="hold"/>
                                        <p:tgtEl>
                                          <p:spTgt spid="17"/>
                                        </p:tgtEl>
                                        <p:attrNameLst>
                                          <p:attrName>style.rotation</p:attrName>
                                        </p:attrNameLst>
                                      </p:cBhvr>
                                      <p:tavLst>
                                        <p:tav tm="0">
                                          <p:val>
                                            <p:fltVal val="360"/>
                                          </p:val>
                                        </p:tav>
                                        <p:tav tm="100000">
                                          <p:val>
                                            <p:fltVal val="0"/>
                                          </p:val>
                                        </p:tav>
                                      </p:tavLst>
                                    </p:anim>
                                    <p:animEffect>
                                      <p:cBhvr>
                                        <p:cTn id="43" dur="250"/>
                                        <p:tgtEl>
                                          <p:spTgt spid="17"/>
                                        </p:tgtEl>
                                      </p:cBhvr>
                                    </p:animEffect>
                                  </p:childTnLst>
                                </p:cTn>
                              </p:par>
                            </p:childTnLst>
                          </p:cTn>
                        </p:par>
                        <p:par>
                          <p:cTn id="44" fill="hold" nodeType="afterGroup">
                            <p:stCondLst>
                              <p:cond delay="1750"/>
                            </p:stCondLst>
                            <p:childTnLst>
                              <p:par>
                                <p:cTn id="45" presetID="22" presetClass="entr" presetSubtype="8"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p:cBhvr>
                                        <p:cTn id="47" dur="250"/>
                                        <p:tgtEl>
                                          <p:spTgt spid="22"/>
                                        </p:tgtEl>
                                      </p:cBhvr>
                                    </p:animEffect>
                                  </p:childTnLst>
                                </p:cTn>
                              </p:par>
                            </p:childTnLst>
                          </p:cTn>
                        </p:par>
                        <p:par>
                          <p:cTn id="48" fill="hold" nodeType="afterGroup">
                            <p:stCondLst>
                              <p:cond delay="2000"/>
                            </p:stCondLst>
                            <p:childTnLst>
                              <p:par>
                                <p:cTn id="49" presetID="49" presetClass="entr" presetSubtype="0" decel="10000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250" fill="hold"/>
                                        <p:tgtEl>
                                          <p:spTgt spid="19"/>
                                        </p:tgtEl>
                                        <p:attrNameLst>
                                          <p:attrName>ppt_w</p:attrName>
                                        </p:attrNameLst>
                                      </p:cBhvr>
                                      <p:tavLst>
                                        <p:tav tm="0">
                                          <p:val>
                                            <p:fltVal val="0"/>
                                          </p:val>
                                        </p:tav>
                                        <p:tav tm="100000">
                                          <p:val>
                                            <p:strVal val="#ppt_w"/>
                                          </p:val>
                                        </p:tav>
                                      </p:tavLst>
                                    </p:anim>
                                    <p:anim calcmode="lin" valueType="num">
                                      <p:cBhvr>
                                        <p:cTn id="52" dur="250" fill="hold"/>
                                        <p:tgtEl>
                                          <p:spTgt spid="19"/>
                                        </p:tgtEl>
                                        <p:attrNameLst>
                                          <p:attrName>ppt_h</p:attrName>
                                        </p:attrNameLst>
                                      </p:cBhvr>
                                      <p:tavLst>
                                        <p:tav tm="0">
                                          <p:val>
                                            <p:fltVal val="0"/>
                                          </p:val>
                                        </p:tav>
                                        <p:tav tm="100000">
                                          <p:val>
                                            <p:strVal val="#ppt_h"/>
                                          </p:val>
                                        </p:tav>
                                      </p:tavLst>
                                    </p:anim>
                                    <p:anim calcmode="lin" valueType="num">
                                      <p:cBhvr>
                                        <p:cTn id="53" dur="250" fill="hold"/>
                                        <p:tgtEl>
                                          <p:spTgt spid="19"/>
                                        </p:tgtEl>
                                        <p:attrNameLst>
                                          <p:attrName>style.rotation</p:attrName>
                                        </p:attrNameLst>
                                      </p:cBhvr>
                                      <p:tavLst>
                                        <p:tav tm="0">
                                          <p:val>
                                            <p:fltVal val="360"/>
                                          </p:val>
                                        </p:tav>
                                        <p:tav tm="100000">
                                          <p:val>
                                            <p:fltVal val="0"/>
                                          </p:val>
                                        </p:tav>
                                      </p:tavLst>
                                    </p:anim>
                                    <p:animEffect>
                                      <p:cBhvr>
                                        <p:cTn id="54" dur="250"/>
                                        <p:tgtEl>
                                          <p:spTgt spid="19"/>
                                        </p:tgtEl>
                                      </p:cBhvr>
                                    </p:animEffect>
                                  </p:childTnLst>
                                </p:cTn>
                              </p:par>
                            </p:childTnLst>
                          </p:cTn>
                        </p:par>
                        <p:par>
                          <p:cTn id="55" fill="hold" nodeType="afterGroup">
                            <p:stCondLst>
                              <p:cond delay="2250"/>
                            </p:stCondLst>
                            <p:childTnLst>
                              <p:par>
                                <p:cTn id="56" presetID="22" presetClass="entr" presetSubtype="2" fill="hold"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p:cBhvr>
                                        <p:cTn id="58" dur="250"/>
                                        <p:tgtEl>
                                          <p:spTgt spid="23"/>
                                        </p:tgtEl>
                                      </p:cBhvr>
                                    </p:animEffect>
                                  </p:childTnLst>
                                </p:cTn>
                              </p:par>
                            </p:childTnLst>
                          </p:cTn>
                        </p:par>
                        <p:par>
                          <p:cTn id="59" fill="hold" nodeType="afterGroup">
                            <p:stCondLst>
                              <p:cond delay="2500"/>
                            </p:stCondLst>
                            <p:childTnLst>
                              <p:par>
                                <p:cTn id="60" presetID="49" presetClass="entr" presetSubtype="0" decel="100000" fill="hold" grpId="0" nodeType="after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p:cTn id="62" dur="250" fill="hold"/>
                                        <p:tgtEl>
                                          <p:spTgt spid="18"/>
                                        </p:tgtEl>
                                        <p:attrNameLst>
                                          <p:attrName>ppt_w</p:attrName>
                                        </p:attrNameLst>
                                      </p:cBhvr>
                                      <p:tavLst>
                                        <p:tav tm="0">
                                          <p:val>
                                            <p:fltVal val="0"/>
                                          </p:val>
                                        </p:tav>
                                        <p:tav tm="100000">
                                          <p:val>
                                            <p:strVal val="#ppt_w"/>
                                          </p:val>
                                        </p:tav>
                                      </p:tavLst>
                                    </p:anim>
                                    <p:anim calcmode="lin" valueType="num">
                                      <p:cBhvr>
                                        <p:cTn id="63" dur="250" fill="hold"/>
                                        <p:tgtEl>
                                          <p:spTgt spid="18"/>
                                        </p:tgtEl>
                                        <p:attrNameLst>
                                          <p:attrName>ppt_h</p:attrName>
                                        </p:attrNameLst>
                                      </p:cBhvr>
                                      <p:tavLst>
                                        <p:tav tm="0">
                                          <p:val>
                                            <p:fltVal val="0"/>
                                          </p:val>
                                        </p:tav>
                                        <p:tav tm="100000">
                                          <p:val>
                                            <p:strVal val="#ppt_h"/>
                                          </p:val>
                                        </p:tav>
                                      </p:tavLst>
                                    </p:anim>
                                    <p:anim calcmode="lin" valueType="num">
                                      <p:cBhvr>
                                        <p:cTn id="64" dur="250" fill="hold"/>
                                        <p:tgtEl>
                                          <p:spTgt spid="18"/>
                                        </p:tgtEl>
                                        <p:attrNameLst>
                                          <p:attrName>style.rotation</p:attrName>
                                        </p:attrNameLst>
                                      </p:cBhvr>
                                      <p:tavLst>
                                        <p:tav tm="0">
                                          <p:val>
                                            <p:fltVal val="360"/>
                                          </p:val>
                                        </p:tav>
                                        <p:tav tm="100000">
                                          <p:val>
                                            <p:fltVal val="0"/>
                                          </p:val>
                                        </p:tav>
                                      </p:tavLst>
                                    </p:anim>
                                    <p:animEffect>
                                      <p:cBhvr>
                                        <p:cTn id="65" dur="250"/>
                                        <p:tgtEl>
                                          <p:spTgt spid="18"/>
                                        </p:tgtEl>
                                      </p:cBhvr>
                                    </p:animEffect>
                                  </p:childTnLst>
                                </p:cTn>
                              </p:par>
                            </p:childTnLst>
                          </p:cTn>
                        </p:par>
                        <p:par>
                          <p:cTn id="66" fill="hold" nodeType="afterGroup">
                            <p:stCondLst>
                              <p:cond delay="2750"/>
                            </p:stCondLst>
                            <p:childTnLst>
                              <p:par>
                                <p:cTn id="67" presetID="22" presetClass="entr" presetSubtype="1" fill="hold"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p:cBhvr>
                                        <p:cTn id="69" dur="250"/>
                                        <p:tgtEl>
                                          <p:spTgt spid="27"/>
                                        </p:tgtEl>
                                      </p:cBhvr>
                                    </p:animEffect>
                                  </p:childTnLst>
                                </p:cTn>
                              </p:par>
                            </p:childTnLst>
                          </p:cTn>
                        </p:par>
                        <p:par>
                          <p:cTn id="70" fill="hold" nodeType="afterGroup">
                            <p:stCondLst>
                              <p:cond delay="3000"/>
                            </p:stCondLst>
                            <p:childTnLst>
                              <p:par>
                                <p:cTn id="71" presetID="49" presetClass="entr" presetSubtype="0" decel="100000" fill="hold" grpId="0" nodeType="afterEffect">
                                  <p:stCondLst>
                                    <p:cond delay="0"/>
                                  </p:stCondLst>
                                  <p:childTnLst>
                                    <p:set>
                                      <p:cBhvr>
                                        <p:cTn id="72" dur="1" fill="hold">
                                          <p:stCondLst>
                                            <p:cond delay="0"/>
                                          </p:stCondLst>
                                        </p:cTn>
                                        <p:tgtEl>
                                          <p:spTgt spid="26"/>
                                        </p:tgtEl>
                                        <p:attrNameLst>
                                          <p:attrName>style.visibility</p:attrName>
                                        </p:attrNameLst>
                                      </p:cBhvr>
                                      <p:to>
                                        <p:strVal val="visible"/>
                                      </p:to>
                                    </p:set>
                                    <p:anim calcmode="lin" valueType="num">
                                      <p:cBhvr>
                                        <p:cTn id="73" dur="250" fill="hold"/>
                                        <p:tgtEl>
                                          <p:spTgt spid="26"/>
                                        </p:tgtEl>
                                        <p:attrNameLst>
                                          <p:attrName>ppt_w</p:attrName>
                                        </p:attrNameLst>
                                      </p:cBhvr>
                                      <p:tavLst>
                                        <p:tav tm="0">
                                          <p:val>
                                            <p:fltVal val="0"/>
                                          </p:val>
                                        </p:tav>
                                        <p:tav tm="100000">
                                          <p:val>
                                            <p:strVal val="#ppt_w"/>
                                          </p:val>
                                        </p:tav>
                                      </p:tavLst>
                                    </p:anim>
                                    <p:anim calcmode="lin" valueType="num">
                                      <p:cBhvr>
                                        <p:cTn id="74" dur="250" fill="hold"/>
                                        <p:tgtEl>
                                          <p:spTgt spid="26"/>
                                        </p:tgtEl>
                                        <p:attrNameLst>
                                          <p:attrName>ppt_h</p:attrName>
                                        </p:attrNameLst>
                                      </p:cBhvr>
                                      <p:tavLst>
                                        <p:tav tm="0">
                                          <p:val>
                                            <p:fltVal val="0"/>
                                          </p:val>
                                        </p:tav>
                                        <p:tav tm="100000">
                                          <p:val>
                                            <p:strVal val="#ppt_h"/>
                                          </p:val>
                                        </p:tav>
                                      </p:tavLst>
                                    </p:anim>
                                    <p:anim calcmode="lin" valueType="num">
                                      <p:cBhvr>
                                        <p:cTn id="75" dur="250" fill="hold"/>
                                        <p:tgtEl>
                                          <p:spTgt spid="26"/>
                                        </p:tgtEl>
                                        <p:attrNameLst>
                                          <p:attrName>style.rotation</p:attrName>
                                        </p:attrNameLst>
                                      </p:cBhvr>
                                      <p:tavLst>
                                        <p:tav tm="0">
                                          <p:val>
                                            <p:fltVal val="360"/>
                                          </p:val>
                                        </p:tav>
                                        <p:tav tm="100000">
                                          <p:val>
                                            <p:fltVal val="0"/>
                                          </p:val>
                                        </p:tav>
                                      </p:tavLst>
                                    </p:anim>
                                    <p:animEffect>
                                      <p:cBhvr>
                                        <p:cTn id="76" dur="250"/>
                                        <p:tgtEl>
                                          <p:spTgt spid="26"/>
                                        </p:tgtEl>
                                      </p:cBhvr>
                                    </p:animEffect>
                                  </p:childTnLst>
                                </p:cTn>
                              </p:par>
                            </p:childTnLst>
                          </p:cTn>
                        </p:par>
                        <p:par>
                          <p:cTn id="77" fill="hold" nodeType="afterGroup">
                            <p:stCondLst>
                              <p:cond delay="3250"/>
                            </p:stCondLst>
                            <p:childTnLst>
                              <p:par>
                                <p:cTn id="78" presetID="47" presetClass="entr" presetSubtype="0" fill="hold" grpId="0" nodeType="afterEffect">
                                  <p:stCondLst>
                                    <p:cond delay="0"/>
                                  </p:stCondLst>
                                  <p:childTnLst>
                                    <p:set>
                                      <p:cBhvr>
                                        <p:cTn id="79" dur="1" fill="hold">
                                          <p:stCondLst>
                                            <p:cond delay="0"/>
                                          </p:stCondLst>
                                        </p:cTn>
                                        <p:tgtEl>
                                          <p:spTgt spid="29"/>
                                        </p:tgtEl>
                                        <p:attrNameLst>
                                          <p:attrName>style.visibility</p:attrName>
                                        </p:attrNameLst>
                                      </p:cBhvr>
                                      <p:to>
                                        <p:strVal val="visible"/>
                                      </p:to>
                                    </p:set>
                                    <p:animEffect>
                                      <p:cBhvr>
                                        <p:cTn id="80" dur="250"/>
                                        <p:tgtEl>
                                          <p:spTgt spid="29"/>
                                        </p:tgtEl>
                                      </p:cBhvr>
                                    </p:animEffect>
                                    <p:anim calcmode="lin" valueType="num">
                                      <p:cBhvr>
                                        <p:cTn id="81" dur="250" fill="hold"/>
                                        <p:tgtEl>
                                          <p:spTgt spid="29"/>
                                        </p:tgtEl>
                                        <p:attrNameLst>
                                          <p:attrName>ppt_x</p:attrName>
                                        </p:attrNameLst>
                                      </p:cBhvr>
                                      <p:tavLst>
                                        <p:tav tm="0">
                                          <p:val>
                                            <p:strVal val="#ppt_x"/>
                                          </p:val>
                                        </p:tav>
                                        <p:tav tm="100000">
                                          <p:val>
                                            <p:strVal val="#ppt_x"/>
                                          </p:val>
                                        </p:tav>
                                      </p:tavLst>
                                    </p:anim>
                                    <p:anim calcmode="lin" valueType="num">
                                      <p:cBhvr>
                                        <p:cTn id="82" dur="250" fill="hold"/>
                                        <p:tgtEl>
                                          <p:spTgt spid="29"/>
                                        </p:tgtEl>
                                        <p:attrNameLst>
                                          <p:attrName>ppt_y</p:attrName>
                                        </p:attrNameLst>
                                      </p:cBhvr>
                                      <p:tavLst>
                                        <p:tav tm="0">
                                          <p:val>
                                            <p:strVal val="#ppt_y-.1"/>
                                          </p:val>
                                        </p:tav>
                                        <p:tav tm="100000">
                                          <p:val>
                                            <p:strVal val="#ppt_y"/>
                                          </p:val>
                                        </p:tav>
                                      </p:tavLst>
                                    </p:anim>
                                  </p:childTnLst>
                                </p:cTn>
                              </p:par>
                            </p:childTnLst>
                          </p:cTn>
                        </p:par>
                        <p:par>
                          <p:cTn id="83" fill="hold" nodeType="afterGroup">
                            <p:stCondLst>
                              <p:cond delay="3500"/>
                            </p:stCondLst>
                            <p:childTnLst>
                              <p:par>
                                <p:cTn id="84" presetID="47" presetClass="entr" presetSubtype="0" fill="hold" grpId="0" nodeType="afterEffect">
                                  <p:stCondLst>
                                    <p:cond delay="0"/>
                                  </p:stCondLst>
                                  <p:childTnLst>
                                    <p:set>
                                      <p:cBhvr>
                                        <p:cTn id="85" dur="1" fill="hold">
                                          <p:stCondLst>
                                            <p:cond delay="0"/>
                                          </p:stCondLst>
                                        </p:cTn>
                                        <p:tgtEl>
                                          <p:spTgt spid="30"/>
                                        </p:tgtEl>
                                        <p:attrNameLst>
                                          <p:attrName>style.visibility</p:attrName>
                                        </p:attrNameLst>
                                      </p:cBhvr>
                                      <p:to>
                                        <p:strVal val="visible"/>
                                      </p:to>
                                    </p:set>
                                    <p:animEffect>
                                      <p:cBhvr>
                                        <p:cTn id="86" dur="250"/>
                                        <p:tgtEl>
                                          <p:spTgt spid="30"/>
                                        </p:tgtEl>
                                      </p:cBhvr>
                                    </p:animEffect>
                                    <p:anim calcmode="lin" valueType="num">
                                      <p:cBhvr>
                                        <p:cTn id="87" dur="250" fill="hold"/>
                                        <p:tgtEl>
                                          <p:spTgt spid="30"/>
                                        </p:tgtEl>
                                        <p:attrNameLst>
                                          <p:attrName>ppt_x</p:attrName>
                                        </p:attrNameLst>
                                      </p:cBhvr>
                                      <p:tavLst>
                                        <p:tav tm="0">
                                          <p:val>
                                            <p:strVal val="#ppt_x"/>
                                          </p:val>
                                        </p:tav>
                                        <p:tav tm="100000">
                                          <p:val>
                                            <p:strVal val="#ppt_x"/>
                                          </p:val>
                                        </p:tav>
                                      </p:tavLst>
                                    </p:anim>
                                    <p:anim calcmode="lin" valueType="num">
                                      <p:cBhvr>
                                        <p:cTn id="88" dur="250" fill="hold"/>
                                        <p:tgtEl>
                                          <p:spTgt spid="30"/>
                                        </p:tgtEl>
                                        <p:attrNameLst>
                                          <p:attrName>ppt_y</p:attrName>
                                        </p:attrNameLst>
                                      </p:cBhvr>
                                      <p:tavLst>
                                        <p:tav tm="0">
                                          <p:val>
                                            <p:strVal val="#ppt_y-.1"/>
                                          </p:val>
                                        </p:tav>
                                        <p:tav tm="100000">
                                          <p:val>
                                            <p:strVal val="#ppt_y"/>
                                          </p:val>
                                        </p:tav>
                                      </p:tavLst>
                                    </p:anim>
                                  </p:childTnLst>
                                </p:cTn>
                              </p:par>
                            </p:childTnLst>
                          </p:cTn>
                        </p:par>
                        <p:par>
                          <p:cTn id="89" fill="hold" nodeType="afterGroup">
                            <p:stCondLst>
                              <p:cond delay="3750"/>
                            </p:stCondLst>
                            <p:childTnLst>
                              <p:par>
                                <p:cTn id="90" presetID="47" presetClass="entr" presetSubtype="0" fill="hold" grpId="0" nodeType="afterEffect">
                                  <p:stCondLst>
                                    <p:cond delay="0"/>
                                  </p:stCondLst>
                                  <p:childTnLst>
                                    <p:set>
                                      <p:cBhvr>
                                        <p:cTn id="91" dur="1" fill="hold">
                                          <p:stCondLst>
                                            <p:cond delay="0"/>
                                          </p:stCondLst>
                                        </p:cTn>
                                        <p:tgtEl>
                                          <p:spTgt spid="31"/>
                                        </p:tgtEl>
                                        <p:attrNameLst>
                                          <p:attrName>style.visibility</p:attrName>
                                        </p:attrNameLst>
                                      </p:cBhvr>
                                      <p:to>
                                        <p:strVal val="visible"/>
                                      </p:to>
                                    </p:set>
                                    <p:animEffect>
                                      <p:cBhvr>
                                        <p:cTn id="92" dur="250"/>
                                        <p:tgtEl>
                                          <p:spTgt spid="31"/>
                                        </p:tgtEl>
                                      </p:cBhvr>
                                    </p:animEffect>
                                    <p:anim calcmode="lin" valueType="num">
                                      <p:cBhvr>
                                        <p:cTn id="93" dur="250" fill="hold"/>
                                        <p:tgtEl>
                                          <p:spTgt spid="31"/>
                                        </p:tgtEl>
                                        <p:attrNameLst>
                                          <p:attrName>ppt_x</p:attrName>
                                        </p:attrNameLst>
                                      </p:cBhvr>
                                      <p:tavLst>
                                        <p:tav tm="0">
                                          <p:val>
                                            <p:strVal val="#ppt_x"/>
                                          </p:val>
                                        </p:tav>
                                        <p:tav tm="100000">
                                          <p:val>
                                            <p:strVal val="#ppt_x"/>
                                          </p:val>
                                        </p:tav>
                                      </p:tavLst>
                                    </p:anim>
                                    <p:anim calcmode="lin" valueType="num">
                                      <p:cBhvr>
                                        <p:cTn id="94" dur="250" fill="hold"/>
                                        <p:tgtEl>
                                          <p:spTgt spid="31"/>
                                        </p:tgtEl>
                                        <p:attrNameLst>
                                          <p:attrName>ppt_y</p:attrName>
                                        </p:attrNameLst>
                                      </p:cBhvr>
                                      <p:tavLst>
                                        <p:tav tm="0">
                                          <p:val>
                                            <p:strVal val="#ppt_y-.1"/>
                                          </p:val>
                                        </p:tav>
                                        <p:tav tm="100000">
                                          <p:val>
                                            <p:strVal val="#ppt_y"/>
                                          </p:val>
                                        </p:tav>
                                      </p:tavLst>
                                    </p:anim>
                                  </p:childTnLst>
                                </p:cTn>
                              </p:par>
                            </p:childTnLst>
                          </p:cTn>
                        </p:par>
                        <p:par>
                          <p:cTn id="95" fill="hold" nodeType="afterGroup">
                            <p:stCondLst>
                              <p:cond delay="4000"/>
                            </p:stCondLst>
                            <p:childTnLst>
                              <p:par>
                                <p:cTn id="96" presetID="47" presetClass="entr" presetSubtype="0" fill="hold" grpId="0" nodeType="afterEffect">
                                  <p:stCondLst>
                                    <p:cond delay="0"/>
                                  </p:stCondLst>
                                  <p:childTnLst>
                                    <p:set>
                                      <p:cBhvr>
                                        <p:cTn id="97" dur="1" fill="hold">
                                          <p:stCondLst>
                                            <p:cond delay="0"/>
                                          </p:stCondLst>
                                        </p:cTn>
                                        <p:tgtEl>
                                          <p:spTgt spid="32"/>
                                        </p:tgtEl>
                                        <p:attrNameLst>
                                          <p:attrName>style.visibility</p:attrName>
                                        </p:attrNameLst>
                                      </p:cBhvr>
                                      <p:to>
                                        <p:strVal val="visible"/>
                                      </p:to>
                                    </p:set>
                                    <p:animEffect>
                                      <p:cBhvr>
                                        <p:cTn id="98" dur="250"/>
                                        <p:tgtEl>
                                          <p:spTgt spid="32"/>
                                        </p:tgtEl>
                                      </p:cBhvr>
                                    </p:animEffect>
                                    <p:anim calcmode="lin" valueType="num">
                                      <p:cBhvr>
                                        <p:cTn id="99" dur="250" fill="hold"/>
                                        <p:tgtEl>
                                          <p:spTgt spid="32"/>
                                        </p:tgtEl>
                                        <p:attrNameLst>
                                          <p:attrName>ppt_x</p:attrName>
                                        </p:attrNameLst>
                                      </p:cBhvr>
                                      <p:tavLst>
                                        <p:tav tm="0">
                                          <p:val>
                                            <p:strVal val="#ppt_x"/>
                                          </p:val>
                                        </p:tav>
                                        <p:tav tm="100000">
                                          <p:val>
                                            <p:strVal val="#ppt_x"/>
                                          </p:val>
                                        </p:tav>
                                      </p:tavLst>
                                    </p:anim>
                                    <p:anim calcmode="lin" valueType="num">
                                      <p:cBhvr>
                                        <p:cTn id="100" dur="25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autoUpdateAnimBg="0"/>
      <p:bldP spid="16" grpId="0" bldLvl="0" animBg="1" autoUpdateAnimBg="0"/>
      <p:bldP spid="17" grpId="0" bldLvl="0" animBg="1" autoUpdateAnimBg="0"/>
      <p:bldP spid="18" grpId="0" bldLvl="0" animBg="1" autoUpdateAnimBg="0"/>
      <p:bldP spid="19" grpId="0" bldLvl="0" animBg="1" autoUpdateAnimBg="0"/>
      <p:bldP spid="24" grpId="0" bldLvl="0" animBg="1" autoUpdateAnimBg="0"/>
      <p:bldP spid="26" grpId="0" bldLvl="0" animBg="1" autoUpdateAnimBg="0"/>
      <p:bldP spid="29" grpId="0" bldLvl="0" autoUpdateAnimBg="0"/>
      <p:bldP spid="30" grpId="0" bldLvl="0" autoUpdateAnimBg="0"/>
      <p:bldP spid="31" grpId="0" bldLvl="0" autoUpdateAnimBg="0"/>
      <p:bldP spid="32" grpId="0" bldLvl="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Group 9"/>
          <p:cNvGrpSpPr>
            <a:grpSpLocks/>
          </p:cNvGrpSpPr>
          <p:nvPr/>
        </p:nvGrpSpPr>
        <p:grpSpPr bwMode="auto">
          <a:xfrm>
            <a:off x="4959350" y="984250"/>
            <a:ext cx="1774825" cy="1773238"/>
            <a:chOff x="523649" y="2000605"/>
            <a:chExt cx="2671496" cy="2671496"/>
          </a:xfrm>
        </p:grpSpPr>
        <p:sp>
          <p:nvSpPr>
            <p:cNvPr id="68" name="Rectangle 10"/>
            <p:cNvSpPr/>
            <p:nvPr/>
          </p:nvSpPr>
          <p:spPr bwMode="auto">
            <a:xfrm>
              <a:off x="523649" y="2000605"/>
              <a:ext cx="2671496" cy="2671496"/>
            </a:xfrm>
            <a:prstGeom prst="rect">
              <a:avLst/>
            </a:prstGeom>
            <a:solidFill>
              <a:schemeClr val="bg2"/>
            </a:solidFill>
            <a:ln w="25400" cap="flat" cmpd="sng" algn="ctr">
              <a:noFill/>
              <a:prstDash val="solid"/>
              <a:headEnd type="none" w="med" len="med"/>
              <a:tailEnd type="none" w="med" len="med"/>
            </a:ln>
            <a:effectLst/>
          </p:spPr>
          <p:txBody>
            <a:bodyPr lIns="91436" tIns="91440" rIns="91436" bIns="91440" anchor="b"/>
            <a:lstStyle/>
            <a:p>
              <a:pPr defTabSz="863869">
                <a:defRPr/>
              </a:pPr>
              <a:r>
                <a:rPr lang="zh-CN" altLang="en-US"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kern="0" dirty="0">
                <a:gradFill>
                  <a:gsLst>
                    <a:gs pos="0">
                      <a:srgbClr val="FFFFFF"/>
                    </a:gs>
                    <a:gs pos="100000">
                      <a:srgbClr val="FFFFFF"/>
                    </a:gs>
                  </a:gsLst>
                  <a:lin ang="5400000" scaled="0"/>
                </a:gradFill>
                <a:latin typeface="微软雅黑" pitchFamily="34" charset="-122"/>
                <a:ea typeface="微软雅黑" pitchFamily="34" charset="-122"/>
              </a:endParaRPr>
            </a:p>
          </p:txBody>
        </p:sp>
        <p:pic>
          <p:nvPicPr>
            <p:cNvPr id="35854" name="Picture 7" descr="\\MAGNUM\Projects\Microsoft\Cloud Power FY12\Design\Icons\PNGs\Metering.png"/>
            <p:cNvPicPr>
              <a:picLocks noChangeAspect="1" noChangeArrowheads="1"/>
            </p:cNvPicPr>
            <p:nvPr/>
          </p:nvPicPr>
          <p:blipFill>
            <a:blip r:embed="rId3"/>
            <a:srcRect/>
            <a:stretch>
              <a:fillRect/>
            </a:stretch>
          </p:blipFill>
          <p:spPr bwMode="auto">
            <a:xfrm>
              <a:off x="939380" y="2323940"/>
              <a:ext cx="1840034" cy="1854218"/>
            </a:xfrm>
            <a:prstGeom prst="rect">
              <a:avLst/>
            </a:prstGeom>
            <a:noFill/>
            <a:ln w="9525">
              <a:noFill/>
              <a:miter lim="800000"/>
              <a:headEnd/>
              <a:tailEnd/>
            </a:ln>
          </p:spPr>
        </p:pic>
      </p:grpSp>
      <p:grpSp>
        <p:nvGrpSpPr>
          <p:cNvPr id="70" name="Group 12"/>
          <p:cNvGrpSpPr>
            <a:grpSpLocks/>
          </p:cNvGrpSpPr>
          <p:nvPr/>
        </p:nvGrpSpPr>
        <p:grpSpPr bwMode="auto">
          <a:xfrm>
            <a:off x="6831013" y="984250"/>
            <a:ext cx="1774825" cy="1773238"/>
            <a:chOff x="3344876" y="2000605"/>
            <a:chExt cx="2671496" cy="2671496"/>
          </a:xfrm>
        </p:grpSpPr>
        <p:sp>
          <p:nvSpPr>
            <p:cNvPr id="71" name="Rectangle 13"/>
            <p:cNvSpPr/>
            <p:nvPr/>
          </p:nvSpPr>
          <p:spPr bwMode="auto">
            <a:xfrm>
              <a:off x="3344876" y="2000605"/>
              <a:ext cx="2671496" cy="2671496"/>
            </a:xfrm>
            <a:prstGeom prst="rect">
              <a:avLst/>
            </a:prstGeom>
            <a:solidFill>
              <a:schemeClr val="accent1"/>
            </a:solidFill>
            <a:ln w="25400" cap="flat" cmpd="sng" algn="ctr">
              <a:noFill/>
              <a:prstDash val="solid"/>
              <a:headEnd type="none" w="med" len="med"/>
              <a:tailEnd type="none" w="med" len="med"/>
            </a:ln>
            <a:effectLst/>
          </p:spPr>
          <p:txBody>
            <a:bodyPr lIns="91436" tIns="91440" rIns="91436" bIns="91440" anchor="b"/>
            <a:lstStyle/>
            <a:p>
              <a:pPr defTabSz="863869">
                <a:defRPr/>
              </a:pPr>
              <a:r>
                <a:rPr lang="zh-CN" altLang="en-US"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altLang="zh-CN" kern="0" dirty="0">
                <a:gradFill>
                  <a:gsLst>
                    <a:gs pos="0">
                      <a:srgbClr val="FFFFFF"/>
                    </a:gs>
                    <a:gs pos="100000">
                      <a:srgbClr val="FFFFFF"/>
                    </a:gs>
                  </a:gsLst>
                  <a:lin ang="5400000" scaled="0"/>
                </a:gradFill>
                <a:latin typeface="微软雅黑" pitchFamily="34" charset="-122"/>
                <a:ea typeface="微软雅黑" pitchFamily="34" charset="-122"/>
              </a:endParaRPr>
            </a:p>
          </p:txBody>
        </p:sp>
        <p:pic>
          <p:nvPicPr>
            <p:cNvPr id="35852" name="Picture 5" descr="\\MAGNUM\Projects\Microsoft\Cloud Power FY12\Design\Icons\PNGs\Self_Service.png"/>
            <p:cNvPicPr>
              <a:picLocks noChangeAspect="1" noChangeArrowheads="1"/>
            </p:cNvPicPr>
            <p:nvPr/>
          </p:nvPicPr>
          <p:blipFill>
            <a:blip r:embed="rId4"/>
            <a:srcRect/>
            <a:stretch>
              <a:fillRect/>
            </a:stretch>
          </p:blipFill>
          <p:spPr bwMode="auto">
            <a:xfrm>
              <a:off x="3860105" y="2424205"/>
              <a:ext cx="1641038" cy="1653688"/>
            </a:xfrm>
            <a:prstGeom prst="rect">
              <a:avLst/>
            </a:prstGeom>
            <a:noFill/>
            <a:ln w="9525">
              <a:noFill/>
              <a:miter lim="800000"/>
              <a:headEnd/>
              <a:tailEnd/>
            </a:ln>
          </p:spPr>
        </p:pic>
      </p:grpSp>
      <p:grpSp>
        <p:nvGrpSpPr>
          <p:cNvPr id="73" name="Group 18"/>
          <p:cNvGrpSpPr>
            <a:grpSpLocks/>
          </p:cNvGrpSpPr>
          <p:nvPr/>
        </p:nvGrpSpPr>
        <p:grpSpPr bwMode="auto">
          <a:xfrm>
            <a:off x="6831013" y="2859088"/>
            <a:ext cx="1774825" cy="1774825"/>
            <a:chOff x="8987331" y="2006755"/>
            <a:chExt cx="2671496" cy="2671496"/>
          </a:xfrm>
        </p:grpSpPr>
        <p:sp>
          <p:nvSpPr>
            <p:cNvPr id="74" name="Rectangle 19"/>
            <p:cNvSpPr/>
            <p:nvPr/>
          </p:nvSpPr>
          <p:spPr bwMode="auto">
            <a:xfrm>
              <a:off x="8987331" y="2006755"/>
              <a:ext cx="2671496" cy="2671496"/>
            </a:xfrm>
            <a:prstGeom prst="rect">
              <a:avLst/>
            </a:prstGeom>
            <a:solidFill>
              <a:schemeClr val="accent4"/>
            </a:solidFill>
            <a:ln w="25400" cap="flat" cmpd="sng" algn="ctr">
              <a:noFill/>
              <a:prstDash val="solid"/>
              <a:headEnd type="none" w="med" len="med"/>
              <a:tailEnd type="none" w="med" len="med"/>
            </a:ln>
            <a:effectLst/>
          </p:spPr>
          <p:txBody>
            <a:bodyPr lIns="91436" tIns="91440" rIns="91436" bIns="91440" anchor="b"/>
            <a:lstStyle/>
            <a:p>
              <a:pPr defTabSz="863869">
                <a:defRPr/>
              </a:pPr>
              <a:r>
                <a:rPr lang="zh-CN" altLang="en-US"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altLang="zh-CN" kern="0" dirty="0">
                <a:gradFill>
                  <a:gsLst>
                    <a:gs pos="0">
                      <a:srgbClr val="FFFFFF"/>
                    </a:gs>
                    <a:gs pos="100000">
                      <a:srgbClr val="FFFFFF"/>
                    </a:gs>
                  </a:gsLst>
                  <a:lin ang="5400000" scaled="0"/>
                </a:gradFill>
                <a:latin typeface="微软雅黑" pitchFamily="34" charset="-122"/>
                <a:ea typeface="微软雅黑" pitchFamily="34" charset="-122"/>
              </a:endParaRPr>
            </a:p>
          </p:txBody>
        </p:sp>
        <p:pic>
          <p:nvPicPr>
            <p:cNvPr id="35850" name="Picture 4" descr="\\MAGNUM\Projects\Microsoft\Cloud Power FY12\Design\Icons\PNGs\Scalable_Elastic_4.png"/>
            <p:cNvPicPr>
              <a:picLocks noChangeAspect="1" noChangeArrowheads="1"/>
            </p:cNvPicPr>
            <p:nvPr/>
          </p:nvPicPr>
          <p:blipFill>
            <a:blip r:embed="rId5"/>
            <a:srcRect/>
            <a:stretch>
              <a:fillRect/>
            </a:stretch>
          </p:blipFill>
          <p:spPr bwMode="auto">
            <a:xfrm>
              <a:off x="9396077" y="2316898"/>
              <a:ext cx="1854004" cy="1868302"/>
            </a:xfrm>
            <a:prstGeom prst="rect">
              <a:avLst/>
            </a:prstGeom>
            <a:noFill/>
            <a:ln w="9525">
              <a:noFill/>
              <a:miter lim="800000"/>
              <a:headEnd/>
              <a:tailEnd/>
            </a:ln>
          </p:spPr>
        </p:pic>
      </p:grpSp>
      <p:grpSp>
        <p:nvGrpSpPr>
          <p:cNvPr id="76" name="Group 2"/>
          <p:cNvGrpSpPr>
            <a:grpSpLocks/>
          </p:cNvGrpSpPr>
          <p:nvPr/>
        </p:nvGrpSpPr>
        <p:grpSpPr bwMode="auto">
          <a:xfrm>
            <a:off x="4959350" y="2859088"/>
            <a:ext cx="1774825" cy="1774825"/>
            <a:chOff x="7153762" y="3619300"/>
            <a:chExt cx="1877134" cy="1877134"/>
          </a:xfrm>
        </p:grpSpPr>
        <p:sp>
          <p:nvSpPr>
            <p:cNvPr id="77" name="Rectangle 16"/>
            <p:cNvSpPr/>
            <p:nvPr/>
          </p:nvSpPr>
          <p:spPr bwMode="auto">
            <a:xfrm>
              <a:off x="7153762" y="3619300"/>
              <a:ext cx="1877134" cy="1877134"/>
            </a:xfrm>
            <a:prstGeom prst="rect">
              <a:avLst/>
            </a:prstGeom>
            <a:solidFill>
              <a:schemeClr val="accent3"/>
            </a:solidFill>
            <a:ln w="25400" cap="flat" cmpd="sng" algn="ctr">
              <a:noFill/>
              <a:prstDash val="solid"/>
              <a:headEnd type="none" w="med" len="med"/>
              <a:tailEnd type="none" w="med" len="med"/>
            </a:ln>
            <a:effectLst/>
          </p:spPr>
          <p:txBody>
            <a:bodyPr lIns="91436" tIns="91440" rIns="91436" bIns="91440" anchor="b"/>
            <a:lstStyle/>
            <a:p>
              <a:pPr defTabSz="863869">
                <a:defRPr/>
              </a:pPr>
              <a:r>
                <a:rPr lang="zh-CN" altLang="en-US"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altLang="zh-CN" kern="0" dirty="0">
                <a:gradFill>
                  <a:gsLst>
                    <a:gs pos="0">
                      <a:srgbClr val="FFFFFF"/>
                    </a:gs>
                    <a:gs pos="100000">
                      <a:srgbClr val="FFFFFF"/>
                    </a:gs>
                  </a:gsLst>
                  <a:lin ang="5400000" scaled="0"/>
                </a:gradFill>
                <a:latin typeface="微软雅黑" pitchFamily="34" charset="-122"/>
                <a:ea typeface="微软雅黑" pitchFamily="34" charset="-122"/>
              </a:endParaRPr>
            </a:p>
          </p:txBody>
        </p:sp>
        <p:sp>
          <p:nvSpPr>
            <p:cNvPr id="35848" name="Freeform 73"/>
            <p:cNvSpPr>
              <a:spLocks noEditPoints="1"/>
            </p:cNvSpPr>
            <p:nvPr/>
          </p:nvSpPr>
          <p:spPr bwMode="black">
            <a:xfrm>
              <a:off x="7624859" y="3966887"/>
              <a:ext cx="934942" cy="902560"/>
            </a:xfrm>
            <a:custGeom>
              <a:avLst/>
              <a:gdLst>
                <a:gd name="T0" fmla="*/ 303035305 w 2278"/>
                <a:gd name="T1" fmla="*/ 147809065 h 2201"/>
                <a:gd name="T2" fmla="*/ 288212083 w 2278"/>
                <a:gd name="T3" fmla="*/ 56332292 h 2201"/>
                <a:gd name="T4" fmla="*/ 229592697 w 2278"/>
                <a:gd name="T5" fmla="*/ 52968913 h 2201"/>
                <a:gd name="T6" fmla="*/ 179900817 w 2278"/>
                <a:gd name="T7" fmla="*/ 0 h 2201"/>
                <a:gd name="T8" fmla="*/ 136441610 w 2278"/>
                <a:gd name="T9" fmla="*/ 69280194 h 2201"/>
                <a:gd name="T10" fmla="*/ 68726035 w 2278"/>
                <a:gd name="T11" fmla="*/ 54650603 h 2201"/>
                <a:gd name="T12" fmla="*/ 41437877 w 2278"/>
                <a:gd name="T13" fmla="*/ 141418973 h 2201"/>
                <a:gd name="T14" fmla="*/ 0 w 2278"/>
                <a:gd name="T15" fmla="*/ 191361583 h 2201"/>
                <a:gd name="T16" fmla="*/ 56935013 w 2278"/>
                <a:gd name="T17" fmla="*/ 234745563 h 2201"/>
                <a:gd name="T18" fmla="*/ 27962071 w 2278"/>
                <a:gd name="T19" fmla="*/ 316973659 h 2201"/>
                <a:gd name="T20" fmla="*/ 129535434 w 2278"/>
                <a:gd name="T21" fmla="*/ 330594483 h 2201"/>
                <a:gd name="T22" fmla="*/ 177374258 w 2278"/>
                <a:gd name="T23" fmla="*/ 369942982 h 2201"/>
                <a:gd name="T24" fmla="*/ 182090831 w 2278"/>
                <a:gd name="T25" fmla="*/ 370111110 h 2201"/>
                <a:gd name="T26" fmla="*/ 199440613 w 2278"/>
                <a:gd name="T27" fmla="*/ 327735898 h 2201"/>
                <a:gd name="T28" fmla="*/ 280631994 w 2278"/>
                <a:gd name="T29" fmla="*/ 314787996 h 2201"/>
                <a:gd name="T30" fmla="*/ 315668514 w 2278"/>
                <a:gd name="T31" fmla="*/ 293095801 h 2201"/>
                <a:gd name="T32" fmla="*/ 346999742 w 2278"/>
                <a:gd name="T33" fmla="*/ 214062546 h 2201"/>
                <a:gd name="T34" fmla="*/ 326786033 w 2278"/>
                <a:gd name="T35" fmla="*/ 230205289 h 2201"/>
                <a:gd name="T36" fmla="*/ 233298400 w 2278"/>
                <a:gd name="T37" fmla="*/ 215071314 h 2201"/>
                <a:gd name="T38" fmla="*/ 309436252 w 2278"/>
                <a:gd name="T39" fmla="*/ 291414111 h 2201"/>
                <a:gd name="T40" fmla="*/ 219317365 w 2278"/>
                <a:gd name="T41" fmla="*/ 234241179 h 2201"/>
                <a:gd name="T42" fmla="*/ 241383720 w 2278"/>
                <a:gd name="T43" fmla="*/ 295786258 h 2201"/>
                <a:gd name="T44" fmla="*/ 200956713 w 2278"/>
                <a:gd name="T45" fmla="*/ 245675930 h 2201"/>
                <a:gd name="T46" fmla="*/ 194724040 w 2278"/>
                <a:gd name="T47" fmla="*/ 323531879 h 2201"/>
                <a:gd name="T48" fmla="*/ 177374258 w 2278"/>
                <a:gd name="T49" fmla="*/ 249543283 h 2201"/>
                <a:gd name="T50" fmla="*/ 147896086 w 2278"/>
                <a:gd name="T51" fmla="*/ 312265667 h 2201"/>
                <a:gd name="T52" fmla="*/ 135431151 w 2278"/>
                <a:gd name="T53" fmla="*/ 294777080 h 2201"/>
                <a:gd name="T54" fmla="*/ 73779565 w 2278"/>
                <a:gd name="T55" fmla="*/ 300830916 h 2201"/>
                <a:gd name="T56" fmla="*/ 62156816 w 2278"/>
                <a:gd name="T57" fmla="*/ 292759545 h 2201"/>
                <a:gd name="T58" fmla="*/ 92814130 w 2278"/>
                <a:gd name="T59" fmla="*/ 229028393 h 2201"/>
                <a:gd name="T60" fmla="*/ 75295665 w 2278"/>
                <a:gd name="T61" fmla="*/ 216416747 h 2201"/>
                <a:gd name="T62" fmla="*/ 121786661 w 2278"/>
                <a:gd name="T63" fmla="*/ 193883912 h 2201"/>
                <a:gd name="T64" fmla="*/ 42617020 w 2278"/>
                <a:gd name="T65" fmla="*/ 172023589 h 2201"/>
                <a:gd name="T66" fmla="*/ 125492775 w 2278"/>
                <a:gd name="T67" fmla="*/ 170510028 h 2201"/>
                <a:gd name="T68" fmla="*/ 65020332 w 2278"/>
                <a:gd name="T69" fmla="*/ 123762669 h 2201"/>
                <a:gd name="T70" fmla="*/ 136946840 w 2278"/>
                <a:gd name="T71" fmla="*/ 152013084 h 2201"/>
                <a:gd name="T72" fmla="*/ 118080958 w 2278"/>
                <a:gd name="T73" fmla="*/ 89122572 h 2201"/>
                <a:gd name="T74" fmla="*/ 159013606 w 2278"/>
                <a:gd name="T75" fmla="*/ 137047236 h 2201"/>
                <a:gd name="T76" fmla="*/ 167772838 w 2278"/>
                <a:gd name="T77" fmla="*/ 48260921 h 2201"/>
                <a:gd name="T78" fmla="*/ 182427377 w 2278"/>
                <a:gd name="T79" fmla="*/ 133179474 h 2201"/>
                <a:gd name="T80" fmla="*/ 211063362 w 2278"/>
                <a:gd name="T81" fmla="*/ 71298139 h 2201"/>
                <a:gd name="T82" fmla="*/ 224202211 w 2278"/>
                <a:gd name="T83" fmla="*/ 88954444 h 2201"/>
                <a:gd name="T84" fmla="*/ 262439615 w 2278"/>
                <a:gd name="T85" fmla="*/ 82059968 h 2201"/>
                <a:gd name="T86" fmla="*/ 272546264 w 2278"/>
                <a:gd name="T87" fmla="*/ 102575267 h 2201"/>
                <a:gd name="T88" fmla="*/ 267156188 w 2278"/>
                <a:gd name="T89" fmla="*/ 153694363 h 2201"/>
                <a:gd name="T90" fmla="*/ 284674653 w 2278"/>
                <a:gd name="T91" fmla="*/ 166306009 h 2201"/>
                <a:gd name="T92" fmla="*/ 238183246 w 2278"/>
                <a:gd name="T93" fmla="*/ 188839254 h 2201"/>
                <a:gd name="T94" fmla="*/ 341609256 w 2278"/>
                <a:gd name="T95" fmla="*/ 210699167 h 2201"/>
                <a:gd name="T96" fmla="*/ 217632991 w 2278"/>
                <a:gd name="T97" fmla="*/ 157393998 h 2201"/>
                <a:gd name="T98" fmla="*/ 182427377 w 2278"/>
                <a:gd name="T99" fmla="*/ 140746461 h 2201"/>
                <a:gd name="T100" fmla="*/ 159181879 w 2278"/>
                <a:gd name="T101" fmla="*/ 145118608 h 2201"/>
                <a:gd name="T102" fmla="*/ 132567224 w 2278"/>
                <a:gd name="T103" fmla="*/ 173368613 h 2201"/>
                <a:gd name="T104" fmla="*/ 132567224 w 2278"/>
                <a:gd name="T105" fmla="*/ 209354143 h 2201"/>
                <a:gd name="T106" fmla="*/ 159181879 w 2278"/>
                <a:gd name="T107" fmla="*/ 237436020 h 2201"/>
                <a:gd name="T108" fmla="*/ 182427377 w 2278"/>
                <a:gd name="T109" fmla="*/ 241976295 h 2201"/>
                <a:gd name="T110" fmla="*/ 217632991 w 2278"/>
                <a:gd name="T111" fmla="*/ 225328758 h 2201"/>
                <a:gd name="T112" fmla="*/ 230771841 w 2278"/>
                <a:gd name="T113" fmla="*/ 191361583 h 220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278" h="2201">
                  <a:moveTo>
                    <a:pt x="2125" y="983"/>
                  </a:moveTo>
                  <a:cubicBezTo>
                    <a:pt x="2074" y="983"/>
                    <a:pt x="2030" y="1007"/>
                    <a:pt x="2002" y="1045"/>
                  </a:cubicBezTo>
                  <a:cubicBezTo>
                    <a:pt x="1787" y="929"/>
                    <a:pt x="1787" y="929"/>
                    <a:pt x="1787" y="929"/>
                  </a:cubicBezTo>
                  <a:cubicBezTo>
                    <a:pt x="1795" y="914"/>
                    <a:pt x="1799" y="897"/>
                    <a:pt x="1799" y="879"/>
                  </a:cubicBezTo>
                  <a:cubicBezTo>
                    <a:pt x="1799" y="828"/>
                    <a:pt x="1764" y="785"/>
                    <a:pt x="1715" y="773"/>
                  </a:cubicBezTo>
                  <a:cubicBezTo>
                    <a:pt x="1729" y="640"/>
                    <a:pt x="1729" y="640"/>
                    <a:pt x="1729" y="640"/>
                  </a:cubicBezTo>
                  <a:cubicBezTo>
                    <a:pt x="1805" y="630"/>
                    <a:pt x="1863" y="566"/>
                    <a:pt x="1863" y="488"/>
                  </a:cubicBezTo>
                  <a:cubicBezTo>
                    <a:pt x="1863" y="404"/>
                    <a:pt x="1795" y="335"/>
                    <a:pt x="1711" y="335"/>
                  </a:cubicBezTo>
                  <a:cubicBezTo>
                    <a:pt x="1645" y="335"/>
                    <a:pt x="1589" y="377"/>
                    <a:pt x="1567" y="435"/>
                  </a:cubicBezTo>
                  <a:cubicBezTo>
                    <a:pt x="1472" y="427"/>
                    <a:pt x="1472" y="427"/>
                    <a:pt x="1472" y="427"/>
                  </a:cubicBezTo>
                  <a:cubicBezTo>
                    <a:pt x="1472" y="426"/>
                    <a:pt x="1472" y="425"/>
                    <a:pt x="1472" y="424"/>
                  </a:cubicBezTo>
                  <a:cubicBezTo>
                    <a:pt x="1472" y="364"/>
                    <a:pt x="1423" y="315"/>
                    <a:pt x="1363" y="315"/>
                  </a:cubicBezTo>
                  <a:cubicBezTo>
                    <a:pt x="1334" y="315"/>
                    <a:pt x="1309" y="326"/>
                    <a:pt x="1289" y="343"/>
                  </a:cubicBezTo>
                  <a:cubicBezTo>
                    <a:pt x="1187" y="250"/>
                    <a:pt x="1187" y="250"/>
                    <a:pt x="1187" y="250"/>
                  </a:cubicBezTo>
                  <a:cubicBezTo>
                    <a:pt x="1208" y="223"/>
                    <a:pt x="1221" y="190"/>
                    <a:pt x="1221" y="153"/>
                  </a:cubicBezTo>
                  <a:cubicBezTo>
                    <a:pt x="1221" y="69"/>
                    <a:pt x="1153" y="0"/>
                    <a:pt x="1068" y="0"/>
                  </a:cubicBezTo>
                  <a:cubicBezTo>
                    <a:pt x="984" y="0"/>
                    <a:pt x="916" y="69"/>
                    <a:pt x="916" y="153"/>
                  </a:cubicBezTo>
                  <a:cubicBezTo>
                    <a:pt x="916" y="197"/>
                    <a:pt x="935" y="237"/>
                    <a:pt x="965" y="265"/>
                  </a:cubicBezTo>
                  <a:cubicBezTo>
                    <a:pt x="856" y="422"/>
                    <a:pt x="856" y="422"/>
                    <a:pt x="856" y="422"/>
                  </a:cubicBezTo>
                  <a:cubicBezTo>
                    <a:pt x="842" y="416"/>
                    <a:pt x="827" y="412"/>
                    <a:pt x="810" y="412"/>
                  </a:cubicBezTo>
                  <a:cubicBezTo>
                    <a:pt x="760" y="412"/>
                    <a:pt x="717" y="446"/>
                    <a:pt x="705" y="493"/>
                  </a:cubicBezTo>
                  <a:cubicBezTo>
                    <a:pt x="561" y="480"/>
                    <a:pt x="561" y="480"/>
                    <a:pt x="561" y="480"/>
                  </a:cubicBezTo>
                  <a:cubicBezTo>
                    <a:pt x="561" y="480"/>
                    <a:pt x="561" y="479"/>
                    <a:pt x="561" y="478"/>
                  </a:cubicBezTo>
                  <a:cubicBezTo>
                    <a:pt x="561" y="394"/>
                    <a:pt x="493" y="325"/>
                    <a:pt x="408" y="325"/>
                  </a:cubicBezTo>
                  <a:cubicBezTo>
                    <a:pt x="324" y="325"/>
                    <a:pt x="256" y="394"/>
                    <a:pt x="256" y="478"/>
                  </a:cubicBezTo>
                  <a:cubicBezTo>
                    <a:pt x="256" y="546"/>
                    <a:pt x="300" y="603"/>
                    <a:pt x="362" y="623"/>
                  </a:cubicBezTo>
                  <a:cubicBezTo>
                    <a:pt x="348" y="732"/>
                    <a:pt x="348" y="732"/>
                    <a:pt x="348" y="732"/>
                  </a:cubicBezTo>
                  <a:cubicBezTo>
                    <a:pt x="291" y="736"/>
                    <a:pt x="246" y="783"/>
                    <a:pt x="246" y="841"/>
                  </a:cubicBezTo>
                  <a:cubicBezTo>
                    <a:pt x="246" y="873"/>
                    <a:pt x="259" y="901"/>
                    <a:pt x="281" y="921"/>
                  </a:cubicBezTo>
                  <a:cubicBezTo>
                    <a:pt x="221" y="1002"/>
                    <a:pt x="221" y="1002"/>
                    <a:pt x="221" y="1002"/>
                  </a:cubicBezTo>
                  <a:cubicBezTo>
                    <a:pt x="201" y="991"/>
                    <a:pt x="177" y="985"/>
                    <a:pt x="153" y="985"/>
                  </a:cubicBezTo>
                  <a:cubicBezTo>
                    <a:pt x="68" y="985"/>
                    <a:pt x="0" y="1054"/>
                    <a:pt x="0" y="1138"/>
                  </a:cubicBezTo>
                  <a:cubicBezTo>
                    <a:pt x="0" y="1222"/>
                    <a:pt x="68" y="1291"/>
                    <a:pt x="153" y="1291"/>
                  </a:cubicBezTo>
                  <a:cubicBezTo>
                    <a:pt x="190" y="1291"/>
                    <a:pt x="225" y="1277"/>
                    <a:pt x="251" y="1254"/>
                  </a:cubicBezTo>
                  <a:cubicBezTo>
                    <a:pt x="354" y="1339"/>
                    <a:pt x="354" y="1339"/>
                    <a:pt x="354" y="1339"/>
                  </a:cubicBezTo>
                  <a:cubicBezTo>
                    <a:pt x="344" y="1356"/>
                    <a:pt x="338" y="1375"/>
                    <a:pt x="338" y="1396"/>
                  </a:cubicBezTo>
                  <a:cubicBezTo>
                    <a:pt x="338" y="1436"/>
                    <a:pt x="359" y="1471"/>
                    <a:pt x="392" y="1490"/>
                  </a:cubicBezTo>
                  <a:cubicBezTo>
                    <a:pt x="332" y="1733"/>
                    <a:pt x="332" y="1733"/>
                    <a:pt x="332" y="1733"/>
                  </a:cubicBezTo>
                  <a:cubicBezTo>
                    <a:pt x="328" y="1732"/>
                    <a:pt x="323" y="1732"/>
                    <a:pt x="319" y="1732"/>
                  </a:cubicBezTo>
                  <a:cubicBezTo>
                    <a:pt x="235" y="1732"/>
                    <a:pt x="166" y="1800"/>
                    <a:pt x="166" y="1885"/>
                  </a:cubicBezTo>
                  <a:cubicBezTo>
                    <a:pt x="166" y="1969"/>
                    <a:pt x="235" y="2038"/>
                    <a:pt x="319" y="2038"/>
                  </a:cubicBezTo>
                  <a:cubicBezTo>
                    <a:pt x="399" y="2038"/>
                    <a:pt x="464" y="1977"/>
                    <a:pt x="471" y="1899"/>
                  </a:cubicBezTo>
                  <a:cubicBezTo>
                    <a:pt x="664" y="1884"/>
                    <a:pt x="664" y="1884"/>
                    <a:pt x="664" y="1884"/>
                  </a:cubicBezTo>
                  <a:cubicBezTo>
                    <a:pt x="676" y="1931"/>
                    <a:pt x="718" y="1966"/>
                    <a:pt x="769" y="1966"/>
                  </a:cubicBezTo>
                  <a:cubicBezTo>
                    <a:pt x="802" y="1966"/>
                    <a:pt x="832" y="1951"/>
                    <a:pt x="852" y="1928"/>
                  </a:cubicBezTo>
                  <a:cubicBezTo>
                    <a:pt x="931" y="1982"/>
                    <a:pt x="931" y="1982"/>
                    <a:pt x="931" y="1982"/>
                  </a:cubicBezTo>
                  <a:cubicBezTo>
                    <a:pt x="921" y="2002"/>
                    <a:pt x="916" y="2024"/>
                    <a:pt x="916" y="2049"/>
                  </a:cubicBezTo>
                  <a:cubicBezTo>
                    <a:pt x="916" y="2128"/>
                    <a:pt x="976" y="2193"/>
                    <a:pt x="1053" y="2200"/>
                  </a:cubicBezTo>
                  <a:cubicBezTo>
                    <a:pt x="1053" y="2201"/>
                    <a:pt x="1053" y="2201"/>
                    <a:pt x="1053" y="2201"/>
                  </a:cubicBezTo>
                  <a:cubicBezTo>
                    <a:pt x="1056" y="2201"/>
                    <a:pt x="1056" y="2201"/>
                    <a:pt x="1056" y="2201"/>
                  </a:cubicBezTo>
                  <a:cubicBezTo>
                    <a:pt x="1060" y="2201"/>
                    <a:pt x="1064" y="2201"/>
                    <a:pt x="1068" y="2201"/>
                  </a:cubicBezTo>
                  <a:cubicBezTo>
                    <a:pt x="1073" y="2201"/>
                    <a:pt x="1077" y="2201"/>
                    <a:pt x="1081" y="2201"/>
                  </a:cubicBezTo>
                  <a:cubicBezTo>
                    <a:pt x="1083" y="2201"/>
                    <a:pt x="1083" y="2201"/>
                    <a:pt x="1083" y="2201"/>
                  </a:cubicBezTo>
                  <a:cubicBezTo>
                    <a:pt x="1083" y="2201"/>
                    <a:pt x="1083" y="2201"/>
                    <a:pt x="1083" y="2201"/>
                  </a:cubicBezTo>
                  <a:cubicBezTo>
                    <a:pt x="1161" y="2193"/>
                    <a:pt x="1221" y="2128"/>
                    <a:pt x="1221" y="2049"/>
                  </a:cubicBezTo>
                  <a:cubicBezTo>
                    <a:pt x="1221" y="2011"/>
                    <a:pt x="1207" y="1976"/>
                    <a:pt x="1184" y="1949"/>
                  </a:cubicBezTo>
                  <a:cubicBezTo>
                    <a:pt x="1268" y="1853"/>
                    <a:pt x="1268" y="1853"/>
                    <a:pt x="1268" y="1853"/>
                  </a:cubicBezTo>
                  <a:cubicBezTo>
                    <a:pt x="1285" y="1863"/>
                    <a:pt x="1304" y="1869"/>
                    <a:pt x="1324" y="1869"/>
                  </a:cubicBezTo>
                  <a:cubicBezTo>
                    <a:pt x="1364" y="1869"/>
                    <a:pt x="1399" y="1847"/>
                    <a:pt x="1418" y="1815"/>
                  </a:cubicBezTo>
                  <a:cubicBezTo>
                    <a:pt x="1666" y="1872"/>
                    <a:pt x="1666" y="1872"/>
                    <a:pt x="1666" y="1872"/>
                  </a:cubicBezTo>
                  <a:cubicBezTo>
                    <a:pt x="1665" y="1876"/>
                    <a:pt x="1665" y="1880"/>
                    <a:pt x="1665" y="1885"/>
                  </a:cubicBezTo>
                  <a:cubicBezTo>
                    <a:pt x="1665" y="1969"/>
                    <a:pt x="1734" y="2038"/>
                    <a:pt x="1818" y="2038"/>
                  </a:cubicBezTo>
                  <a:cubicBezTo>
                    <a:pt x="1902" y="2038"/>
                    <a:pt x="1971" y="1969"/>
                    <a:pt x="1971" y="1885"/>
                  </a:cubicBezTo>
                  <a:cubicBezTo>
                    <a:pt x="1971" y="1820"/>
                    <a:pt x="1931" y="1765"/>
                    <a:pt x="1874" y="1743"/>
                  </a:cubicBezTo>
                  <a:cubicBezTo>
                    <a:pt x="1893" y="1572"/>
                    <a:pt x="1893" y="1572"/>
                    <a:pt x="1893" y="1572"/>
                  </a:cubicBezTo>
                  <a:cubicBezTo>
                    <a:pt x="1949" y="1567"/>
                    <a:pt x="1994" y="1520"/>
                    <a:pt x="1994" y="1463"/>
                  </a:cubicBezTo>
                  <a:cubicBezTo>
                    <a:pt x="1994" y="1436"/>
                    <a:pt x="1984" y="1412"/>
                    <a:pt x="1969" y="1393"/>
                  </a:cubicBezTo>
                  <a:cubicBezTo>
                    <a:pt x="2060" y="1273"/>
                    <a:pt x="2060" y="1273"/>
                    <a:pt x="2060" y="1273"/>
                  </a:cubicBezTo>
                  <a:cubicBezTo>
                    <a:pt x="2080" y="1283"/>
                    <a:pt x="2102" y="1288"/>
                    <a:pt x="2125" y="1288"/>
                  </a:cubicBezTo>
                  <a:cubicBezTo>
                    <a:pt x="2209" y="1288"/>
                    <a:pt x="2278" y="1220"/>
                    <a:pt x="2278" y="1135"/>
                  </a:cubicBezTo>
                  <a:cubicBezTo>
                    <a:pt x="2278" y="1051"/>
                    <a:pt x="2209" y="983"/>
                    <a:pt x="2125" y="983"/>
                  </a:cubicBezTo>
                  <a:close/>
                  <a:moveTo>
                    <a:pt x="1940" y="1369"/>
                  </a:moveTo>
                  <a:cubicBezTo>
                    <a:pt x="1924" y="1359"/>
                    <a:pt x="1905" y="1353"/>
                    <a:pt x="1884" y="1353"/>
                  </a:cubicBezTo>
                  <a:cubicBezTo>
                    <a:pt x="1838" y="1353"/>
                    <a:pt x="1798" y="1383"/>
                    <a:pt x="1782" y="1424"/>
                  </a:cubicBezTo>
                  <a:cubicBezTo>
                    <a:pt x="1392" y="1262"/>
                    <a:pt x="1392" y="1262"/>
                    <a:pt x="1392" y="1262"/>
                  </a:cubicBezTo>
                  <a:cubicBezTo>
                    <a:pt x="1390" y="1268"/>
                    <a:pt x="1387" y="1273"/>
                    <a:pt x="1385" y="1279"/>
                  </a:cubicBezTo>
                  <a:cubicBezTo>
                    <a:pt x="1777" y="1441"/>
                    <a:pt x="1777" y="1441"/>
                    <a:pt x="1777" y="1441"/>
                  </a:cubicBezTo>
                  <a:cubicBezTo>
                    <a:pt x="1776" y="1448"/>
                    <a:pt x="1775" y="1455"/>
                    <a:pt x="1775" y="1463"/>
                  </a:cubicBezTo>
                  <a:cubicBezTo>
                    <a:pt x="1775" y="1513"/>
                    <a:pt x="1809" y="1555"/>
                    <a:pt x="1855" y="1568"/>
                  </a:cubicBezTo>
                  <a:cubicBezTo>
                    <a:pt x="1837" y="1733"/>
                    <a:pt x="1837" y="1733"/>
                    <a:pt x="1837" y="1733"/>
                  </a:cubicBezTo>
                  <a:cubicBezTo>
                    <a:pt x="1831" y="1733"/>
                    <a:pt x="1825" y="1732"/>
                    <a:pt x="1818" y="1732"/>
                  </a:cubicBezTo>
                  <a:cubicBezTo>
                    <a:pt x="1781" y="1732"/>
                    <a:pt x="1746" y="1746"/>
                    <a:pt x="1720" y="1768"/>
                  </a:cubicBezTo>
                  <a:cubicBezTo>
                    <a:pt x="1324" y="1372"/>
                    <a:pt x="1324" y="1372"/>
                    <a:pt x="1324" y="1372"/>
                  </a:cubicBezTo>
                  <a:cubicBezTo>
                    <a:pt x="1317" y="1379"/>
                    <a:pt x="1310" y="1386"/>
                    <a:pt x="1302" y="1393"/>
                  </a:cubicBezTo>
                  <a:cubicBezTo>
                    <a:pt x="1699" y="1789"/>
                    <a:pt x="1699" y="1789"/>
                    <a:pt x="1699" y="1789"/>
                  </a:cubicBezTo>
                  <a:cubicBezTo>
                    <a:pt x="1688" y="1803"/>
                    <a:pt x="1679" y="1818"/>
                    <a:pt x="1674" y="1835"/>
                  </a:cubicBezTo>
                  <a:cubicBezTo>
                    <a:pt x="1432" y="1779"/>
                    <a:pt x="1432" y="1779"/>
                    <a:pt x="1432" y="1779"/>
                  </a:cubicBezTo>
                  <a:cubicBezTo>
                    <a:pt x="1433" y="1773"/>
                    <a:pt x="1433" y="1766"/>
                    <a:pt x="1433" y="1759"/>
                  </a:cubicBezTo>
                  <a:cubicBezTo>
                    <a:pt x="1433" y="1699"/>
                    <a:pt x="1385" y="1650"/>
                    <a:pt x="1324" y="1650"/>
                  </a:cubicBezTo>
                  <a:cubicBezTo>
                    <a:pt x="1313" y="1650"/>
                    <a:pt x="1302" y="1652"/>
                    <a:pt x="1292" y="1655"/>
                  </a:cubicBezTo>
                  <a:cubicBezTo>
                    <a:pt x="1209" y="1454"/>
                    <a:pt x="1209" y="1454"/>
                    <a:pt x="1209" y="1454"/>
                  </a:cubicBezTo>
                  <a:cubicBezTo>
                    <a:pt x="1204" y="1457"/>
                    <a:pt x="1198" y="1459"/>
                    <a:pt x="1193" y="1461"/>
                  </a:cubicBezTo>
                  <a:cubicBezTo>
                    <a:pt x="1276" y="1662"/>
                    <a:pt x="1276" y="1662"/>
                    <a:pt x="1276" y="1662"/>
                  </a:cubicBezTo>
                  <a:cubicBezTo>
                    <a:pt x="1240" y="1680"/>
                    <a:pt x="1215" y="1717"/>
                    <a:pt x="1215" y="1759"/>
                  </a:cubicBezTo>
                  <a:cubicBezTo>
                    <a:pt x="1215" y="1786"/>
                    <a:pt x="1224" y="1810"/>
                    <a:pt x="1240" y="1828"/>
                  </a:cubicBezTo>
                  <a:cubicBezTo>
                    <a:pt x="1156" y="1924"/>
                    <a:pt x="1156" y="1924"/>
                    <a:pt x="1156" y="1924"/>
                  </a:cubicBezTo>
                  <a:cubicBezTo>
                    <a:pt x="1135" y="1909"/>
                    <a:pt x="1110" y="1899"/>
                    <a:pt x="1083" y="1897"/>
                  </a:cubicBezTo>
                  <a:cubicBezTo>
                    <a:pt x="1083" y="1484"/>
                    <a:pt x="1083" y="1484"/>
                    <a:pt x="1083" y="1484"/>
                  </a:cubicBezTo>
                  <a:cubicBezTo>
                    <a:pt x="1078" y="1484"/>
                    <a:pt x="1073" y="1484"/>
                    <a:pt x="1068" y="1484"/>
                  </a:cubicBezTo>
                  <a:cubicBezTo>
                    <a:pt x="1063" y="1484"/>
                    <a:pt x="1058" y="1484"/>
                    <a:pt x="1053" y="1484"/>
                  </a:cubicBezTo>
                  <a:cubicBezTo>
                    <a:pt x="1053" y="1897"/>
                    <a:pt x="1053" y="1897"/>
                    <a:pt x="1053" y="1897"/>
                  </a:cubicBezTo>
                  <a:cubicBezTo>
                    <a:pt x="1013" y="1901"/>
                    <a:pt x="977" y="1920"/>
                    <a:pt x="952" y="1950"/>
                  </a:cubicBezTo>
                  <a:cubicBezTo>
                    <a:pt x="871" y="1895"/>
                    <a:pt x="871" y="1895"/>
                    <a:pt x="871" y="1895"/>
                  </a:cubicBezTo>
                  <a:cubicBezTo>
                    <a:pt x="876" y="1883"/>
                    <a:pt x="878" y="1870"/>
                    <a:pt x="878" y="1857"/>
                  </a:cubicBezTo>
                  <a:cubicBezTo>
                    <a:pt x="878" y="1815"/>
                    <a:pt x="855" y="1779"/>
                    <a:pt x="820" y="1760"/>
                  </a:cubicBezTo>
                  <a:cubicBezTo>
                    <a:pt x="944" y="1461"/>
                    <a:pt x="944" y="1461"/>
                    <a:pt x="944" y="1461"/>
                  </a:cubicBezTo>
                  <a:cubicBezTo>
                    <a:pt x="939" y="1459"/>
                    <a:pt x="933" y="1457"/>
                    <a:pt x="928" y="1454"/>
                  </a:cubicBezTo>
                  <a:cubicBezTo>
                    <a:pt x="804" y="1753"/>
                    <a:pt x="804" y="1753"/>
                    <a:pt x="804" y="1753"/>
                  </a:cubicBezTo>
                  <a:cubicBezTo>
                    <a:pt x="793" y="1749"/>
                    <a:pt x="781" y="1747"/>
                    <a:pt x="769" y="1747"/>
                  </a:cubicBezTo>
                  <a:cubicBezTo>
                    <a:pt x="712" y="1747"/>
                    <a:pt x="666" y="1791"/>
                    <a:pt x="660" y="1846"/>
                  </a:cubicBezTo>
                  <a:cubicBezTo>
                    <a:pt x="470" y="1861"/>
                    <a:pt x="470" y="1861"/>
                    <a:pt x="470" y="1861"/>
                  </a:cubicBezTo>
                  <a:cubicBezTo>
                    <a:pt x="466" y="1834"/>
                    <a:pt x="454" y="1810"/>
                    <a:pt x="438" y="1789"/>
                  </a:cubicBezTo>
                  <a:cubicBezTo>
                    <a:pt x="835" y="1393"/>
                    <a:pt x="835" y="1393"/>
                    <a:pt x="835" y="1393"/>
                  </a:cubicBezTo>
                  <a:cubicBezTo>
                    <a:pt x="827" y="1386"/>
                    <a:pt x="820" y="1379"/>
                    <a:pt x="813" y="1372"/>
                  </a:cubicBezTo>
                  <a:cubicBezTo>
                    <a:pt x="417" y="1768"/>
                    <a:pt x="417" y="1768"/>
                    <a:pt x="417" y="1768"/>
                  </a:cubicBezTo>
                  <a:cubicBezTo>
                    <a:pt x="403" y="1756"/>
                    <a:pt x="387" y="1747"/>
                    <a:pt x="369" y="1741"/>
                  </a:cubicBezTo>
                  <a:cubicBezTo>
                    <a:pt x="428" y="1504"/>
                    <a:pt x="428" y="1504"/>
                    <a:pt x="428" y="1504"/>
                  </a:cubicBezTo>
                  <a:cubicBezTo>
                    <a:pt x="434" y="1505"/>
                    <a:pt x="440" y="1505"/>
                    <a:pt x="447" y="1505"/>
                  </a:cubicBezTo>
                  <a:cubicBezTo>
                    <a:pt x="507" y="1505"/>
                    <a:pt x="556" y="1457"/>
                    <a:pt x="556" y="1396"/>
                  </a:cubicBezTo>
                  <a:cubicBezTo>
                    <a:pt x="556" y="1384"/>
                    <a:pt x="554" y="1373"/>
                    <a:pt x="551" y="1362"/>
                  </a:cubicBezTo>
                  <a:cubicBezTo>
                    <a:pt x="752" y="1279"/>
                    <a:pt x="752" y="1279"/>
                    <a:pt x="752" y="1279"/>
                  </a:cubicBezTo>
                  <a:cubicBezTo>
                    <a:pt x="750" y="1273"/>
                    <a:pt x="747" y="1268"/>
                    <a:pt x="745" y="1262"/>
                  </a:cubicBezTo>
                  <a:cubicBezTo>
                    <a:pt x="544" y="1345"/>
                    <a:pt x="544" y="1345"/>
                    <a:pt x="544" y="1345"/>
                  </a:cubicBezTo>
                  <a:cubicBezTo>
                    <a:pt x="525" y="1311"/>
                    <a:pt x="489" y="1287"/>
                    <a:pt x="447" y="1287"/>
                  </a:cubicBezTo>
                  <a:cubicBezTo>
                    <a:pt x="421" y="1287"/>
                    <a:pt x="397" y="1296"/>
                    <a:pt x="379" y="1311"/>
                  </a:cubicBezTo>
                  <a:cubicBezTo>
                    <a:pt x="277" y="1226"/>
                    <a:pt x="277" y="1226"/>
                    <a:pt x="277" y="1226"/>
                  </a:cubicBezTo>
                  <a:cubicBezTo>
                    <a:pt x="292" y="1205"/>
                    <a:pt x="302" y="1180"/>
                    <a:pt x="305" y="1153"/>
                  </a:cubicBezTo>
                  <a:cubicBezTo>
                    <a:pt x="723" y="1153"/>
                    <a:pt x="723" y="1153"/>
                    <a:pt x="723" y="1153"/>
                  </a:cubicBezTo>
                  <a:cubicBezTo>
                    <a:pt x="722" y="1148"/>
                    <a:pt x="722" y="1143"/>
                    <a:pt x="722" y="1138"/>
                  </a:cubicBezTo>
                  <a:cubicBezTo>
                    <a:pt x="722" y="1133"/>
                    <a:pt x="722" y="1128"/>
                    <a:pt x="723" y="1123"/>
                  </a:cubicBezTo>
                  <a:cubicBezTo>
                    <a:pt x="305" y="1123"/>
                    <a:pt x="305" y="1123"/>
                    <a:pt x="305" y="1123"/>
                  </a:cubicBezTo>
                  <a:cubicBezTo>
                    <a:pt x="301" y="1083"/>
                    <a:pt x="281" y="1048"/>
                    <a:pt x="253" y="1023"/>
                  </a:cubicBezTo>
                  <a:cubicBezTo>
                    <a:pt x="312" y="942"/>
                    <a:pt x="312" y="942"/>
                    <a:pt x="312" y="942"/>
                  </a:cubicBezTo>
                  <a:cubicBezTo>
                    <a:pt x="325" y="947"/>
                    <a:pt x="340" y="950"/>
                    <a:pt x="355" y="950"/>
                  </a:cubicBezTo>
                  <a:cubicBezTo>
                    <a:pt x="397" y="950"/>
                    <a:pt x="433" y="927"/>
                    <a:pt x="451" y="892"/>
                  </a:cubicBezTo>
                  <a:cubicBezTo>
                    <a:pt x="745" y="1014"/>
                    <a:pt x="745" y="1014"/>
                    <a:pt x="745" y="1014"/>
                  </a:cubicBezTo>
                  <a:cubicBezTo>
                    <a:pt x="747" y="1008"/>
                    <a:pt x="750" y="1003"/>
                    <a:pt x="752" y="997"/>
                  </a:cubicBezTo>
                  <a:cubicBezTo>
                    <a:pt x="458" y="875"/>
                    <a:pt x="458" y="875"/>
                    <a:pt x="458" y="875"/>
                  </a:cubicBezTo>
                  <a:cubicBezTo>
                    <a:pt x="462" y="865"/>
                    <a:pt x="464" y="853"/>
                    <a:pt x="464" y="841"/>
                  </a:cubicBezTo>
                  <a:cubicBezTo>
                    <a:pt x="464" y="792"/>
                    <a:pt x="431" y="750"/>
                    <a:pt x="386" y="736"/>
                  </a:cubicBezTo>
                  <a:cubicBezTo>
                    <a:pt x="399" y="630"/>
                    <a:pt x="399" y="630"/>
                    <a:pt x="399" y="630"/>
                  </a:cubicBezTo>
                  <a:cubicBezTo>
                    <a:pt x="402" y="630"/>
                    <a:pt x="405" y="631"/>
                    <a:pt x="408" y="631"/>
                  </a:cubicBezTo>
                  <a:cubicBezTo>
                    <a:pt x="445" y="631"/>
                    <a:pt x="479" y="618"/>
                    <a:pt x="505" y="596"/>
                  </a:cubicBezTo>
                  <a:cubicBezTo>
                    <a:pt x="813" y="904"/>
                    <a:pt x="813" y="904"/>
                    <a:pt x="813" y="904"/>
                  </a:cubicBezTo>
                  <a:cubicBezTo>
                    <a:pt x="820" y="897"/>
                    <a:pt x="827" y="889"/>
                    <a:pt x="835" y="883"/>
                  </a:cubicBezTo>
                  <a:cubicBezTo>
                    <a:pt x="527" y="575"/>
                    <a:pt x="527" y="575"/>
                    <a:pt x="527" y="575"/>
                  </a:cubicBezTo>
                  <a:cubicBezTo>
                    <a:pt x="540" y="558"/>
                    <a:pt x="550" y="539"/>
                    <a:pt x="556" y="518"/>
                  </a:cubicBezTo>
                  <a:cubicBezTo>
                    <a:pt x="701" y="530"/>
                    <a:pt x="701" y="530"/>
                    <a:pt x="701" y="530"/>
                  </a:cubicBezTo>
                  <a:cubicBezTo>
                    <a:pt x="706" y="587"/>
                    <a:pt x="753" y="631"/>
                    <a:pt x="810" y="631"/>
                  </a:cubicBezTo>
                  <a:cubicBezTo>
                    <a:pt x="823" y="631"/>
                    <a:pt x="835" y="628"/>
                    <a:pt x="846" y="624"/>
                  </a:cubicBezTo>
                  <a:cubicBezTo>
                    <a:pt x="928" y="822"/>
                    <a:pt x="928" y="822"/>
                    <a:pt x="928" y="822"/>
                  </a:cubicBezTo>
                  <a:cubicBezTo>
                    <a:pt x="933" y="819"/>
                    <a:pt x="939" y="817"/>
                    <a:pt x="944" y="815"/>
                  </a:cubicBezTo>
                  <a:cubicBezTo>
                    <a:pt x="863" y="617"/>
                    <a:pt x="863" y="617"/>
                    <a:pt x="863" y="617"/>
                  </a:cubicBezTo>
                  <a:cubicBezTo>
                    <a:pt x="896" y="599"/>
                    <a:pt x="919" y="563"/>
                    <a:pt x="919" y="521"/>
                  </a:cubicBezTo>
                  <a:cubicBezTo>
                    <a:pt x="919" y="491"/>
                    <a:pt x="907" y="464"/>
                    <a:pt x="887" y="444"/>
                  </a:cubicBezTo>
                  <a:cubicBezTo>
                    <a:pt x="996" y="287"/>
                    <a:pt x="996" y="287"/>
                    <a:pt x="996" y="287"/>
                  </a:cubicBezTo>
                  <a:cubicBezTo>
                    <a:pt x="1013" y="297"/>
                    <a:pt x="1033" y="303"/>
                    <a:pt x="1053" y="305"/>
                  </a:cubicBezTo>
                  <a:cubicBezTo>
                    <a:pt x="1053" y="792"/>
                    <a:pt x="1053" y="792"/>
                    <a:pt x="1053" y="792"/>
                  </a:cubicBezTo>
                  <a:cubicBezTo>
                    <a:pt x="1058" y="792"/>
                    <a:pt x="1063" y="792"/>
                    <a:pt x="1068" y="792"/>
                  </a:cubicBezTo>
                  <a:cubicBezTo>
                    <a:pt x="1073" y="792"/>
                    <a:pt x="1078" y="792"/>
                    <a:pt x="1083" y="792"/>
                  </a:cubicBezTo>
                  <a:cubicBezTo>
                    <a:pt x="1083" y="305"/>
                    <a:pt x="1083" y="305"/>
                    <a:pt x="1083" y="305"/>
                  </a:cubicBezTo>
                  <a:cubicBezTo>
                    <a:pt x="1112" y="302"/>
                    <a:pt x="1138" y="292"/>
                    <a:pt x="1159" y="276"/>
                  </a:cubicBezTo>
                  <a:cubicBezTo>
                    <a:pt x="1266" y="373"/>
                    <a:pt x="1266" y="373"/>
                    <a:pt x="1266" y="373"/>
                  </a:cubicBezTo>
                  <a:cubicBezTo>
                    <a:pt x="1258" y="388"/>
                    <a:pt x="1253" y="406"/>
                    <a:pt x="1253" y="424"/>
                  </a:cubicBezTo>
                  <a:cubicBezTo>
                    <a:pt x="1253" y="467"/>
                    <a:pt x="1278" y="504"/>
                    <a:pt x="1314" y="522"/>
                  </a:cubicBezTo>
                  <a:cubicBezTo>
                    <a:pt x="1193" y="815"/>
                    <a:pt x="1193" y="815"/>
                    <a:pt x="1193" y="815"/>
                  </a:cubicBezTo>
                  <a:cubicBezTo>
                    <a:pt x="1198" y="817"/>
                    <a:pt x="1204" y="819"/>
                    <a:pt x="1209" y="822"/>
                  </a:cubicBezTo>
                  <a:cubicBezTo>
                    <a:pt x="1331" y="529"/>
                    <a:pt x="1331" y="529"/>
                    <a:pt x="1331" y="529"/>
                  </a:cubicBezTo>
                  <a:cubicBezTo>
                    <a:pt x="1341" y="532"/>
                    <a:pt x="1351" y="533"/>
                    <a:pt x="1363" y="533"/>
                  </a:cubicBezTo>
                  <a:cubicBezTo>
                    <a:pt x="1409" y="533"/>
                    <a:pt x="1448" y="505"/>
                    <a:pt x="1464" y="464"/>
                  </a:cubicBezTo>
                  <a:cubicBezTo>
                    <a:pt x="1559" y="472"/>
                    <a:pt x="1559" y="472"/>
                    <a:pt x="1559" y="472"/>
                  </a:cubicBezTo>
                  <a:cubicBezTo>
                    <a:pt x="1558" y="477"/>
                    <a:pt x="1558" y="483"/>
                    <a:pt x="1558" y="488"/>
                  </a:cubicBezTo>
                  <a:cubicBezTo>
                    <a:pt x="1558" y="527"/>
                    <a:pt x="1572" y="562"/>
                    <a:pt x="1596" y="589"/>
                  </a:cubicBezTo>
                  <a:cubicBezTo>
                    <a:pt x="1302" y="883"/>
                    <a:pt x="1302" y="883"/>
                    <a:pt x="1302" y="883"/>
                  </a:cubicBezTo>
                  <a:cubicBezTo>
                    <a:pt x="1310" y="889"/>
                    <a:pt x="1317" y="897"/>
                    <a:pt x="1324" y="904"/>
                  </a:cubicBezTo>
                  <a:cubicBezTo>
                    <a:pt x="1618" y="610"/>
                    <a:pt x="1618" y="610"/>
                    <a:pt x="1618" y="610"/>
                  </a:cubicBezTo>
                  <a:cubicBezTo>
                    <a:pt x="1639" y="625"/>
                    <a:pt x="1664" y="636"/>
                    <a:pt x="1691" y="640"/>
                  </a:cubicBezTo>
                  <a:cubicBezTo>
                    <a:pt x="1678" y="771"/>
                    <a:pt x="1678" y="771"/>
                    <a:pt x="1678" y="771"/>
                  </a:cubicBezTo>
                  <a:cubicBezTo>
                    <a:pt x="1623" y="777"/>
                    <a:pt x="1581" y="823"/>
                    <a:pt x="1581" y="879"/>
                  </a:cubicBezTo>
                  <a:cubicBezTo>
                    <a:pt x="1581" y="891"/>
                    <a:pt x="1583" y="903"/>
                    <a:pt x="1586" y="914"/>
                  </a:cubicBezTo>
                  <a:cubicBezTo>
                    <a:pt x="1385" y="997"/>
                    <a:pt x="1385" y="997"/>
                    <a:pt x="1385" y="997"/>
                  </a:cubicBezTo>
                  <a:cubicBezTo>
                    <a:pt x="1387" y="1003"/>
                    <a:pt x="1390" y="1008"/>
                    <a:pt x="1392" y="1014"/>
                  </a:cubicBezTo>
                  <a:cubicBezTo>
                    <a:pt x="1593" y="930"/>
                    <a:pt x="1593" y="930"/>
                    <a:pt x="1593" y="930"/>
                  </a:cubicBezTo>
                  <a:cubicBezTo>
                    <a:pt x="1612" y="965"/>
                    <a:pt x="1648" y="989"/>
                    <a:pt x="1690" y="989"/>
                  </a:cubicBezTo>
                  <a:cubicBezTo>
                    <a:pt x="1719" y="989"/>
                    <a:pt x="1745" y="978"/>
                    <a:pt x="1764" y="960"/>
                  </a:cubicBezTo>
                  <a:cubicBezTo>
                    <a:pt x="1983" y="1078"/>
                    <a:pt x="1983" y="1078"/>
                    <a:pt x="1983" y="1078"/>
                  </a:cubicBezTo>
                  <a:cubicBezTo>
                    <a:pt x="1978" y="1092"/>
                    <a:pt x="1974" y="1107"/>
                    <a:pt x="1973" y="1123"/>
                  </a:cubicBezTo>
                  <a:cubicBezTo>
                    <a:pt x="1414" y="1123"/>
                    <a:pt x="1414" y="1123"/>
                    <a:pt x="1414" y="1123"/>
                  </a:cubicBezTo>
                  <a:cubicBezTo>
                    <a:pt x="1415" y="1128"/>
                    <a:pt x="1415" y="1133"/>
                    <a:pt x="1415" y="1138"/>
                  </a:cubicBezTo>
                  <a:cubicBezTo>
                    <a:pt x="1415" y="1143"/>
                    <a:pt x="1415" y="1148"/>
                    <a:pt x="1414" y="1153"/>
                  </a:cubicBezTo>
                  <a:cubicBezTo>
                    <a:pt x="1973" y="1153"/>
                    <a:pt x="1973" y="1153"/>
                    <a:pt x="1973" y="1153"/>
                  </a:cubicBezTo>
                  <a:cubicBezTo>
                    <a:pt x="1978" y="1193"/>
                    <a:pt x="1998" y="1229"/>
                    <a:pt x="2028" y="1253"/>
                  </a:cubicBezTo>
                  <a:lnTo>
                    <a:pt x="1940" y="1369"/>
                  </a:lnTo>
                  <a:close/>
                  <a:moveTo>
                    <a:pt x="1350" y="1031"/>
                  </a:moveTo>
                  <a:cubicBezTo>
                    <a:pt x="1348" y="1025"/>
                    <a:pt x="1345" y="1020"/>
                    <a:pt x="1343" y="1014"/>
                  </a:cubicBezTo>
                  <a:cubicBezTo>
                    <a:pt x="1330" y="985"/>
                    <a:pt x="1313" y="959"/>
                    <a:pt x="1292" y="936"/>
                  </a:cubicBezTo>
                  <a:cubicBezTo>
                    <a:pt x="1285" y="928"/>
                    <a:pt x="1278" y="921"/>
                    <a:pt x="1270" y="915"/>
                  </a:cubicBezTo>
                  <a:cubicBezTo>
                    <a:pt x="1247" y="894"/>
                    <a:pt x="1221" y="876"/>
                    <a:pt x="1192" y="863"/>
                  </a:cubicBezTo>
                  <a:cubicBezTo>
                    <a:pt x="1186" y="861"/>
                    <a:pt x="1181" y="858"/>
                    <a:pt x="1175" y="856"/>
                  </a:cubicBezTo>
                  <a:cubicBezTo>
                    <a:pt x="1147" y="845"/>
                    <a:pt x="1116" y="839"/>
                    <a:pt x="1083" y="837"/>
                  </a:cubicBezTo>
                  <a:cubicBezTo>
                    <a:pt x="1079" y="837"/>
                    <a:pt x="1073" y="837"/>
                    <a:pt x="1068" y="837"/>
                  </a:cubicBezTo>
                  <a:cubicBezTo>
                    <a:pt x="1063" y="837"/>
                    <a:pt x="1058" y="837"/>
                    <a:pt x="1053" y="837"/>
                  </a:cubicBezTo>
                  <a:cubicBezTo>
                    <a:pt x="1021" y="839"/>
                    <a:pt x="990" y="845"/>
                    <a:pt x="962" y="856"/>
                  </a:cubicBezTo>
                  <a:cubicBezTo>
                    <a:pt x="956" y="858"/>
                    <a:pt x="950" y="861"/>
                    <a:pt x="945" y="863"/>
                  </a:cubicBezTo>
                  <a:cubicBezTo>
                    <a:pt x="916" y="876"/>
                    <a:pt x="890" y="894"/>
                    <a:pt x="866" y="915"/>
                  </a:cubicBezTo>
                  <a:cubicBezTo>
                    <a:pt x="859" y="921"/>
                    <a:pt x="852" y="928"/>
                    <a:pt x="845" y="936"/>
                  </a:cubicBezTo>
                  <a:cubicBezTo>
                    <a:pt x="824" y="959"/>
                    <a:pt x="807" y="985"/>
                    <a:pt x="794" y="1014"/>
                  </a:cubicBezTo>
                  <a:cubicBezTo>
                    <a:pt x="791" y="1020"/>
                    <a:pt x="789" y="1025"/>
                    <a:pt x="787" y="1031"/>
                  </a:cubicBezTo>
                  <a:cubicBezTo>
                    <a:pt x="776" y="1060"/>
                    <a:pt x="769" y="1091"/>
                    <a:pt x="768" y="1123"/>
                  </a:cubicBezTo>
                  <a:cubicBezTo>
                    <a:pt x="767" y="1128"/>
                    <a:pt x="767" y="1133"/>
                    <a:pt x="767" y="1138"/>
                  </a:cubicBezTo>
                  <a:cubicBezTo>
                    <a:pt x="767" y="1143"/>
                    <a:pt x="767" y="1148"/>
                    <a:pt x="768" y="1153"/>
                  </a:cubicBezTo>
                  <a:cubicBezTo>
                    <a:pt x="769" y="1185"/>
                    <a:pt x="776" y="1216"/>
                    <a:pt x="787" y="1245"/>
                  </a:cubicBezTo>
                  <a:cubicBezTo>
                    <a:pt x="789" y="1250"/>
                    <a:pt x="791" y="1256"/>
                    <a:pt x="794" y="1261"/>
                  </a:cubicBezTo>
                  <a:cubicBezTo>
                    <a:pt x="807" y="1290"/>
                    <a:pt x="824" y="1317"/>
                    <a:pt x="845" y="1340"/>
                  </a:cubicBezTo>
                  <a:cubicBezTo>
                    <a:pt x="852" y="1347"/>
                    <a:pt x="859" y="1354"/>
                    <a:pt x="866" y="1361"/>
                  </a:cubicBezTo>
                  <a:cubicBezTo>
                    <a:pt x="890" y="1382"/>
                    <a:pt x="916" y="1399"/>
                    <a:pt x="945" y="1412"/>
                  </a:cubicBezTo>
                  <a:cubicBezTo>
                    <a:pt x="950" y="1415"/>
                    <a:pt x="956" y="1417"/>
                    <a:pt x="962" y="1419"/>
                  </a:cubicBezTo>
                  <a:cubicBezTo>
                    <a:pt x="990" y="1430"/>
                    <a:pt x="1021" y="1437"/>
                    <a:pt x="1053" y="1439"/>
                  </a:cubicBezTo>
                  <a:cubicBezTo>
                    <a:pt x="1058" y="1439"/>
                    <a:pt x="1063" y="1439"/>
                    <a:pt x="1068" y="1439"/>
                  </a:cubicBezTo>
                  <a:cubicBezTo>
                    <a:pt x="1073" y="1439"/>
                    <a:pt x="1079" y="1439"/>
                    <a:pt x="1083" y="1439"/>
                  </a:cubicBezTo>
                  <a:cubicBezTo>
                    <a:pt x="1116" y="1437"/>
                    <a:pt x="1147" y="1430"/>
                    <a:pt x="1175" y="1419"/>
                  </a:cubicBezTo>
                  <a:cubicBezTo>
                    <a:pt x="1181" y="1417"/>
                    <a:pt x="1186" y="1415"/>
                    <a:pt x="1192" y="1412"/>
                  </a:cubicBezTo>
                  <a:cubicBezTo>
                    <a:pt x="1221" y="1399"/>
                    <a:pt x="1247" y="1382"/>
                    <a:pt x="1270" y="1361"/>
                  </a:cubicBezTo>
                  <a:cubicBezTo>
                    <a:pt x="1278" y="1354"/>
                    <a:pt x="1285" y="1347"/>
                    <a:pt x="1292" y="1340"/>
                  </a:cubicBezTo>
                  <a:cubicBezTo>
                    <a:pt x="1313" y="1317"/>
                    <a:pt x="1330" y="1290"/>
                    <a:pt x="1343" y="1261"/>
                  </a:cubicBezTo>
                  <a:cubicBezTo>
                    <a:pt x="1345" y="1256"/>
                    <a:pt x="1348" y="1250"/>
                    <a:pt x="1350" y="1245"/>
                  </a:cubicBezTo>
                  <a:cubicBezTo>
                    <a:pt x="1361" y="1216"/>
                    <a:pt x="1368" y="1185"/>
                    <a:pt x="1369" y="1153"/>
                  </a:cubicBezTo>
                  <a:cubicBezTo>
                    <a:pt x="1369" y="1148"/>
                    <a:pt x="1370" y="1143"/>
                    <a:pt x="1370" y="1138"/>
                  </a:cubicBezTo>
                  <a:cubicBezTo>
                    <a:pt x="1370" y="1133"/>
                    <a:pt x="1369" y="1128"/>
                    <a:pt x="1369" y="1123"/>
                  </a:cubicBezTo>
                  <a:cubicBezTo>
                    <a:pt x="1368" y="1091"/>
                    <a:pt x="1361" y="1060"/>
                    <a:pt x="1350" y="1031"/>
                  </a:cubicBezTo>
                  <a:close/>
                </a:path>
              </a:pathLst>
            </a:custGeom>
            <a:solidFill>
              <a:srgbClr val="FFFFFF"/>
            </a:solidFill>
            <a:ln w="9525">
              <a:noFill/>
              <a:round/>
              <a:headEnd/>
              <a:tailEnd/>
            </a:ln>
          </p:spPr>
          <p:txBody>
            <a:bodyPr lIns="82305" tIns="41153" rIns="82305" bIns="41153"/>
            <a:lstStyle/>
            <a:p>
              <a:endParaRPr lang="zh-CN" altLang="en-US"/>
            </a:p>
          </p:txBody>
        </p:sp>
      </p:grpSp>
      <p:pic>
        <p:nvPicPr>
          <p:cNvPr id="79" name="Picture 2"/>
          <p:cNvPicPr>
            <a:picLocks noChangeAspect="1" noChangeArrowheads="1"/>
          </p:cNvPicPr>
          <p:nvPr/>
        </p:nvPicPr>
        <p:blipFill>
          <a:blip r:embed="rId6"/>
          <a:srcRect t="13971" b="3754"/>
          <a:stretch>
            <a:fillRect/>
          </a:stretch>
        </p:blipFill>
        <p:spPr bwMode="auto">
          <a:xfrm>
            <a:off x="1116013" y="984250"/>
            <a:ext cx="3716337" cy="3649663"/>
          </a:xfrm>
          <a:prstGeom prst="rect">
            <a:avLst/>
          </a:prstGeom>
          <a:noFill/>
          <a:ln w="9525">
            <a:noFill/>
            <a:miter lim="800000"/>
            <a:headEnd/>
            <a:tailEnd/>
          </a:ln>
        </p:spPr>
      </p:pic>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anim calcmode="lin" valueType="num">
                                      <p:cBhvr>
                                        <p:cTn id="8" dur="500" fill="hold"/>
                                        <p:tgtEl>
                                          <p:spTgt spid="79"/>
                                        </p:tgtEl>
                                        <p:attrNameLst>
                                          <p:attrName>ppt_x</p:attrName>
                                        </p:attrNameLst>
                                      </p:cBhvr>
                                      <p:tavLst>
                                        <p:tav tm="0">
                                          <p:val>
                                            <p:strVal val="#ppt_x"/>
                                          </p:val>
                                        </p:tav>
                                        <p:tav tm="100000">
                                          <p:val>
                                            <p:strVal val="#ppt_x"/>
                                          </p:val>
                                        </p:tav>
                                      </p:tavLst>
                                    </p:anim>
                                    <p:anim calcmode="lin" valueType="num">
                                      <p:cBhvr>
                                        <p:cTn id="9" dur="500" fill="hold"/>
                                        <p:tgtEl>
                                          <p:spTgt spid="79"/>
                                        </p:tgtEl>
                                        <p:attrNameLst>
                                          <p:attrName>ppt_y</p:attrName>
                                        </p:attrNameLst>
                                      </p:cBhvr>
                                      <p:tavLst>
                                        <p:tav tm="0">
                                          <p:val>
                                            <p:strVal val="#ppt_y+.1"/>
                                          </p:val>
                                        </p:tav>
                                        <p:tav tm="100000">
                                          <p:val>
                                            <p:strVal val="#ppt_y"/>
                                          </p:val>
                                        </p:tav>
                                      </p:tavLst>
                                    </p:anim>
                                  </p:childTnLst>
                                </p:cTn>
                              </p:par>
                              <p:par>
                                <p:cTn id="10" presetID="2" presetClass="entr" presetSubtype="2" decel="100000" fill="hold" nodeType="with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1000" fill="hold"/>
                                        <p:tgtEl>
                                          <p:spTgt spid="67"/>
                                        </p:tgtEl>
                                        <p:attrNameLst>
                                          <p:attrName>ppt_x</p:attrName>
                                        </p:attrNameLst>
                                      </p:cBhvr>
                                      <p:tavLst>
                                        <p:tav tm="0">
                                          <p:val>
                                            <p:strVal val="1+#ppt_w/2"/>
                                          </p:val>
                                        </p:tav>
                                        <p:tav tm="100000">
                                          <p:val>
                                            <p:strVal val="#ppt_x"/>
                                          </p:val>
                                        </p:tav>
                                      </p:tavLst>
                                    </p:anim>
                                    <p:anim calcmode="lin" valueType="num">
                                      <p:cBhvr additive="base">
                                        <p:cTn id="13" dur="1000" fill="hold"/>
                                        <p:tgtEl>
                                          <p:spTgt spid="67"/>
                                        </p:tgtEl>
                                        <p:attrNameLst>
                                          <p:attrName>ppt_y</p:attrName>
                                        </p:attrNameLst>
                                      </p:cBhvr>
                                      <p:tavLst>
                                        <p:tav tm="0">
                                          <p:val>
                                            <p:strVal val="#ppt_y"/>
                                          </p:val>
                                        </p:tav>
                                        <p:tav tm="100000">
                                          <p:val>
                                            <p:strVal val="#ppt_y"/>
                                          </p:val>
                                        </p:tav>
                                      </p:tavLst>
                                    </p:anim>
                                  </p:childTnLst>
                                </p:cTn>
                              </p:par>
                              <p:par>
                                <p:cTn id="14" presetID="2" presetClass="entr" presetSubtype="2" decel="100000" fill="hold" nodeType="withEffect">
                                  <p:stCondLst>
                                    <p:cond delay="200"/>
                                  </p:stCondLst>
                                  <p:childTnLst>
                                    <p:set>
                                      <p:cBhvr>
                                        <p:cTn id="15" dur="1" fill="hold">
                                          <p:stCondLst>
                                            <p:cond delay="0"/>
                                          </p:stCondLst>
                                        </p:cTn>
                                        <p:tgtEl>
                                          <p:spTgt spid="70"/>
                                        </p:tgtEl>
                                        <p:attrNameLst>
                                          <p:attrName>style.visibility</p:attrName>
                                        </p:attrNameLst>
                                      </p:cBhvr>
                                      <p:to>
                                        <p:strVal val="visible"/>
                                      </p:to>
                                    </p:set>
                                    <p:anim calcmode="lin" valueType="num">
                                      <p:cBhvr additive="base">
                                        <p:cTn id="16" dur="1000" fill="hold"/>
                                        <p:tgtEl>
                                          <p:spTgt spid="70"/>
                                        </p:tgtEl>
                                        <p:attrNameLst>
                                          <p:attrName>ppt_x</p:attrName>
                                        </p:attrNameLst>
                                      </p:cBhvr>
                                      <p:tavLst>
                                        <p:tav tm="0">
                                          <p:val>
                                            <p:strVal val="1+#ppt_w/2"/>
                                          </p:val>
                                        </p:tav>
                                        <p:tav tm="100000">
                                          <p:val>
                                            <p:strVal val="#ppt_x"/>
                                          </p:val>
                                        </p:tav>
                                      </p:tavLst>
                                    </p:anim>
                                    <p:anim calcmode="lin" valueType="num">
                                      <p:cBhvr additive="base">
                                        <p:cTn id="17" dur="1000" fill="hold"/>
                                        <p:tgtEl>
                                          <p:spTgt spid="70"/>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400"/>
                                  </p:stCondLst>
                                  <p:childTnLst>
                                    <p:set>
                                      <p:cBhvr>
                                        <p:cTn id="19" dur="1" fill="hold">
                                          <p:stCondLst>
                                            <p:cond delay="0"/>
                                          </p:stCondLst>
                                        </p:cTn>
                                        <p:tgtEl>
                                          <p:spTgt spid="76"/>
                                        </p:tgtEl>
                                        <p:attrNameLst>
                                          <p:attrName>style.visibility</p:attrName>
                                        </p:attrNameLst>
                                      </p:cBhvr>
                                      <p:to>
                                        <p:strVal val="visible"/>
                                      </p:to>
                                    </p:set>
                                    <p:anim calcmode="lin" valueType="num">
                                      <p:cBhvr additive="base">
                                        <p:cTn id="20" dur="1000" fill="hold"/>
                                        <p:tgtEl>
                                          <p:spTgt spid="76"/>
                                        </p:tgtEl>
                                        <p:attrNameLst>
                                          <p:attrName>ppt_x</p:attrName>
                                        </p:attrNameLst>
                                      </p:cBhvr>
                                      <p:tavLst>
                                        <p:tav tm="0">
                                          <p:val>
                                            <p:strVal val="1+#ppt_w/2"/>
                                          </p:val>
                                        </p:tav>
                                        <p:tav tm="100000">
                                          <p:val>
                                            <p:strVal val="#ppt_x"/>
                                          </p:val>
                                        </p:tav>
                                      </p:tavLst>
                                    </p:anim>
                                    <p:anim calcmode="lin" valueType="num">
                                      <p:cBhvr additive="base">
                                        <p:cTn id="21" dur="1000" fill="hold"/>
                                        <p:tgtEl>
                                          <p:spTgt spid="76"/>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600"/>
                                  </p:stCondLst>
                                  <p:childTnLst>
                                    <p:set>
                                      <p:cBhvr>
                                        <p:cTn id="23" dur="1" fill="hold">
                                          <p:stCondLst>
                                            <p:cond delay="0"/>
                                          </p:stCondLst>
                                        </p:cTn>
                                        <p:tgtEl>
                                          <p:spTgt spid="73"/>
                                        </p:tgtEl>
                                        <p:attrNameLst>
                                          <p:attrName>style.visibility</p:attrName>
                                        </p:attrNameLst>
                                      </p:cBhvr>
                                      <p:to>
                                        <p:strVal val="visible"/>
                                      </p:to>
                                    </p:set>
                                    <p:anim calcmode="lin" valueType="num">
                                      <p:cBhvr additive="base">
                                        <p:cTn id="24" dur="1000" fill="hold"/>
                                        <p:tgtEl>
                                          <p:spTgt spid="73"/>
                                        </p:tgtEl>
                                        <p:attrNameLst>
                                          <p:attrName>ppt_x</p:attrName>
                                        </p:attrNameLst>
                                      </p:cBhvr>
                                      <p:tavLst>
                                        <p:tav tm="0">
                                          <p:val>
                                            <p:strVal val="1+#ppt_w/2"/>
                                          </p:val>
                                        </p:tav>
                                        <p:tav tm="100000">
                                          <p:val>
                                            <p:strVal val="#ppt_x"/>
                                          </p:val>
                                        </p:tav>
                                      </p:tavLst>
                                    </p:anim>
                                    <p:anim calcmode="lin" valueType="num">
                                      <p:cBhvr additive="base">
                                        <p:cTn id="25" dur="100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6"/>
          <p:cNvSpPr>
            <a:spLocks noEditPoints="1"/>
          </p:cNvSpPr>
          <p:nvPr/>
        </p:nvSpPr>
        <p:spPr bwMode="auto">
          <a:xfrm>
            <a:off x="6500350" y="2059039"/>
            <a:ext cx="2176999" cy="2025846"/>
          </a:xfrm>
          <a:custGeom>
            <a:avLst/>
            <a:gdLst>
              <a:gd name="T0" fmla="*/ 3 w 179"/>
              <a:gd name="T1" fmla="*/ 165 h 167"/>
              <a:gd name="T2" fmla="*/ 0 w 179"/>
              <a:gd name="T3" fmla="*/ 158 h 167"/>
              <a:gd name="T4" fmla="*/ 8 w 179"/>
              <a:gd name="T5" fmla="*/ 126 h 167"/>
              <a:gd name="T6" fmla="*/ 62 w 179"/>
              <a:gd name="T7" fmla="*/ 92 h 167"/>
              <a:gd name="T8" fmla="*/ 25 w 179"/>
              <a:gd name="T9" fmla="*/ 51 h 167"/>
              <a:gd name="T10" fmla="*/ 35 w 179"/>
              <a:gd name="T11" fmla="*/ 8 h 167"/>
              <a:gd name="T12" fmla="*/ 43 w 179"/>
              <a:gd name="T13" fmla="*/ 1 h 167"/>
              <a:gd name="T14" fmla="*/ 52 w 179"/>
              <a:gd name="T15" fmla="*/ 3 h 167"/>
              <a:gd name="T16" fmla="*/ 171 w 179"/>
              <a:gd name="T17" fmla="*/ 75 h 167"/>
              <a:gd name="T18" fmla="*/ 179 w 179"/>
              <a:gd name="T19" fmla="*/ 88 h 167"/>
              <a:gd name="T20" fmla="*/ 171 w 179"/>
              <a:gd name="T21" fmla="*/ 96 h 167"/>
              <a:gd name="T22" fmla="*/ 10 w 179"/>
              <a:gd name="T23" fmla="*/ 167 h 167"/>
              <a:gd name="T24" fmla="*/ 3 w 179"/>
              <a:gd name="T25" fmla="*/ 165 h 167"/>
              <a:gd name="T26" fmla="*/ 113 w 179"/>
              <a:gd name="T27" fmla="*/ 65 h 167"/>
              <a:gd name="T28" fmla="*/ 100 w 179"/>
              <a:gd name="T29" fmla="*/ 74 h 167"/>
              <a:gd name="T30" fmla="*/ 113 w 179"/>
              <a:gd name="T31" fmla="*/ 84 h 167"/>
              <a:gd name="T32" fmla="*/ 126 w 179"/>
              <a:gd name="T33" fmla="*/ 74 h 167"/>
              <a:gd name="T34" fmla="*/ 113 w 179"/>
              <a:gd name="T35" fmla="*/ 6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9" h="167">
                <a:moveTo>
                  <a:pt x="3" y="165"/>
                </a:moveTo>
                <a:cubicBezTo>
                  <a:pt x="0" y="162"/>
                  <a:pt x="0" y="158"/>
                  <a:pt x="0" y="158"/>
                </a:cubicBezTo>
                <a:cubicBezTo>
                  <a:pt x="8" y="126"/>
                  <a:pt x="8" y="126"/>
                  <a:pt x="8" y="126"/>
                </a:cubicBezTo>
                <a:cubicBezTo>
                  <a:pt x="8" y="126"/>
                  <a:pt x="58" y="115"/>
                  <a:pt x="62" y="92"/>
                </a:cubicBezTo>
                <a:cubicBezTo>
                  <a:pt x="66" y="71"/>
                  <a:pt x="25" y="51"/>
                  <a:pt x="25" y="51"/>
                </a:cubicBezTo>
                <a:cubicBezTo>
                  <a:pt x="35" y="8"/>
                  <a:pt x="35" y="8"/>
                  <a:pt x="35" y="8"/>
                </a:cubicBezTo>
                <a:cubicBezTo>
                  <a:pt x="35" y="8"/>
                  <a:pt x="37" y="3"/>
                  <a:pt x="43" y="1"/>
                </a:cubicBezTo>
                <a:cubicBezTo>
                  <a:pt x="47" y="0"/>
                  <a:pt x="52" y="3"/>
                  <a:pt x="52" y="3"/>
                </a:cubicBezTo>
                <a:cubicBezTo>
                  <a:pt x="171" y="75"/>
                  <a:pt x="171" y="75"/>
                  <a:pt x="171" y="75"/>
                </a:cubicBezTo>
                <a:cubicBezTo>
                  <a:pt x="171" y="75"/>
                  <a:pt x="179" y="80"/>
                  <a:pt x="179" y="88"/>
                </a:cubicBezTo>
                <a:cubicBezTo>
                  <a:pt x="179" y="93"/>
                  <a:pt x="171" y="96"/>
                  <a:pt x="171" y="96"/>
                </a:cubicBezTo>
                <a:cubicBezTo>
                  <a:pt x="10" y="167"/>
                  <a:pt x="10" y="167"/>
                  <a:pt x="10" y="167"/>
                </a:cubicBezTo>
                <a:cubicBezTo>
                  <a:pt x="10" y="167"/>
                  <a:pt x="5" y="167"/>
                  <a:pt x="3" y="165"/>
                </a:cubicBezTo>
                <a:close/>
                <a:moveTo>
                  <a:pt x="113" y="65"/>
                </a:moveTo>
                <a:cubicBezTo>
                  <a:pt x="106" y="65"/>
                  <a:pt x="100" y="69"/>
                  <a:pt x="100" y="74"/>
                </a:cubicBezTo>
                <a:cubicBezTo>
                  <a:pt x="100" y="80"/>
                  <a:pt x="106" y="84"/>
                  <a:pt x="113" y="84"/>
                </a:cubicBezTo>
                <a:cubicBezTo>
                  <a:pt x="120" y="84"/>
                  <a:pt x="126" y="80"/>
                  <a:pt x="126" y="74"/>
                </a:cubicBezTo>
                <a:cubicBezTo>
                  <a:pt x="126" y="69"/>
                  <a:pt x="120" y="65"/>
                  <a:pt x="113" y="65"/>
                </a:cubicBezTo>
                <a:close/>
              </a:path>
            </a:pathLst>
          </a:custGeom>
          <a:solidFill>
            <a:schemeClr val="accent4"/>
          </a:solidFill>
          <a:ln w="3175">
            <a:noFill/>
          </a:ln>
          <a:effectLst>
            <a:innerShdw blurRad="63500" dist="50800" dir="135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600"/>
          </a:p>
        </p:txBody>
      </p:sp>
      <p:sp>
        <p:nvSpPr>
          <p:cNvPr id="4" name="Freeform 17"/>
          <p:cNvSpPr>
            <a:spLocks/>
          </p:cNvSpPr>
          <p:nvPr/>
        </p:nvSpPr>
        <p:spPr bwMode="auto">
          <a:xfrm>
            <a:off x="5322533" y="2274973"/>
            <a:ext cx="1764765" cy="1737280"/>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3"/>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600"/>
          </a:p>
        </p:txBody>
      </p:sp>
      <p:sp>
        <p:nvSpPr>
          <p:cNvPr id="5" name="Freeform 18"/>
          <p:cNvSpPr>
            <a:spLocks/>
          </p:cNvSpPr>
          <p:nvPr/>
        </p:nvSpPr>
        <p:spPr bwMode="auto">
          <a:xfrm>
            <a:off x="4227165" y="2433977"/>
            <a:ext cx="1542940" cy="1507606"/>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chemeClr val="accent1"/>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600"/>
          </a:p>
        </p:txBody>
      </p:sp>
      <p:sp>
        <p:nvSpPr>
          <p:cNvPr id="6" name="Freeform 19"/>
          <p:cNvSpPr>
            <a:spLocks/>
          </p:cNvSpPr>
          <p:nvPr/>
        </p:nvSpPr>
        <p:spPr bwMode="auto">
          <a:xfrm>
            <a:off x="3367357" y="2567463"/>
            <a:ext cx="1224930" cy="1240634"/>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chemeClr val="bg2"/>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600"/>
          </a:p>
        </p:txBody>
      </p:sp>
      <p:grpSp>
        <p:nvGrpSpPr>
          <p:cNvPr id="7" name="组合 19"/>
          <p:cNvGrpSpPr>
            <a:grpSpLocks/>
          </p:cNvGrpSpPr>
          <p:nvPr/>
        </p:nvGrpSpPr>
        <p:grpSpPr bwMode="auto">
          <a:xfrm flipH="1">
            <a:off x="5124450" y="3175000"/>
            <a:ext cx="3084513" cy="1685925"/>
            <a:chOff x="3951201" y="2629963"/>
            <a:chExt cx="2495617" cy="1362575"/>
          </a:xfrm>
        </p:grpSpPr>
        <p:sp>
          <p:nvSpPr>
            <p:cNvPr id="8" name="任意多边形 7"/>
            <p:cNvSpPr/>
            <p:nvPr/>
          </p:nvSpPr>
          <p:spPr>
            <a:xfrm flipV="1">
              <a:off x="3951201" y="2629963"/>
              <a:ext cx="2495617" cy="839100"/>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defTabSz="967801" fontAlgn="auto">
                <a:spcBef>
                  <a:spcPts val="0"/>
                </a:spcBef>
                <a:spcAft>
                  <a:spcPts val="0"/>
                </a:spcAft>
                <a:defRPr/>
              </a:pPr>
              <a:endParaRPr lang="zh-CN" altLang="en-US" sz="1600"/>
            </a:p>
          </p:txBody>
        </p:sp>
        <p:grpSp>
          <p:nvGrpSpPr>
            <p:cNvPr id="36895" name="组合 21"/>
            <p:cNvGrpSpPr>
              <a:grpSpLocks/>
            </p:cNvGrpSpPr>
            <p:nvPr/>
          </p:nvGrpSpPr>
          <p:grpSpPr bwMode="auto">
            <a:xfrm>
              <a:off x="4233160" y="3519821"/>
              <a:ext cx="2183610" cy="472717"/>
              <a:chOff x="2290576" y="5039334"/>
              <a:chExt cx="2183610" cy="472717"/>
            </a:xfrm>
          </p:grpSpPr>
          <p:sp>
            <p:nvSpPr>
              <p:cNvPr id="10" name="TextBox 11"/>
              <p:cNvSpPr txBox="1">
                <a:spLocks noChangeArrowheads="1"/>
              </p:cNvSpPr>
              <p:nvPr/>
            </p:nvSpPr>
            <p:spPr bwMode="auto">
              <a:xfrm>
                <a:off x="3327710" y="5039897"/>
                <a:ext cx="1146981" cy="47215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a:solidFill>
                    <a:sysClr val="windowText" lastClr="000000">
                      <a:lumMod val="85000"/>
                      <a:lumOff val="15000"/>
                    </a:sysClr>
                  </a:solidFill>
                  <a:latin typeface="微软雅黑" pitchFamily="34" charset="-122"/>
                  <a:ea typeface="微软雅黑" pitchFamily="34" charset="-122"/>
                </a:endParaRPr>
              </a:p>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a:solidFill>
                    <a:sysClr val="windowText" lastClr="000000">
                      <a:lumMod val="85000"/>
                      <a:lumOff val="15000"/>
                    </a:sysClr>
                  </a:solidFill>
                  <a:latin typeface="微软雅黑" pitchFamily="34" charset="-122"/>
                  <a:ea typeface="微软雅黑" pitchFamily="34" charset="-122"/>
                </a:endParaRPr>
              </a:p>
            </p:txBody>
          </p:sp>
          <p:sp>
            <p:nvSpPr>
              <p:cNvPr id="11" name="TextBox 10"/>
              <p:cNvSpPr txBox="1">
                <a:spLocks noChangeArrowheads="1"/>
              </p:cNvSpPr>
              <p:nvPr/>
            </p:nvSpPr>
            <p:spPr bwMode="auto">
              <a:xfrm>
                <a:off x="2291188" y="5039897"/>
                <a:ext cx="1146982" cy="47215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a:solidFill>
                    <a:sysClr val="windowText" lastClr="000000">
                      <a:lumMod val="85000"/>
                      <a:lumOff val="15000"/>
                    </a:sysClr>
                  </a:solidFill>
                  <a:latin typeface="微软雅黑" pitchFamily="34" charset="-122"/>
                  <a:ea typeface="微软雅黑" pitchFamily="34" charset="-122"/>
                </a:endParaRPr>
              </a:p>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a:solidFill>
                    <a:sysClr val="windowText" lastClr="000000">
                      <a:lumMod val="85000"/>
                      <a:lumOff val="15000"/>
                    </a:sysClr>
                  </a:solidFill>
                  <a:latin typeface="微软雅黑" pitchFamily="34" charset="-122"/>
                  <a:ea typeface="微软雅黑" pitchFamily="34" charset="-122"/>
                </a:endParaRPr>
              </a:p>
            </p:txBody>
          </p:sp>
        </p:grpSp>
      </p:grpSp>
      <p:grpSp>
        <p:nvGrpSpPr>
          <p:cNvPr id="12" name="组合 29"/>
          <p:cNvGrpSpPr>
            <a:grpSpLocks/>
          </p:cNvGrpSpPr>
          <p:nvPr/>
        </p:nvGrpSpPr>
        <p:grpSpPr bwMode="auto">
          <a:xfrm>
            <a:off x="660400" y="2247900"/>
            <a:ext cx="3040063" cy="930275"/>
            <a:chOff x="1579814" y="1583447"/>
            <a:chExt cx="2458346" cy="752172"/>
          </a:xfrm>
        </p:grpSpPr>
        <p:sp>
          <p:nvSpPr>
            <p:cNvPr id="13" name="任意多边形 12"/>
            <p:cNvSpPr/>
            <p:nvPr/>
          </p:nvSpPr>
          <p:spPr>
            <a:xfrm flipH="1">
              <a:off x="1581098" y="2059652"/>
              <a:ext cx="2457062" cy="275967"/>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defTabSz="967801" fontAlgn="auto">
                <a:spcBef>
                  <a:spcPts val="0"/>
                </a:spcBef>
                <a:spcAft>
                  <a:spcPts val="0"/>
                </a:spcAft>
                <a:defRPr/>
              </a:pPr>
              <a:endParaRPr lang="zh-CN" altLang="en-US" sz="1600"/>
            </a:p>
          </p:txBody>
        </p:sp>
        <p:grpSp>
          <p:nvGrpSpPr>
            <p:cNvPr id="36891" name="组合 31"/>
            <p:cNvGrpSpPr>
              <a:grpSpLocks/>
            </p:cNvGrpSpPr>
            <p:nvPr/>
          </p:nvGrpSpPr>
          <p:grpSpPr bwMode="auto">
            <a:xfrm>
              <a:off x="1579814" y="1583447"/>
              <a:ext cx="2183786" cy="472717"/>
              <a:chOff x="-362770" y="3102960"/>
              <a:chExt cx="2183786" cy="472717"/>
            </a:xfrm>
          </p:grpSpPr>
          <p:sp>
            <p:nvSpPr>
              <p:cNvPr id="15" name="TextBox 11"/>
              <p:cNvSpPr txBox="1">
                <a:spLocks noChangeArrowheads="1"/>
              </p:cNvSpPr>
              <p:nvPr/>
            </p:nvSpPr>
            <p:spPr bwMode="auto">
              <a:xfrm>
                <a:off x="674485" y="3102960"/>
                <a:ext cx="1146373" cy="47235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a:solidFill>
                    <a:sysClr val="windowText" lastClr="000000">
                      <a:lumMod val="85000"/>
                      <a:lumOff val="15000"/>
                    </a:sysClr>
                  </a:solidFill>
                  <a:latin typeface="微软雅黑" pitchFamily="34" charset="-122"/>
                  <a:ea typeface="微软雅黑" pitchFamily="34" charset="-122"/>
                </a:endParaRPr>
              </a:p>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a:solidFill>
                    <a:sysClr val="windowText" lastClr="000000">
                      <a:lumMod val="85000"/>
                      <a:lumOff val="15000"/>
                    </a:sysClr>
                  </a:solidFill>
                  <a:latin typeface="微软雅黑" pitchFamily="34" charset="-122"/>
                  <a:ea typeface="微软雅黑" pitchFamily="34" charset="-122"/>
                </a:endParaRPr>
              </a:p>
            </p:txBody>
          </p:sp>
          <p:sp>
            <p:nvSpPr>
              <p:cNvPr id="16" name="TextBox 11"/>
              <p:cNvSpPr txBox="1">
                <a:spLocks noChangeArrowheads="1"/>
              </p:cNvSpPr>
              <p:nvPr/>
            </p:nvSpPr>
            <p:spPr bwMode="auto">
              <a:xfrm>
                <a:off x="-362770" y="3102960"/>
                <a:ext cx="1146373" cy="47235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a:solidFill>
                    <a:sysClr val="windowText" lastClr="000000">
                      <a:lumMod val="85000"/>
                      <a:lumOff val="15000"/>
                    </a:sysClr>
                  </a:solidFill>
                  <a:latin typeface="微软雅黑" pitchFamily="34" charset="-122"/>
                  <a:ea typeface="微软雅黑" pitchFamily="34" charset="-122"/>
                </a:endParaRPr>
              </a:p>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a:solidFill>
                    <a:sysClr val="windowText" lastClr="000000">
                      <a:lumMod val="85000"/>
                      <a:lumOff val="15000"/>
                    </a:sysClr>
                  </a:solidFill>
                  <a:latin typeface="微软雅黑" pitchFamily="34" charset="-122"/>
                  <a:ea typeface="微软雅黑" pitchFamily="34" charset="-122"/>
                </a:endParaRPr>
              </a:p>
            </p:txBody>
          </p:sp>
        </p:grpSp>
      </p:grpSp>
      <p:grpSp>
        <p:nvGrpSpPr>
          <p:cNvPr id="17" name="组合 16"/>
          <p:cNvGrpSpPr>
            <a:grpSpLocks/>
          </p:cNvGrpSpPr>
          <p:nvPr/>
        </p:nvGrpSpPr>
        <p:grpSpPr bwMode="auto">
          <a:xfrm>
            <a:off x="5737225" y="1044575"/>
            <a:ext cx="2700338" cy="1784350"/>
            <a:chOff x="6068316" y="1783431"/>
            <a:chExt cx="2701127" cy="1784393"/>
          </a:xfrm>
        </p:grpSpPr>
        <p:grpSp>
          <p:nvGrpSpPr>
            <p:cNvPr id="36886" name="组合 26"/>
            <p:cNvGrpSpPr>
              <a:grpSpLocks/>
            </p:cNvGrpSpPr>
            <p:nvPr/>
          </p:nvGrpSpPr>
          <p:grpSpPr bwMode="auto">
            <a:xfrm flipH="1">
              <a:off x="6068316" y="1783431"/>
              <a:ext cx="2701127" cy="584775"/>
              <a:chOff x="-362770" y="3102960"/>
              <a:chExt cx="2183514" cy="472907"/>
            </a:xfrm>
          </p:grpSpPr>
          <p:sp>
            <p:nvSpPr>
              <p:cNvPr id="20" name="TextBox 19"/>
              <p:cNvSpPr txBox="1">
                <a:spLocks noChangeArrowheads="1"/>
              </p:cNvSpPr>
              <p:nvPr/>
            </p:nvSpPr>
            <p:spPr bwMode="auto">
              <a:xfrm>
                <a:off x="674431" y="3102960"/>
                <a:ext cx="1146313" cy="472453"/>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a:solidFill>
                    <a:sysClr val="windowText" lastClr="000000">
                      <a:lumMod val="85000"/>
                      <a:lumOff val="15000"/>
                    </a:sysClr>
                  </a:solidFill>
                  <a:latin typeface="微软雅黑" pitchFamily="34" charset="-122"/>
                  <a:ea typeface="微软雅黑" pitchFamily="34" charset="-122"/>
                </a:endParaRPr>
              </a:p>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a:solidFill>
                    <a:sysClr val="windowText" lastClr="000000">
                      <a:lumMod val="85000"/>
                      <a:lumOff val="15000"/>
                    </a:sysClr>
                  </a:solidFill>
                  <a:latin typeface="微软雅黑" pitchFamily="34" charset="-122"/>
                  <a:ea typeface="微软雅黑" pitchFamily="34" charset="-122"/>
                </a:endParaRPr>
              </a:p>
            </p:txBody>
          </p:sp>
          <p:sp>
            <p:nvSpPr>
              <p:cNvPr id="21" name="TextBox 11"/>
              <p:cNvSpPr txBox="1">
                <a:spLocks noChangeArrowheads="1"/>
              </p:cNvSpPr>
              <p:nvPr/>
            </p:nvSpPr>
            <p:spPr bwMode="auto">
              <a:xfrm>
                <a:off x="-362770" y="3102960"/>
                <a:ext cx="1146313" cy="472453"/>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a:solidFill>
                    <a:sysClr val="windowText" lastClr="000000">
                      <a:lumMod val="85000"/>
                      <a:lumOff val="15000"/>
                    </a:sysClr>
                  </a:solidFill>
                  <a:latin typeface="微软雅黑" pitchFamily="34" charset="-122"/>
                  <a:ea typeface="微软雅黑" pitchFamily="34" charset="-122"/>
                </a:endParaRPr>
              </a:p>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a:solidFill>
                    <a:sysClr val="windowText" lastClr="000000">
                      <a:lumMod val="85000"/>
                      <a:lumOff val="15000"/>
                    </a:sysClr>
                  </a:solidFill>
                  <a:latin typeface="微软雅黑" pitchFamily="34" charset="-122"/>
                  <a:ea typeface="微软雅黑" pitchFamily="34" charset="-122"/>
                </a:endParaRPr>
              </a:p>
            </p:txBody>
          </p:sp>
        </p:grpSp>
        <p:sp>
          <p:nvSpPr>
            <p:cNvPr id="19" name="任意多边形 18"/>
            <p:cNvSpPr/>
            <p:nvPr/>
          </p:nvSpPr>
          <p:spPr>
            <a:xfrm>
              <a:off x="6536766" y="2373995"/>
              <a:ext cx="801921" cy="1193829"/>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defTabSz="967801" fontAlgn="auto">
                <a:spcBef>
                  <a:spcPts val="0"/>
                </a:spcBef>
                <a:spcAft>
                  <a:spcPts val="0"/>
                </a:spcAft>
                <a:defRPr/>
              </a:pPr>
              <a:endParaRPr lang="zh-CN" altLang="en-US" sz="1600"/>
            </a:p>
          </p:txBody>
        </p:sp>
      </p:grpSp>
      <p:grpSp>
        <p:nvGrpSpPr>
          <p:cNvPr id="22" name="组合 21"/>
          <p:cNvGrpSpPr>
            <a:grpSpLocks/>
          </p:cNvGrpSpPr>
          <p:nvPr/>
        </p:nvGrpSpPr>
        <p:grpSpPr bwMode="auto">
          <a:xfrm>
            <a:off x="2816225" y="1062038"/>
            <a:ext cx="2700338" cy="1758950"/>
            <a:chOff x="3147329" y="1801099"/>
            <a:chExt cx="2701127" cy="1758873"/>
          </a:xfrm>
        </p:grpSpPr>
        <p:sp>
          <p:nvSpPr>
            <p:cNvPr id="23" name="任意多边形 22"/>
            <p:cNvSpPr/>
            <p:nvPr/>
          </p:nvSpPr>
          <p:spPr>
            <a:xfrm flipH="1">
              <a:off x="4498687" y="2366224"/>
              <a:ext cx="800334" cy="1193748"/>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defTabSz="967801" fontAlgn="auto">
                <a:spcBef>
                  <a:spcPts val="0"/>
                </a:spcBef>
                <a:spcAft>
                  <a:spcPts val="0"/>
                </a:spcAft>
                <a:defRPr/>
              </a:pPr>
              <a:endParaRPr lang="zh-CN" altLang="en-US" sz="1600"/>
            </a:p>
          </p:txBody>
        </p:sp>
        <p:grpSp>
          <p:nvGrpSpPr>
            <p:cNvPr id="36883" name="组合 44"/>
            <p:cNvGrpSpPr>
              <a:grpSpLocks/>
            </p:cNvGrpSpPr>
            <p:nvPr/>
          </p:nvGrpSpPr>
          <p:grpSpPr bwMode="auto">
            <a:xfrm flipH="1">
              <a:off x="3147329" y="1801099"/>
              <a:ext cx="2701127" cy="584775"/>
              <a:chOff x="-362770" y="3102960"/>
              <a:chExt cx="2183514" cy="472907"/>
            </a:xfrm>
          </p:grpSpPr>
          <p:sp>
            <p:nvSpPr>
              <p:cNvPr id="26" name="TextBox 11"/>
              <p:cNvSpPr txBox="1">
                <a:spLocks noChangeArrowheads="1"/>
              </p:cNvSpPr>
              <p:nvPr/>
            </p:nvSpPr>
            <p:spPr bwMode="auto">
              <a:xfrm>
                <a:off x="674431" y="3102960"/>
                <a:ext cx="1146313" cy="472421"/>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a:solidFill>
                    <a:sysClr val="windowText" lastClr="000000">
                      <a:lumMod val="85000"/>
                      <a:lumOff val="15000"/>
                    </a:sysClr>
                  </a:solidFill>
                  <a:latin typeface="微软雅黑" pitchFamily="34" charset="-122"/>
                  <a:ea typeface="微软雅黑" pitchFamily="34" charset="-122"/>
                </a:endParaRPr>
              </a:p>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a:solidFill>
                    <a:sysClr val="windowText" lastClr="000000">
                      <a:lumMod val="85000"/>
                      <a:lumOff val="15000"/>
                    </a:sysClr>
                  </a:solidFill>
                  <a:latin typeface="微软雅黑" pitchFamily="34" charset="-122"/>
                  <a:ea typeface="微软雅黑" pitchFamily="34" charset="-122"/>
                </a:endParaRPr>
              </a:p>
            </p:txBody>
          </p:sp>
          <p:sp>
            <p:nvSpPr>
              <p:cNvPr id="27" name="TextBox 11"/>
              <p:cNvSpPr txBox="1">
                <a:spLocks noChangeArrowheads="1"/>
              </p:cNvSpPr>
              <p:nvPr/>
            </p:nvSpPr>
            <p:spPr bwMode="auto">
              <a:xfrm>
                <a:off x="-362770" y="3102960"/>
                <a:ext cx="1146313" cy="472421"/>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a:solidFill>
                    <a:sysClr val="windowText" lastClr="000000">
                      <a:lumMod val="85000"/>
                      <a:lumOff val="15000"/>
                    </a:sysClr>
                  </a:solidFill>
                  <a:latin typeface="微软雅黑" pitchFamily="34" charset="-122"/>
                  <a:ea typeface="微软雅黑" pitchFamily="34" charset="-122"/>
                </a:endParaRPr>
              </a:p>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a:solidFill>
                    <a:sysClr val="windowText" lastClr="000000">
                      <a:lumMod val="85000"/>
                      <a:lumOff val="15000"/>
                    </a:sysClr>
                  </a:solidFill>
                  <a:latin typeface="微软雅黑" pitchFamily="34" charset="-122"/>
                  <a:ea typeface="微软雅黑" pitchFamily="34" charset="-122"/>
                </a:endParaRPr>
              </a:p>
            </p:txBody>
          </p:sp>
        </p:grpSp>
      </p:gr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0-#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2" presetClass="entr" presetSubtype="2"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right)">
                                      <p:cBhvr>
                                        <p:cTn id="27" dur="500"/>
                                        <p:tgtEl>
                                          <p:spTgt spid="12"/>
                                        </p:tgtEl>
                                      </p:cBhvr>
                                    </p:animEffect>
                                  </p:childTnLst>
                                </p:cTn>
                              </p:par>
                            </p:childTnLst>
                          </p:cTn>
                        </p:par>
                        <p:par>
                          <p:cTn id="28" fill="hold" nodeType="afterGroup">
                            <p:stCondLst>
                              <p:cond delay="2500"/>
                            </p:stCondLst>
                            <p:childTnLst>
                              <p:par>
                                <p:cTn id="29" presetID="22" presetClass="entr" presetSubtype="4"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down)">
                                      <p:cBhvr>
                                        <p:cTn id="31" dur="500"/>
                                        <p:tgtEl>
                                          <p:spTgt spid="22"/>
                                        </p:tgtEl>
                                      </p:cBhvr>
                                    </p:animEffect>
                                  </p:childTnLst>
                                </p:cTn>
                              </p:par>
                            </p:childTnLst>
                          </p:cTn>
                        </p:par>
                        <p:par>
                          <p:cTn id="32" fill="hold" nodeType="afterGroup">
                            <p:stCondLst>
                              <p:cond delay="3000"/>
                            </p:stCondLst>
                            <p:childTnLst>
                              <p:par>
                                <p:cTn id="33" presetID="22" presetClass="entr" presetSubtype="4"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nodeType="afterGroup">
                            <p:stCondLst>
                              <p:cond delay="3500"/>
                            </p:stCondLst>
                            <p:childTnLst>
                              <p:par>
                                <p:cTn id="37" presetID="22" presetClass="entr" presetSubtype="8"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文本框 2"/>
          <p:cNvSpPr txBox="1"/>
          <p:nvPr/>
        </p:nvSpPr>
        <p:spPr>
          <a:xfrm>
            <a:off x="1185863" y="3552825"/>
            <a:ext cx="4679950" cy="708025"/>
          </a:xfrm>
          <a:prstGeom prst="rect">
            <a:avLst/>
          </a:prstGeom>
          <a:noFill/>
        </p:spPr>
        <p:txBody>
          <a:bodyPr>
            <a:spAutoFit/>
          </a:bodyPr>
          <a:lstStyle/>
          <a:p>
            <a:pPr defTabSz="967801" fontAlgn="auto">
              <a:spcBef>
                <a:spcPts val="0"/>
              </a:spcBef>
              <a:spcAft>
                <a:spcPts val="0"/>
              </a:spcAft>
              <a:defRPr/>
            </a:pPr>
            <a:r>
              <a:rPr lang="zh-CN" altLang="en-US" sz="4000" b="1" dirty="0">
                <a:solidFill>
                  <a:schemeClr val="tx1">
                    <a:lumMod val="50000"/>
                    <a:lumOff val="50000"/>
                  </a:schemeClr>
                </a:solidFill>
                <a:latin typeface="+mn-lt"/>
                <a:ea typeface="+mn-ea"/>
              </a:rPr>
              <a:t>谢谢观赏</a:t>
            </a:r>
          </a:p>
        </p:txBody>
      </p:sp>
      <p:sp>
        <p:nvSpPr>
          <p:cNvPr id="39" name="矩形 38"/>
          <p:cNvSpPr/>
          <p:nvPr/>
        </p:nvSpPr>
        <p:spPr>
          <a:xfrm>
            <a:off x="6299200" y="3903663"/>
            <a:ext cx="2738438" cy="338137"/>
          </a:xfrm>
          <a:prstGeom prst="rect">
            <a:avLst/>
          </a:prstGeom>
        </p:spPr>
        <p:txBody>
          <a:bodyPr>
            <a:spAutoFit/>
          </a:bodyPr>
          <a:lstStyle/>
          <a:p>
            <a:pPr defTabSz="967801" fontAlgn="auto">
              <a:spcBef>
                <a:spcPts val="0"/>
              </a:spcBef>
              <a:spcAft>
                <a:spcPts val="0"/>
              </a:spcAft>
              <a:defRPr/>
            </a:pPr>
            <a:r>
              <a:rPr lang="en-US" altLang="zh-CN" sz="1600" dirty="0">
                <a:solidFill>
                  <a:schemeClr val="tx1">
                    <a:lumMod val="50000"/>
                    <a:lumOff val="50000"/>
                  </a:schemeClr>
                </a:solidFill>
                <a:latin typeface="+mn-lt"/>
                <a:ea typeface="+mn-ea"/>
              </a:rPr>
              <a:t>                        </a:t>
            </a:r>
            <a:r>
              <a:rPr lang="en-US" altLang="zh-CN" sz="1600" dirty="0" smtClean="0">
                <a:solidFill>
                  <a:schemeClr val="tx1">
                    <a:lumMod val="50000"/>
                    <a:lumOff val="50000"/>
                  </a:schemeClr>
                </a:solidFill>
                <a:latin typeface="+mn-lt"/>
                <a:ea typeface="+mn-ea"/>
              </a:rPr>
              <a:t>2018/06/18</a:t>
            </a:r>
            <a:endParaRPr lang="zh-CN" altLang="en-US" sz="1600" dirty="0">
              <a:solidFill>
                <a:schemeClr val="tx1">
                  <a:lumMod val="50000"/>
                  <a:lumOff val="50000"/>
                </a:schemeClr>
              </a:solidFill>
              <a:latin typeface="+mn-lt"/>
              <a:ea typeface="+mn-ea"/>
            </a:endParaRPr>
          </a:p>
        </p:txBody>
      </p:sp>
      <p:cxnSp>
        <p:nvCxnSpPr>
          <p:cNvPr id="40" name="直接连接符 39"/>
          <p:cNvCxnSpPr/>
          <p:nvPr/>
        </p:nvCxnSpPr>
        <p:spPr>
          <a:xfrm>
            <a:off x="854075" y="4216400"/>
            <a:ext cx="798353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4" name="Rectangle 33"/>
          <p:cNvSpPr/>
          <p:nvPr/>
        </p:nvSpPr>
        <p:spPr>
          <a:xfrm>
            <a:off x="3648075" y="995363"/>
            <a:ext cx="5389563" cy="207486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685862" fontAlgn="auto">
              <a:spcBef>
                <a:spcPts val="0"/>
              </a:spcBef>
              <a:spcAft>
                <a:spcPts val="0"/>
              </a:spcAft>
              <a:defRPr/>
            </a:pPr>
            <a:endParaRPr lang="en-US" sz="1200" dirty="0">
              <a:solidFill>
                <a:prstClr val="white"/>
              </a:solidFill>
              <a:latin typeface="Segoe UI Light" pitchFamily="34" charset="0"/>
            </a:endParaRPr>
          </a:p>
        </p:txBody>
      </p:sp>
      <p:sp>
        <p:nvSpPr>
          <p:cNvPr id="85" name="矩形 84"/>
          <p:cNvSpPr>
            <a:spLocks noChangeArrowheads="1"/>
          </p:cNvSpPr>
          <p:nvPr/>
        </p:nvSpPr>
        <p:spPr bwMode="auto">
          <a:xfrm>
            <a:off x="4003675" y="1631950"/>
            <a:ext cx="4749800" cy="708025"/>
          </a:xfrm>
          <a:prstGeom prst="rect">
            <a:avLst/>
          </a:prstGeom>
          <a:noFill/>
          <a:ln w="9525">
            <a:noFill/>
            <a:miter lim="800000"/>
            <a:headEnd/>
            <a:tailEnd/>
          </a:ln>
        </p:spPr>
        <p:txBody>
          <a:bodyPr>
            <a:spAutoFit/>
          </a:bodyPr>
          <a:lstStyle/>
          <a:p>
            <a:r>
              <a:rPr lang="en-US" altLang="zh-CN" sz="4000" b="1">
                <a:solidFill>
                  <a:schemeClr val="bg1"/>
                </a:solidFill>
                <a:latin typeface="微软雅黑" pitchFamily="34" charset="-122"/>
                <a:ea typeface="微软雅黑" pitchFamily="34" charset="-122"/>
              </a:rPr>
              <a:t>THE END</a:t>
            </a:r>
            <a:endParaRPr lang="zh-CN" altLang="en-US" sz="4000" b="1">
              <a:solidFill>
                <a:schemeClr val="bg1"/>
              </a:solidFill>
              <a:latin typeface="微软雅黑" pitchFamily="34" charset="-122"/>
              <a:ea typeface="微软雅黑" pitchFamily="34" charset="-122"/>
            </a:endParaRPr>
          </a:p>
        </p:txBody>
      </p:sp>
      <p:pic>
        <p:nvPicPr>
          <p:cNvPr id="86" name="Picture 2"/>
          <p:cNvPicPr>
            <a:picLocks noChangeAspect="1" noChangeArrowheads="1"/>
          </p:cNvPicPr>
          <p:nvPr/>
        </p:nvPicPr>
        <p:blipFill>
          <a:blip r:embed="rId3"/>
          <a:srcRect/>
          <a:stretch>
            <a:fillRect/>
          </a:stretch>
        </p:blipFill>
        <p:spPr bwMode="auto">
          <a:xfrm>
            <a:off x="828675" y="995363"/>
            <a:ext cx="2819400" cy="2074862"/>
          </a:xfrm>
          <a:prstGeom prst="rect">
            <a:avLst/>
          </a:prstGeom>
          <a:noFill/>
          <a:ln w="9525">
            <a:noFill/>
            <a:miter lim="800000"/>
            <a:headEnd/>
            <a:tailEnd/>
          </a:ln>
        </p:spPr>
      </p:pic>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p:tgtEl>
                                          <p:spTgt spid="86"/>
                                        </p:tgtEl>
                                        <p:attrNameLst>
                                          <p:attrName>ppt_x</p:attrName>
                                        </p:attrNameLst>
                                      </p:cBhvr>
                                      <p:tavLst>
                                        <p:tav tm="0">
                                          <p:val>
                                            <p:strVal val="#ppt_x-#ppt_w*1.125000"/>
                                          </p:val>
                                        </p:tav>
                                        <p:tav tm="100000">
                                          <p:val>
                                            <p:strVal val="#ppt_x"/>
                                          </p:val>
                                        </p:tav>
                                      </p:tavLst>
                                    </p:anim>
                                    <p:animEffect transition="in" filter="wipe(right)">
                                      <p:cBhvr>
                                        <p:cTn id="8" dur="500"/>
                                        <p:tgtEl>
                                          <p:spTgt spid="86"/>
                                        </p:tgtEl>
                                      </p:cBhvr>
                                    </p:animEffect>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84"/>
                                        </p:tgtEl>
                                        <p:attrNameLst>
                                          <p:attrName>style.visibility</p:attrName>
                                        </p:attrNameLst>
                                      </p:cBhvr>
                                      <p:to>
                                        <p:strVal val="visible"/>
                                      </p:to>
                                    </p:set>
                                    <p:anim calcmode="lin" valueType="num">
                                      <p:cBhvr additive="base">
                                        <p:cTn id="12" dur="500" fill="hold"/>
                                        <p:tgtEl>
                                          <p:spTgt spid="84"/>
                                        </p:tgtEl>
                                        <p:attrNameLst>
                                          <p:attrName>ppt_x</p:attrName>
                                        </p:attrNameLst>
                                      </p:cBhvr>
                                      <p:tavLst>
                                        <p:tav tm="0">
                                          <p:val>
                                            <p:strVal val="1+#ppt_w/2"/>
                                          </p:val>
                                        </p:tav>
                                        <p:tav tm="100000">
                                          <p:val>
                                            <p:strVal val="#ppt_x"/>
                                          </p:val>
                                        </p:tav>
                                      </p:tavLst>
                                    </p:anim>
                                    <p:anim calcmode="lin" valueType="num">
                                      <p:cBhvr additive="base">
                                        <p:cTn id="13" dur="500" fill="hold"/>
                                        <p:tgtEl>
                                          <p:spTgt spid="8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5"/>
                                        </p:tgtEl>
                                        <p:attrNameLst>
                                          <p:attrName>style.visibility</p:attrName>
                                        </p:attrNameLst>
                                      </p:cBhvr>
                                      <p:to>
                                        <p:strVal val="visible"/>
                                      </p:to>
                                    </p:set>
                                    <p:animEffect transition="in" filter="wipe(left)">
                                      <p:cBhvr>
                                        <p:cTn id="17" dur="500"/>
                                        <p:tgtEl>
                                          <p:spTgt spid="85"/>
                                        </p:tgtEl>
                                      </p:cBhvr>
                                    </p:animEffect>
                                  </p:childTnLst>
                                </p:cTn>
                              </p:par>
                            </p:childTnLst>
                          </p:cTn>
                        </p:par>
                        <p:par>
                          <p:cTn id="18" fill="hold" nodeType="afterGroup">
                            <p:stCondLst>
                              <p:cond delay="1500"/>
                            </p:stCondLst>
                            <p:childTnLst>
                              <p:par>
                                <p:cTn id="19" presetID="2" presetClass="entr" presetSubtype="2" fill="hold" grpId="0" nodeType="afterEffect">
                                  <p:stCondLst>
                                    <p:cond delay="0"/>
                                  </p:stCondLst>
                                  <p:iterate type="lt">
                                    <p:tmPct val="10000"/>
                                  </p:iterate>
                                  <p:childTnLst>
                                    <p:set>
                                      <p:cBhvr>
                                        <p:cTn id="20" dur="1" fill="hold">
                                          <p:stCondLst>
                                            <p:cond delay="0"/>
                                          </p:stCondLst>
                                        </p:cTn>
                                        <p:tgtEl>
                                          <p:spTgt spid="37"/>
                                        </p:tgtEl>
                                        <p:attrNameLst>
                                          <p:attrName>style.visibility</p:attrName>
                                        </p:attrNameLst>
                                      </p:cBhvr>
                                      <p:to>
                                        <p:strVal val="visible"/>
                                      </p:to>
                                    </p:set>
                                    <p:anim calcmode="lin" valueType="num">
                                      <p:cBhvr additive="base">
                                        <p:cTn id="21" dur="400" fill="hold"/>
                                        <p:tgtEl>
                                          <p:spTgt spid="37"/>
                                        </p:tgtEl>
                                        <p:attrNameLst>
                                          <p:attrName>ppt_x</p:attrName>
                                        </p:attrNameLst>
                                      </p:cBhvr>
                                      <p:tavLst>
                                        <p:tav tm="0">
                                          <p:val>
                                            <p:strVal val="1+#ppt_w/2"/>
                                          </p:val>
                                        </p:tav>
                                        <p:tav tm="100000">
                                          <p:val>
                                            <p:strVal val="#ppt_x"/>
                                          </p:val>
                                        </p:tav>
                                      </p:tavLst>
                                    </p:anim>
                                    <p:anim calcmode="lin" valueType="num">
                                      <p:cBhvr additive="base">
                                        <p:cTn id="22" dur="400" fill="hold"/>
                                        <p:tgtEl>
                                          <p:spTgt spid="37"/>
                                        </p:tgtEl>
                                        <p:attrNameLst>
                                          <p:attrName>ppt_y</p:attrName>
                                        </p:attrNameLst>
                                      </p:cBhvr>
                                      <p:tavLst>
                                        <p:tav tm="0">
                                          <p:val>
                                            <p:strVal val="#ppt_y"/>
                                          </p:val>
                                        </p:tav>
                                        <p:tav tm="100000">
                                          <p:val>
                                            <p:strVal val="#ppt_y"/>
                                          </p:val>
                                        </p:tav>
                                      </p:tavLst>
                                    </p:anim>
                                  </p:childTnLst>
                                </p:cTn>
                              </p:par>
                            </p:childTnLst>
                          </p:cTn>
                        </p:par>
                        <p:par>
                          <p:cTn id="23" fill="hold" nodeType="afterGroup">
                            <p:stCondLst>
                              <p:cond delay="2020"/>
                            </p:stCondLst>
                            <p:childTnLst>
                              <p:par>
                                <p:cTn id="24" presetID="22" presetClass="entr" presetSubtype="8" fill="hold"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wipe(left)">
                                      <p:cBhvr>
                                        <p:cTn id="26" dur="500"/>
                                        <p:tgtEl>
                                          <p:spTgt spid="40"/>
                                        </p:tgtEl>
                                      </p:cBhvr>
                                    </p:animEffect>
                                  </p:childTnLst>
                                </p:cTn>
                              </p:par>
                            </p:childTnLst>
                          </p:cTn>
                        </p:par>
                        <p:par>
                          <p:cTn id="27" fill="hold" nodeType="afterGroup">
                            <p:stCondLst>
                              <p:cond delay="2520"/>
                            </p:stCondLst>
                            <p:childTnLst>
                              <p:par>
                                <p:cTn id="28" presetID="22" presetClass="entr" presetSubtype="4" fill="hold" grpId="0"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wipe(down)">
                                      <p:cBhvr>
                                        <p:cTn id="3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9" grpId="0"/>
      <p:bldP spid="84" grpId="0" animBg="1"/>
      <p:bldP spid="8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E:\小小草店铺中的素材\两页的最后加的 的幻灯片\两页的最后加的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721850" cy="5400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51198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小小草店铺中的素材\两页的最后加的 的幻灯片\两页的最后加的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10" y="-1"/>
            <a:ext cx="9737560" cy="54094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9395363"/>
      </p:ext>
    </p:extLst>
  </p:cSld>
  <p:clrMapOvr>
    <a:masterClrMapping/>
  </p:clrMapOvr>
  <p:transition spd="med" advClick="0" advTm="4000">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椭圆 215"/>
          <p:cNvSpPr/>
          <p:nvPr/>
        </p:nvSpPr>
        <p:spPr>
          <a:xfrm>
            <a:off x="3698875" y="4213225"/>
            <a:ext cx="1866900" cy="279400"/>
          </a:xfrm>
          <a:prstGeom prst="ellipse">
            <a:avLst/>
          </a:prstGeom>
          <a:gradFill flip="none" rotWithShape="1">
            <a:gsLst>
              <a:gs pos="0">
                <a:schemeClr val="tx1">
                  <a:alpha val="6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6780" tIns="48390" rIns="96780" bIns="48390" anchor="ctr"/>
          <a:lstStyle/>
          <a:p>
            <a:pPr algn="ctr" defTabSz="967801" fontAlgn="auto">
              <a:spcBef>
                <a:spcPts val="0"/>
              </a:spcBef>
              <a:spcAft>
                <a:spcPts val="0"/>
              </a:spcAft>
              <a:defRPr/>
            </a:pPr>
            <a:endParaRPr lang="zh-CN" altLang="en-US"/>
          </a:p>
        </p:txBody>
      </p:sp>
      <p:grpSp>
        <p:nvGrpSpPr>
          <p:cNvPr id="217" name="组合 216"/>
          <p:cNvGrpSpPr>
            <a:grpSpLocks/>
          </p:cNvGrpSpPr>
          <p:nvPr/>
        </p:nvGrpSpPr>
        <p:grpSpPr bwMode="auto">
          <a:xfrm>
            <a:off x="3767138" y="1509713"/>
            <a:ext cx="1717675" cy="2846387"/>
            <a:chOff x="3546995" y="2016281"/>
            <a:chExt cx="1616382" cy="2709799"/>
          </a:xfrm>
        </p:grpSpPr>
        <p:sp>
          <p:nvSpPr>
            <p:cNvPr id="218" name="Freeform 33"/>
            <p:cNvSpPr>
              <a:spLocks/>
            </p:cNvSpPr>
            <p:nvPr/>
          </p:nvSpPr>
          <p:spPr bwMode="auto">
            <a:xfrm>
              <a:off x="3546995" y="2016281"/>
              <a:ext cx="1616382" cy="2028193"/>
            </a:xfrm>
            <a:custGeom>
              <a:avLst/>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chemeClr val="bg1">
                <a:lumMod val="85000"/>
              </a:schemeClr>
            </a:solidFill>
            <a:ln>
              <a:noFill/>
            </a:ln>
          </p:spPr>
          <p:txBody>
            <a:bodyPr/>
            <a:lstStyle/>
            <a:p>
              <a:pPr defTabSz="967801" fontAlgn="auto">
                <a:spcBef>
                  <a:spcPts val="0"/>
                </a:spcBef>
                <a:spcAft>
                  <a:spcPts val="0"/>
                </a:spcAft>
                <a:defRPr/>
              </a:pPr>
              <a:endParaRPr lang="zh-CN" altLang="en-US">
                <a:latin typeface="+mn-lt"/>
                <a:ea typeface="+mn-ea"/>
              </a:endParaRPr>
            </a:p>
          </p:txBody>
        </p:sp>
        <p:sp>
          <p:nvSpPr>
            <p:cNvPr id="219" name="Freeform 33"/>
            <p:cNvSpPr>
              <a:spLocks/>
            </p:cNvSpPr>
            <p:nvPr/>
          </p:nvSpPr>
          <p:spPr bwMode="auto">
            <a:xfrm>
              <a:off x="3587329" y="2067666"/>
              <a:ext cx="1535712" cy="1925424"/>
            </a:xfrm>
            <a:custGeom>
              <a:avLst/>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chemeClr val="bg1">
                <a:lumMod val="95000"/>
              </a:schemeClr>
            </a:solidFill>
            <a:ln>
              <a:noFill/>
            </a:ln>
          </p:spPr>
          <p:txBody>
            <a:bodyPr/>
            <a:lstStyle/>
            <a:p>
              <a:pPr defTabSz="967801" fontAlgn="auto">
                <a:spcBef>
                  <a:spcPts val="0"/>
                </a:spcBef>
                <a:spcAft>
                  <a:spcPts val="0"/>
                </a:spcAft>
                <a:defRPr/>
              </a:pPr>
              <a:endParaRPr lang="zh-CN" altLang="en-US">
                <a:latin typeface="+mn-lt"/>
                <a:ea typeface="+mn-ea"/>
              </a:endParaRPr>
            </a:p>
          </p:txBody>
        </p:sp>
        <p:grpSp>
          <p:nvGrpSpPr>
            <p:cNvPr id="6356" name="组合 219"/>
            <p:cNvGrpSpPr>
              <a:grpSpLocks/>
            </p:cNvGrpSpPr>
            <p:nvPr/>
          </p:nvGrpSpPr>
          <p:grpSpPr bwMode="auto">
            <a:xfrm>
              <a:off x="3999883" y="4025097"/>
              <a:ext cx="716912" cy="700983"/>
              <a:chOff x="3759201" y="3508375"/>
              <a:chExt cx="828024" cy="809626"/>
            </a:xfrm>
          </p:grpSpPr>
          <p:sp>
            <p:nvSpPr>
              <p:cNvPr id="6357" name="Freeform 6"/>
              <p:cNvSpPr>
                <a:spLocks/>
              </p:cNvSpPr>
              <p:nvPr/>
            </p:nvSpPr>
            <p:spPr bwMode="auto">
              <a:xfrm>
                <a:off x="3764900" y="3508375"/>
                <a:ext cx="822325" cy="757238"/>
              </a:xfrm>
              <a:custGeom>
                <a:avLst/>
                <a:gdLst>
                  <a:gd name="T0" fmla="*/ 2147483647 w 220"/>
                  <a:gd name="T1" fmla="*/ 0 h 202"/>
                  <a:gd name="T2" fmla="*/ 2147483647 w 220"/>
                  <a:gd name="T3" fmla="*/ 42157914 h 202"/>
                  <a:gd name="T4" fmla="*/ 2147483647 w 220"/>
                  <a:gd name="T5" fmla="*/ 196739429 h 202"/>
                  <a:gd name="T6" fmla="*/ 2147483647 w 220"/>
                  <a:gd name="T7" fmla="*/ 224843455 h 202"/>
                  <a:gd name="T8" fmla="*/ 2147483647 w 220"/>
                  <a:gd name="T9" fmla="*/ 337267058 h 202"/>
                  <a:gd name="T10" fmla="*/ 2147483647 w 220"/>
                  <a:gd name="T11" fmla="*/ 491848573 h 202"/>
                  <a:gd name="T12" fmla="*/ 2147483647 w 220"/>
                  <a:gd name="T13" fmla="*/ 590218288 h 202"/>
                  <a:gd name="T14" fmla="*/ 2147483647 w 220"/>
                  <a:gd name="T15" fmla="*/ 674534115 h 202"/>
                  <a:gd name="T16" fmla="*/ 2147483647 w 220"/>
                  <a:gd name="T17" fmla="*/ 772903830 h 202"/>
                  <a:gd name="T18" fmla="*/ 2147483647 w 220"/>
                  <a:gd name="T19" fmla="*/ 927481597 h 202"/>
                  <a:gd name="T20" fmla="*/ 2147483647 w 220"/>
                  <a:gd name="T21" fmla="*/ 997747285 h 202"/>
                  <a:gd name="T22" fmla="*/ 2147483647 w 220"/>
                  <a:gd name="T23" fmla="*/ 1124221026 h 202"/>
                  <a:gd name="T24" fmla="*/ 2147483647 w 220"/>
                  <a:gd name="T25" fmla="*/ 1250698515 h 202"/>
                  <a:gd name="T26" fmla="*/ 2147483647 w 220"/>
                  <a:gd name="T27" fmla="*/ 1363118369 h 202"/>
                  <a:gd name="T28" fmla="*/ 2147483647 w 220"/>
                  <a:gd name="T29" fmla="*/ 1433384057 h 202"/>
                  <a:gd name="T30" fmla="*/ 2147483647 w 220"/>
                  <a:gd name="T31" fmla="*/ 1517699885 h 202"/>
                  <a:gd name="T32" fmla="*/ 2147483647 w 220"/>
                  <a:gd name="T33" fmla="*/ 1630123487 h 202"/>
                  <a:gd name="T34" fmla="*/ 2147483647 w 220"/>
                  <a:gd name="T35" fmla="*/ 1756597227 h 202"/>
                  <a:gd name="T36" fmla="*/ 2147483647 w 220"/>
                  <a:gd name="T37" fmla="*/ 1840913055 h 202"/>
                  <a:gd name="T38" fmla="*/ 2147483647 w 220"/>
                  <a:gd name="T39" fmla="*/ 1939282769 h 202"/>
                  <a:gd name="T40" fmla="*/ 2147483647 w 220"/>
                  <a:gd name="T41" fmla="*/ 2037652484 h 202"/>
                  <a:gd name="T42" fmla="*/ 2147483647 w 220"/>
                  <a:gd name="T43" fmla="*/ 2147483647 h 202"/>
                  <a:gd name="T44" fmla="*/ 2147483647 w 220"/>
                  <a:gd name="T45" fmla="*/ 2147483647 h 202"/>
                  <a:gd name="T46" fmla="*/ 852257630 w 220"/>
                  <a:gd name="T47" fmla="*/ 2147483647 h 202"/>
                  <a:gd name="T48" fmla="*/ 181629165 w 220"/>
                  <a:gd name="T49" fmla="*/ 2147483647 h 202"/>
                  <a:gd name="T50" fmla="*/ 167657116 w 220"/>
                  <a:gd name="T51" fmla="*/ 2136022199 h 202"/>
                  <a:gd name="T52" fmla="*/ 125744706 w 220"/>
                  <a:gd name="T53" fmla="*/ 1995494570 h 202"/>
                  <a:gd name="T54" fmla="*/ 27944099 w 220"/>
                  <a:gd name="T55" fmla="*/ 1897124856 h 202"/>
                  <a:gd name="T56" fmla="*/ 69856509 w 220"/>
                  <a:gd name="T57" fmla="*/ 1770651115 h 202"/>
                  <a:gd name="T58" fmla="*/ 111772657 w 220"/>
                  <a:gd name="T59" fmla="*/ 1672281400 h 202"/>
                  <a:gd name="T60" fmla="*/ 55884459 w 220"/>
                  <a:gd name="T61" fmla="*/ 1517699885 h 202"/>
                  <a:gd name="T62" fmla="*/ 41916148 w 220"/>
                  <a:gd name="T63" fmla="*/ 1363118369 h 202"/>
                  <a:gd name="T64" fmla="*/ 111772657 w 220"/>
                  <a:gd name="T65" fmla="*/ 1278802542 h 202"/>
                  <a:gd name="T66" fmla="*/ 111772657 w 220"/>
                  <a:gd name="T67" fmla="*/ 1194486714 h 202"/>
                  <a:gd name="T68" fmla="*/ 27944099 w 220"/>
                  <a:gd name="T69" fmla="*/ 1068009225 h 202"/>
                  <a:gd name="T70" fmla="*/ 69856509 w 220"/>
                  <a:gd name="T71" fmla="*/ 927481597 h 202"/>
                  <a:gd name="T72" fmla="*/ 125744706 w 220"/>
                  <a:gd name="T73" fmla="*/ 857219657 h 202"/>
                  <a:gd name="T74" fmla="*/ 111772657 w 220"/>
                  <a:gd name="T75" fmla="*/ 758849942 h 202"/>
                  <a:gd name="T76" fmla="*/ 27944099 w 220"/>
                  <a:gd name="T77" fmla="*/ 618322314 h 202"/>
                  <a:gd name="T78" fmla="*/ 27944099 w 220"/>
                  <a:gd name="T79" fmla="*/ 224843455 h 202"/>
                  <a:gd name="T80" fmla="*/ 27944099 w 220"/>
                  <a:gd name="T81" fmla="*/ 154581516 h 202"/>
                  <a:gd name="T82" fmla="*/ 27944099 w 220"/>
                  <a:gd name="T83" fmla="*/ 14053887 h 202"/>
                  <a:gd name="T84" fmla="*/ 0 w 220"/>
                  <a:gd name="T85" fmla="*/ 0 h 202"/>
                  <a:gd name="T86" fmla="*/ 2147483647 w 220"/>
                  <a:gd name="T87" fmla="*/ 0 h 20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303232"/>
              </a:solidFill>
              <a:ln w="9525">
                <a:noFill/>
                <a:round/>
                <a:headEnd/>
                <a:tailEnd/>
              </a:ln>
            </p:spPr>
            <p:txBody>
              <a:bodyPr/>
              <a:lstStyle/>
              <a:p>
                <a:endParaRPr lang="zh-CN" altLang="en-US"/>
              </a:p>
            </p:txBody>
          </p:sp>
          <p:sp>
            <p:nvSpPr>
              <p:cNvPr id="6358" name="Freeform 7"/>
              <p:cNvSpPr>
                <a:spLocks/>
              </p:cNvSpPr>
              <p:nvPr/>
            </p:nvSpPr>
            <p:spPr bwMode="auto">
              <a:xfrm>
                <a:off x="3996676" y="4268788"/>
                <a:ext cx="350838" cy="49213"/>
              </a:xfrm>
              <a:custGeom>
                <a:avLst/>
                <a:gdLst>
                  <a:gd name="T0" fmla="*/ 0 w 94"/>
                  <a:gd name="T1" fmla="*/ 0 h 13"/>
                  <a:gd name="T2" fmla="*/ 1309439386 w 94"/>
                  <a:gd name="T3" fmla="*/ 0 h 13"/>
                  <a:gd name="T4" fmla="*/ 1184067053 w 94"/>
                  <a:gd name="T5" fmla="*/ 128979702 h 13"/>
                  <a:gd name="T6" fmla="*/ 1030836690 w 94"/>
                  <a:gd name="T7" fmla="*/ 186301490 h 13"/>
                  <a:gd name="T8" fmla="*/ 264673680 w 94"/>
                  <a:gd name="T9" fmla="*/ 186301490 h 13"/>
                  <a:gd name="T10" fmla="*/ 111443317 w 94"/>
                  <a:gd name="T11" fmla="*/ 128979702 h 13"/>
                  <a:gd name="T12" fmla="*/ 0 w 94"/>
                  <a:gd name="T13" fmla="*/ 0 h 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39363A"/>
              </a:solidFill>
              <a:ln w="9525">
                <a:noFill/>
                <a:round/>
                <a:headEnd/>
                <a:tailEnd/>
              </a:ln>
            </p:spPr>
            <p:txBody>
              <a:bodyPr/>
              <a:lstStyle/>
              <a:p>
                <a:endParaRPr lang="zh-CN" altLang="en-US"/>
              </a:p>
            </p:txBody>
          </p:sp>
          <p:sp>
            <p:nvSpPr>
              <p:cNvPr id="6359" name="Freeform 8"/>
              <p:cNvSpPr>
                <a:spLocks/>
              </p:cNvSpPr>
              <p:nvPr/>
            </p:nvSpPr>
            <p:spPr bwMode="auto">
              <a:xfrm>
                <a:off x="4173538" y="3527425"/>
                <a:ext cx="247650" cy="33338"/>
              </a:xfrm>
              <a:custGeom>
                <a:avLst/>
                <a:gdLst>
                  <a:gd name="T0" fmla="*/ 56317861 w 66"/>
                  <a:gd name="T1" fmla="*/ 13720439 h 9"/>
                  <a:gd name="T2" fmla="*/ 901089534 w 66"/>
                  <a:gd name="T3" fmla="*/ 13720439 h 9"/>
                  <a:gd name="T4" fmla="*/ 872932480 w 66"/>
                  <a:gd name="T5" fmla="*/ 96050482 h 9"/>
                  <a:gd name="T6" fmla="*/ 0 w 66"/>
                  <a:gd name="T7" fmla="*/ 123491360 h 9"/>
                  <a:gd name="T8" fmla="*/ 281589307 w 66"/>
                  <a:gd name="T9" fmla="*/ 68605900 h 9"/>
                  <a:gd name="T10" fmla="*/ 239353725 w 66"/>
                  <a:gd name="T11" fmla="*/ 41165022 h 9"/>
                  <a:gd name="T12" fmla="*/ 56317861 w 66"/>
                  <a:gd name="T13" fmla="*/ 13720439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w="9525">
                <a:noFill/>
                <a:round/>
                <a:headEnd/>
                <a:tailEnd/>
              </a:ln>
            </p:spPr>
            <p:txBody>
              <a:bodyPr/>
              <a:lstStyle/>
              <a:p>
                <a:endParaRPr lang="zh-CN" altLang="en-US"/>
              </a:p>
            </p:txBody>
          </p:sp>
          <p:sp>
            <p:nvSpPr>
              <p:cNvPr id="6360" name="Freeform 9"/>
              <p:cNvSpPr>
                <a:spLocks/>
              </p:cNvSpPr>
              <p:nvPr/>
            </p:nvSpPr>
            <p:spPr bwMode="auto">
              <a:xfrm>
                <a:off x="4173538" y="3571875"/>
                <a:ext cx="242888" cy="93663"/>
              </a:xfrm>
              <a:custGeom>
                <a:avLst/>
                <a:gdLst>
                  <a:gd name="T0" fmla="*/ 153594898 w 65"/>
                  <a:gd name="T1" fmla="*/ 0 h 25"/>
                  <a:gd name="T2" fmla="*/ 837791710 w 65"/>
                  <a:gd name="T3" fmla="*/ 14038210 h 25"/>
                  <a:gd name="T4" fmla="*/ 907608931 w 65"/>
                  <a:gd name="T5" fmla="*/ 140363372 h 25"/>
                  <a:gd name="T6" fmla="*/ 795902872 w 65"/>
                  <a:gd name="T7" fmla="*/ 294764954 h 25"/>
                  <a:gd name="T8" fmla="*/ 0 w 65"/>
                  <a:gd name="T9" fmla="*/ 350910303 h 25"/>
                  <a:gd name="T10" fmla="*/ 293229341 w 65"/>
                  <a:gd name="T11" fmla="*/ 280726744 h 25"/>
                  <a:gd name="T12" fmla="*/ 307189795 w 65"/>
                  <a:gd name="T13" fmla="*/ 168436046 h 25"/>
                  <a:gd name="T14" fmla="*/ 321153987 w 65"/>
                  <a:gd name="T15" fmla="*/ 84218023 h 25"/>
                  <a:gd name="T16" fmla="*/ 321153987 w 65"/>
                  <a:gd name="T17" fmla="*/ 42110885 h 25"/>
                  <a:gd name="T18" fmla="*/ 153594898 w 65"/>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w="9525">
                <a:noFill/>
                <a:round/>
                <a:headEnd/>
                <a:tailEnd/>
              </a:ln>
            </p:spPr>
            <p:txBody>
              <a:bodyPr/>
              <a:lstStyle/>
              <a:p>
                <a:endParaRPr lang="zh-CN" altLang="en-US"/>
              </a:p>
            </p:txBody>
          </p:sp>
          <p:sp>
            <p:nvSpPr>
              <p:cNvPr id="6361" name="Freeform 10"/>
              <p:cNvSpPr>
                <a:spLocks/>
              </p:cNvSpPr>
              <p:nvPr/>
            </p:nvSpPr>
            <p:spPr bwMode="auto">
              <a:xfrm>
                <a:off x="4106863" y="3698875"/>
                <a:ext cx="303213" cy="34925"/>
              </a:xfrm>
              <a:custGeom>
                <a:avLst/>
                <a:gdLst>
                  <a:gd name="T0" fmla="*/ 280254910 w 81"/>
                  <a:gd name="T1" fmla="*/ 15060436 h 9"/>
                  <a:gd name="T2" fmla="*/ 1022935848 w 81"/>
                  <a:gd name="T3" fmla="*/ 0 h 9"/>
                  <a:gd name="T4" fmla="*/ 1121027125 w 81"/>
                  <a:gd name="T5" fmla="*/ 45177428 h 9"/>
                  <a:gd name="T6" fmla="*/ 42038049 w 81"/>
                  <a:gd name="T7" fmla="*/ 135528403 h 9"/>
                  <a:gd name="T8" fmla="*/ 336308137 w 81"/>
                  <a:gd name="T9" fmla="*/ 75294419 h 9"/>
                  <a:gd name="T10" fmla="*/ 280254910 w 81"/>
                  <a:gd name="T11" fmla="*/ 15060436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w="9525">
                <a:noFill/>
                <a:round/>
                <a:headEnd/>
                <a:tailEnd/>
              </a:ln>
            </p:spPr>
            <p:txBody>
              <a:bodyPr/>
              <a:lstStyle/>
              <a:p>
                <a:endParaRPr lang="zh-CN" altLang="en-US"/>
              </a:p>
            </p:txBody>
          </p:sp>
          <p:sp>
            <p:nvSpPr>
              <p:cNvPr id="6362" name="Freeform 11"/>
              <p:cNvSpPr>
                <a:spLocks/>
              </p:cNvSpPr>
              <p:nvPr/>
            </p:nvSpPr>
            <p:spPr bwMode="auto">
              <a:xfrm>
                <a:off x="4140201" y="3756025"/>
                <a:ext cx="269875" cy="25400"/>
              </a:xfrm>
              <a:custGeom>
                <a:avLst/>
                <a:gdLst>
                  <a:gd name="T0" fmla="*/ 365287057 w 72"/>
                  <a:gd name="T1" fmla="*/ 13168086 h 7"/>
                  <a:gd name="T2" fmla="*/ 1011562717 w 72"/>
                  <a:gd name="T3" fmla="*/ 0 h 7"/>
                  <a:gd name="T4" fmla="*/ 688424887 w 72"/>
                  <a:gd name="T5" fmla="*/ 65833171 h 7"/>
                  <a:gd name="T6" fmla="*/ 56197720 w 72"/>
                  <a:gd name="T7" fmla="*/ 92165714 h 7"/>
                  <a:gd name="T8" fmla="*/ 365287057 w 72"/>
                  <a:gd name="T9" fmla="*/ 1316808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w="9525">
                <a:noFill/>
                <a:round/>
                <a:headEnd/>
                <a:tailEnd/>
              </a:ln>
            </p:spPr>
            <p:txBody>
              <a:bodyPr/>
              <a:lstStyle/>
              <a:p>
                <a:endParaRPr lang="zh-CN" altLang="en-US"/>
              </a:p>
            </p:txBody>
          </p:sp>
          <p:sp>
            <p:nvSpPr>
              <p:cNvPr id="6363" name="Freeform 12"/>
              <p:cNvSpPr>
                <a:spLocks/>
              </p:cNvSpPr>
              <p:nvPr/>
            </p:nvSpPr>
            <p:spPr bwMode="auto">
              <a:xfrm>
                <a:off x="4125913" y="3811588"/>
                <a:ext cx="287338" cy="38100"/>
              </a:xfrm>
              <a:custGeom>
                <a:avLst/>
                <a:gdLst>
                  <a:gd name="T0" fmla="*/ 208879799 w 77"/>
                  <a:gd name="T1" fmla="*/ 29032200 h 10"/>
                  <a:gd name="T2" fmla="*/ 1016545869 w 77"/>
                  <a:gd name="T3" fmla="*/ 0 h 10"/>
                  <a:gd name="T4" fmla="*/ 1002623037 w 77"/>
                  <a:gd name="T5" fmla="*/ 72580500 h 10"/>
                  <a:gd name="T6" fmla="*/ 0 w 77"/>
                  <a:gd name="T7" fmla="*/ 145161000 h 10"/>
                  <a:gd name="T8" fmla="*/ 431686163 w 77"/>
                  <a:gd name="T9" fmla="*/ 72580500 h 10"/>
                  <a:gd name="T10" fmla="*/ 208879799 w 77"/>
                  <a:gd name="T11" fmla="*/ 29032200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w="9525">
                <a:noFill/>
                <a:round/>
                <a:headEnd/>
                <a:tailEnd/>
              </a:ln>
            </p:spPr>
            <p:txBody>
              <a:bodyPr/>
              <a:lstStyle/>
              <a:p>
                <a:endParaRPr lang="zh-CN" altLang="en-US"/>
              </a:p>
            </p:txBody>
          </p:sp>
          <p:sp>
            <p:nvSpPr>
              <p:cNvPr id="6364" name="Freeform 13"/>
              <p:cNvSpPr>
                <a:spLocks/>
              </p:cNvSpPr>
              <p:nvPr/>
            </p:nvSpPr>
            <p:spPr bwMode="auto">
              <a:xfrm>
                <a:off x="4195763" y="3868738"/>
                <a:ext cx="217488" cy="33338"/>
              </a:xfrm>
              <a:custGeom>
                <a:avLst/>
                <a:gdLst>
                  <a:gd name="T0" fmla="*/ 0 w 58"/>
                  <a:gd name="T1" fmla="*/ 54885461 h 9"/>
                  <a:gd name="T2" fmla="*/ 787411554 w 58"/>
                  <a:gd name="T3" fmla="*/ 0 h 9"/>
                  <a:gd name="T4" fmla="*/ 0 w 58"/>
                  <a:gd name="T5" fmla="*/ 54885461 h 9"/>
                  <a:gd name="T6" fmla="*/ 0 60000 65536"/>
                  <a:gd name="T7" fmla="*/ 0 60000 65536"/>
                  <a:gd name="T8" fmla="*/ 0 60000 65536"/>
                </a:gdLst>
                <a:ahLst/>
                <a:cxnLst>
                  <a:cxn ang="T6">
                    <a:pos x="T0" y="T1"/>
                  </a:cxn>
                  <a:cxn ang="T7">
                    <a:pos x="T2" y="T3"/>
                  </a:cxn>
                  <a:cxn ang="T8">
                    <a:pos x="T4" y="T5"/>
                  </a:cxn>
                </a:cxnLst>
                <a:rect l="0" t="0" r="r" b="b"/>
                <a:pathLst>
                  <a:path w="58" h="9">
                    <a:moveTo>
                      <a:pt x="0" y="4"/>
                    </a:moveTo>
                    <a:cubicBezTo>
                      <a:pt x="0" y="4"/>
                      <a:pt x="55" y="0"/>
                      <a:pt x="56" y="0"/>
                    </a:cubicBezTo>
                    <a:cubicBezTo>
                      <a:pt x="58" y="0"/>
                      <a:pt x="22" y="9"/>
                      <a:pt x="0" y="4"/>
                    </a:cubicBezTo>
                    <a:close/>
                  </a:path>
                </a:pathLst>
              </a:custGeom>
              <a:solidFill>
                <a:srgbClr val="FFFFFF"/>
              </a:solidFill>
              <a:ln w="9525">
                <a:noFill/>
                <a:round/>
                <a:headEnd/>
                <a:tailEnd/>
              </a:ln>
            </p:spPr>
            <p:txBody>
              <a:bodyPr/>
              <a:lstStyle/>
              <a:p>
                <a:endParaRPr lang="zh-CN" altLang="en-US"/>
              </a:p>
            </p:txBody>
          </p:sp>
          <p:sp>
            <p:nvSpPr>
              <p:cNvPr id="6365" name="Freeform 14"/>
              <p:cNvSpPr>
                <a:spLocks/>
              </p:cNvSpPr>
              <p:nvPr/>
            </p:nvSpPr>
            <p:spPr bwMode="auto">
              <a:xfrm>
                <a:off x="4117976" y="3935413"/>
                <a:ext cx="280988" cy="30163"/>
              </a:xfrm>
              <a:custGeom>
                <a:avLst/>
                <a:gdLst>
                  <a:gd name="T0" fmla="*/ 322836479 w 75"/>
                  <a:gd name="T1" fmla="*/ 0 h 8"/>
                  <a:gd name="T2" fmla="*/ 996578266 w 75"/>
                  <a:gd name="T3" fmla="*/ 0 h 8"/>
                  <a:gd name="T4" fmla="*/ 912360543 w 75"/>
                  <a:gd name="T5" fmla="*/ 56864796 h 8"/>
                  <a:gd name="T6" fmla="*/ 0 w 75"/>
                  <a:gd name="T7" fmla="*/ 113725821 h 8"/>
                  <a:gd name="T8" fmla="*/ 435126777 w 75"/>
                  <a:gd name="T9" fmla="*/ 42646712 h 8"/>
                  <a:gd name="T10" fmla="*/ 322836479 w 75"/>
                  <a:gd name="T11" fmla="*/ 0 h 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w="9525">
                <a:noFill/>
                <a:round/>
                <a:headEnd/>
                <a:tailEnd/>
              </a:ln>
            </p:spPr>
            <p:txBody>
              <a:bodyPr/>
              <a:lstStyle/>
              <a:p>
                <a:endParaRPr lang="zh-CN" altLang="en-US"/>
              </a:p>
            </p:txBody>
          </p:sp>
          <p:sp>
            <p:nvSpPr>
              <p:cNvPr id="6366" name="Freeform 15"/>
              <p:cNvSpPr>
                <a:spLocks/>
              </p:cNvSpPr>
              <p:nvPr/>
            </p:nvSpPr>
            <p:spPr bwMode="auto">
              <a:xfrm>
                <a:off x="4206876" y="3984625"/>
                <a:ext cx="206375" cy="25400"/>
              </a:xfrm>
              <a:custGeom>
                <a:avLst/>
                <a:gdLst>
                  <a:gd name="T0" fmla="*/ 0 w 55"/>
                  <a:gd name="T1" fmla="*/ 39500629 h 7"/>
                  <a:gd name="T2" fmla="*/ 746214477 w 55"/>
                  <a:gd name="T3" fmla="*/ 0 h 7"/>
                  <a:gd name="T4" fmla="*/ 0 w 55"/>
                  <a:gd name="T5" fmla="*/ 39500629 h 7"/>
                  <a:gd name="T6" fmla="*/ 0 60000 65536"/>
                  <a:gd name="T7" fmla="*/ 0 60000 65536"/>
                  <a:gd name="T8" fmla="*/ 0 60000 65536"/>
                </a:gdLst>
                <a:ahLst/>
                <a:cxnLst>
                  <a:cxn ang="T6">
                    <a:pos x="T0" y="T1"/>
                  </a:cxn>
                  <a:cxn ang="T7">
                    <a:pos x="T2" y="T3"/>
                  </a:cxn>
                  <a:cxn ang="T8">
                    <a:pos x="T4" y="T5"/>
                  </a:cxn>
                </a:cxnLst>
                <a:rect l="0" t="0" r="r" b="b"/>
                <a:pathLst>
                  <a:path w="55" h="7">
                    <a:moveTo>
                      <a:pt x="0" y="3"/>
                    </a:moveTo>
                    <a:cubicBezTo>
                      <a:pt x="0" y="3"/>
                      <a:pt x="51" y="0"/>
                      <a:pt x="53" y="0"/>
                    </a:cubicBezTo>
                    <a:cubicBezTo>
                      <a:pt x="55" y="0"/>
                      <a:pt x="28" y="7"/>
                      <a:pt x="0" y="3"/>
                    </a:cubicBezTo>
                    <a:close/>
                  </a:path>
                </a:pathLst>
              </a:custGeom>
              <a:solidFill>
                <a:srgbClr val="FFFFFF"/>
              </a:solidFill>
              <a:ln w="9525">
                <a:noFill/>
                <a:round/>
                <a:headEnd/>
                <a:tailEnd/>
              </a:ln>
            </p:spPr>
            <p:txBody>
              <a:bodyPr/>
              <a:lstStyle/>
              <a:p>
                <a:endParaRPr lang="zh-CN" altLang="en-US"/>
              </a:p>
            </p:txBody>
          </p:sp>
          <p:sp>
            <p:nvSpPr>
              <p:cNvPr id="6367" name="Freeform 16"/>
              <p:cNvSpPr>
                <a:spLocks/>
              </p:cNvSpPr>
              <p:nvPr/>
            </p:nvSpPr>
            <p:spPr bwMode="auto">
              <a:xfrm>
                <a:off x="4222751" y="4044949"/>
                <a:ext cx="160338" cy="28576"/>
              </a:xfrm>
              <a:custGeom>
                <a:avLst/>
                <a:gdLst>
                  <a:gd name="T0" fmla="*/ 0 w 43"/>
                  <a:gd name="T1" fmla="*/ 25518368 h 8"/>
                  <a:gd name="T2" fmla="*/ 570057522 w 43"/>
                  <a:gd name="T3" fmla="*/ 12759184 h 8"/>
                  <a:gd name="T4" fmla="*/ 361502529 w 43"/>
                  <a:gd name="T5" fmla="*/ 89314288 h 8"/>
                  <a:gd name="T6" fmla="*/ 0 w 43"/>
                  <a:gd name="T7" fmla="*/ 25518368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w="9525">
                <a:noFill/>
                <a:round/>
                <a:headEnd/>
                <a:tailEnd/>
              </a:ln>
            </p:spPr>
            <p:txBody>
              <a:bodyPr/>
              <a:lstStyle/>
              <a:p>
                <a:endParaRPr lang="zh-CN" altLang="en-US"/>
              </a:p>
            </p:txBody>
          </p:sp>
          <p:sp>
            <p:nvSpPr>
              <p:cNvPr id="6368" name="Freeform 17"/>
              <p:cNvSpPr>
                <a:spLocks/>
              </p:cNvSpPr>
              <p:nvPr/>
            </p:nvSpPr>
            <p:spPr bwMode="auto">
              <a:xfrm>
                <a:off x="4151313" y="4070350"/>
                <a:ext cx="314325" cy="30163"/>
              </a:xfrm>
              <a:custGeom>
                <a:avLst/>
                <a:gdLst>
                  <a:gd name="T0" fmla="*/ 0 w 84"/>
                  <a:gd name="T1" fmla="*/ 71079110 h 8"/>
                  <a:gd name="T2" fmla="*/ 1176192924 w 84"/>
                  <a:gd name="T3" fmla="*/ 0 h 8"/>
                  <a:gd name="T4" fmla="*/ 448074029 w 84"/>
                  <a:gd name="T5" fmla="*/ 113725821 h 8"/>
                  <a:gd name="T6" fmla="*/ 0 w 84"/>
                  <a:gd name="T7" fmla="*/ 71079110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w="9525">
                <a:noFill/>
                <a:round/>
                <a:headEnd/>
                <a:tailEnd/>
              </a:ln>
            </p:spPr>
            <p:txBody>
              <a:bodyPr/>
              <a:lstStyle/>
              <a:p>
                <a:endParaRPr lang="zh-CN" altLang="en-US"/>
              </a:p>
            </p:txBody>
          </p:sp>
          <p:sp>
            <p:nvSpPr>
              <p:cNvPr id="6369" name="Freeform 18"/>
              <p:cNvSpPr>
                <a:spLocks/>
              </p:cNvSpPr>
              <p:nvPr/>
            </p:nvSpPr>
            <p:spPr bwMode="auto">
              <a:xfrm>
                <a:off x="4514851" y="3703638"/>
                <a:ext cx="36513" cy="22225"/>
              </a:xfrm>
              <a:custGeom>
                <a:avLst/>
                <a:gdLst>
                  <a:gd name="T0" fmla="*/ 93323577 w 10"/>
                  <a:gd name="T1" fmla="*/ 0 h 6"/>
                  <a:gd name="T2" fmla="*/ 0 w 10"/>
                  <a:gd name="T3" fmla="*/ 82325104 h 6"/>
                  <a:gd name="T4" fmla="*/ 93323577 w 10"/>
                  <a:gd name="T5" fmla="*/ 0 h 6"/>
                  <a:gd name="T6" fmla="*/ 0 60000 65536"/>
                  <a:gd name="T7" fmla="*/ 0 60000 65536"/>
                  <a:gd name="T8" fmla="*/ 0 60000 65536"/>
                </a:gdLst>
                <a:ahLst/>
                <a:cxnLst>
                  <a:cxn ang="T6">
                    <a:pos x="T0" y="T1"/>
                  </a:cxn>
                  <a:cxn ang="T7">
                    <a:pos x="T2" y="T3"/>
                  </a:cxn>
                  <a:cxn ang="T8">
                    <a:pos x="T4" y="T5"/>
                  </a:cxn>
                </a:cxnLst>
                <a:rect l="0" t="0" r="r" b="b"/>
                <a:pathLst>
                  <a:path w="10" h="6">
                    <a:moveTo>
                      <a:pt x="7" y="0"/>
                    </a:moveTo>
                    <a:cubicBezTo>
                      <a:pt x="7" y="0"/>
                      <a:pt x="10" y="5"/>
                      <a:pt x="0" y="6"/>
                    </a:cubicBezTo>
                    <a:lnTo>
                      <a:pt x="7" y="0"/>
                    </a:lnTo>
                    <a:close/>
                  </a:path>
                </a:pathLst>
              </a:custGeom>
              <a:solidFill>
                <a:srgbClr val="FFFFFF"/>
              </a:solidFill>
              <a:ln w="9525">
                <a:noFill/>
                <a:round/>
                <a:headEnd/>
                <a:tailEnd/>
              </a:ln>
            </p:spPr>
            <p:txBody>
              <a:bodyPr/>
              <a:lstStyle/>
              <a:p>
                <a:endParaRPr lang="zh-CN" altLang="en-US"/>
              </a:p>
            </p:txBody>
          </p:sp>
          <p:sp>
            <p:nvSpPr>
              <p:cNvPr id="6370" name="Freeform 19"/>
              <p:cNvSpPr>
                <a:spLocks/>
              </p:cNvSpPr>
              <p:nvPr/>
            </p:nvSpPr>
            <p:spPr bwMode="auto">
              <a:xfrm>
                <a:off x="4510088" y="3579813"/>
                <a:ext cx="41275" cy="19050"/>
              </a:xfrm>
              <a:custGeom>
                <a:avLst/>
                <a:gdLst>
                  <a:gd name="T0" fmla="*/ 112635723 w 11"/>
                  <a:gd name="T1" fmla="*/ 0 h 5"/>
                  <a:gd name="T2" fmla="*/ 0 w 11"/>
                  <a:gd name="T3" fmla="*/ 72580500 h 5"/>
                  <a:gd name="T4" fmla="*/ 112635723 w 11"/>
                  <a:gd name="T5" fmla="*/ 0 h 5"/>
                  <a:gd name="T6" fmla="*/ 0 60000 65536"/>
                  <a:gd name="T7" fmla="*/ 0 60000 65536"/>
                  <a:gd name="T8" fmla="*/ 0 60000 65536"/>
                </a:gdLst>
                <a:ahLst/>
                <a:cxnLst>
                  <a:cxn ang="T6">
                    <a:pos x="T0" y="T1"/>
                  </a:cxn>
                  <a:cxn ang="T7">
                    <a:pos x="T2" y="T3"/>
                  </a:cxn>
                  <a:cxn ang="T8">
                    <a:pos x="T4" y="T5"/>
                  </a:cxn>
                </a:cxnLst>
                <a:rect l="0" t="0" r="r" b="b"/>
                <a:pathLst>
                  <a:path w="11" h="5">
                    <a:moveTo>
                      <a:pt x="8" y="0"/>
                    </a:moveTo>
                    <a:cubicBezTo>
                      <a:pt x="8" y="0"/>
                      <a:pt x="11" y="4"/>
                      <a:pt x="0" y="5"/>
                    </a:cubicBezTo>
                    <a:lnTo>
                      <a:pt x="8" y="0"/>
                    </a:lnTo>
                    <a:close/>
                  </a:path>
                </a:pathLst>
              </a:custGeom>
              <a:solidFill>
                <a:srgbClr val="FFFFFF"/>
              </a:solidFill>
              <a:ln w="9525">
                <a:noFill/>
                <a:round/>
                <a:headEnd/>
                <a:tailEnd/>
              </a:ln>
            </p:spPr>
            <p:txBody>
              <a:bodyPr/>
              <a:lstStyle/>
              <a:p>
                <a:endParaRPr lang="zh-CN" altLang="en-US"/>
              </a:p>
            </p:txBody>
          </p:sp>
          <p:sp>
            <p:nvSpPr>
              <p:cNvPr id="6371" name="Freeform 20"/>
              <p:cNvSpPr>
                <a:spLocks/>
              </p:cNvSpPr>
              <p:nvPr/>
            </p:nvSpPr>
            <p:spPr bwMode="auto">
              <a:xfrm>
                <a:off x="4495801" y="3819525"/>
                <a:ext cx="55563" cy="19050"/>
              </a:xfrm>
              <a:custGeom>
                <a:avLst/>
                <a:gdLst>
                  <a:gd name="T0" fmla="*/ 150931333 w 15"/>
                  <a:gd name="T1" fmla="*/ 0 h 5"/>
                  <a:gd name="T2" fmla="*/ 0 w 15"/>
                  <a:gd name="T3" fmla="*/ 72580500 h 5"/>
                  <a:gd name="T4" fmla="*/ 150931333 w 15"/>
                  <a:gd name="T5" fmla="*/ 0 h 5"/>
                  <a:gd name="T6" fmla="*/ 0 60000 65536"/>
                  <a:gd name="T7" fmla="*/ 0 60000 65536"/>
                  <a:gd name="T8" fmla="*/ 0 60000 65536"/>
                </a:gdLst>
                <a:ahLst/>
                <a:cxnLst>
                  <a:cxn ang="T6">
                    <a:pos x="T0" y="T1"/>
                  </a:cxn>
                  <a:cxn ang="T7">
                    <a:pos x="T2" y="T3"/>
                  </a:cxn>
                  <a:cxn ang="T8">
                    <a:pos x="T4" y="T5"/>
                  </a:cxn>
                </a:cxnLst>
                <a:rect l="0" t="0" r="r" b="b"/>
                <a:pathLst>
                  <a:path w="15" h="5">
                    <a:moveTo>
                      <a:pt x="11" y="0"/>
                    </a:moveTo>
                    <a:cubicBezTo>
                      <a:pt x="11" y="0"/>
                      <a:pt x="15" y="4"/>
                      <a:pt x="0" y="5"/>
                    </a:cubicBezTo>
                    <a:lnTo>
                      <a:pt x="11" y="0"/>
                    </a:lnTo>
                    <a:close/>
                  </a:path>
                </a:pathLst>
              </a:custGeom>
              <a:solidFill>
                <a:srgbClr val="FFFFFF"/>
              </a:solidFill>
              <a:ln w="9525">
                <a:noFill/>
                <a:round/>
                <a:headEnd/>
                <a:tailEnd/>
              </a:ln>
            </p:spPr>
            <p:txBody>
              <a:bodyPr/>
              <a:lstStyle/>
              <a:p>
                <a:endParaRPr lang="zh-CN" altLang="en-US"/>
              </a:p>
            </p:txBody>
          </p:sp>
          <p:sp>
            <p:nvSpPr>
              <p:cNvPr id="6372" name="Freeform 21"/>
              <p:cNvSpPr>
                <a:spLocks/>
              </p:cNvSpPr>
              <p:nvPr/>
            </p:nvSpPr>
            <p:spPr bwMode="auto">
              <a:xfrm>
                <a:off x="4498976" y="3894138"/>
                <a:ext cx="46038" cy="57150"/>
              </a:xfrm>
              <a:custGeom>
                <a:avLst/>
                <a:gdLst>
                  <a:gd name="T0" fmla="*/ 88312394 w 12"/>
                  <a:gd name="T1" fmla="*/ 0 h 15"/>
                  <a:gd name="T2" fmla="*/ 103033044 w 12"/>
                  <a:gd name="T3" fmla="*/ 87096600 h 15"/>
                  <a:gd name="T4" fmla="*/ 176624787 w 12"/>
                  <a:gd name="T5" fmla="*/ 174193200 h 15"/>
                  <a:gd name="T6" fmla="*/ 0 w 12"/>
                  <a:gd name="T7" fmla="*/ 203225400 h 15"/>
                  <a:gd name="T8" fmla="*/ 88312394 w 12"/>
                  <a:gd name="T9" fmla="*/ 145161000 h 15"/>
                  <a:gd name="T10" fmla="*/ 88312394 w 12"/>
                  <a:gd name="T11" fmla="*/ 0 h 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w="9525">
                <a:noFill/>
                <a:round/>
                <a:headEnd/>
                <a:tailEnd/>
              </a:ln>
            </p:spPr>
            <p:txBody>
              <a:bodyPr/>
              <a:lstStyle/>
              <a:p>
                <a:endParaRPr lang="zh-CN" altLang="en-US"/>
              </a:p>
            </p:txBody>
          </p:sp>
          <p:sp>
            <p:nvSpPr>
              <p:cNvPr id="6373" name="Freeform 22"/>
              <p:cNvSpPr>
                <a:spLocks/>
              </p:cNvSpPr>
              <p:nvPr/>
            </p:nvSpPr>
            <p:spPr bwMode="auto">
              <a:xfrm>
                <a:off x="4518026" y="4037013"/>
                <a:ext cx="22225" cy="19050"/>
              </a:xfrm>
              <a:custGeom>
                <a:avLst/>
                <a:gdLst>
                  <a:gd name="T0" fmla="*/ 41164404 w 6"/>
                  <a:gd name="T1" fmla="*/ 0 h 5"/>
                  <a:gd name="T2" fmla="*/ 0 w 6"/>
                  <a:gd name="T3" fmla="*/ 72580500 h 5"/>
                  <a:gd name="T4" fmla="*/ 41164404 w 6"/>
                  <a:gd name="T5" fmla="*/ 0 h 5"/>
                  <a:gd name="T6" fmla="*/ 0 60000 65536"/>
                  <a:gd name="T7" fmla="*/ 0 60000 65536"/>
                  <a:gd name="T8" fmla="*/ 0 60000 65536"/>
                </a:gdLst>
                <a:ahLst/>
                <a:cxnLst>
                  <a:cxn ang="T6">
                    <a:pos x="T0" y="T1"/>
                  </a:cxn>
                  <a:cxn ang="T7">
                    <a:pos x="T2" y="T3"/>
                  </a:cxn>
                  <a:cxn ang="T8">
                    <a:pos x="T4" y="T5"/>
                  </a:cxn>
                </a:cxnLst>
                <a:rect l="0" t="0" r="r" b="b"/>
                <a:pathLst>
                  <a:path w="6" h="5">
                    <a:moveTo>
                      <a:pt x="3" y="0"/>
                    </a:moveTo>
                    <a:cubicBezTo>
                      <a:pt x="3" y="0"/>
                      <a:pt x="6" y="4"/>
                      <a:pt x="0" y="5"/>
                    </a:cubicBezTo>
                    <a:lnTo>
                      <a:pt x="3" y="0"/>
                    </a:lnTo>
                    <a:close/>
                  </a:path>
                </a:pathLst>
              </a:custGeom>
              <a:solidFill>
                <a:srgbClr val="FFFFFF"/>
              </a:solidFill>
              <a:ln w="9525">
                <a:noFill/>
                <a:round/>
                <a:headEnd/>
                <a:tailEnd/>
              </a:ln>
            </p:spPr>
            <p:txBody>
              <a:bodyPr/>
              <a:lstStyle/>
              <a:p>
                <a:endParaRPr lang="zh-CN" altLang="en-US"/>
              </a:p>
            </p:txBody>
          </p:sp>
          <p:sp>
            <p:nvSpPr>
              <p:cNvPr id="6374" name="Freeform 23"/>
              <p:cNvSpPr>
                <a:spLocks/>
              </p:cNvSpPr>
              <p:nvPr/>
            </p:nvSpPr>
            <p:spPr bwMode="auto">
              <a:xfrm>
                <a:off x="3814763" y="3557588"/>
                <a:ext cx="206375" cy="22225"/>
              </a:xfrm>
              <a:custGeom>
                <a:avLst/>
                <a:gdLst>
                  <a:gd name="T0" fmla="*/ 0 w 55"/>
                  <a:gd name="T1" fmla="*/ 0 h 6"/>
                  <a:gd name="T2" fmla="*/ 774375284 w 55"/>
                  <a:gd name="T3" fmla="*/ 41164404 h 6"/>
                  <a:gd name="T4" fmla="*/ 0 w 55"/>
                  <a:gd name="T5" fmla="*/ 0 h 6"/>
                  <a:gd name="T6" fmla="*/ 0 60000 65536"/>
                  <a:gd name="T7" fmla="*/ 0 60000 65536"/>
                  <a:gd name="T8" fmla="*/ 0 60000 65536"/>
                </a:gdLst>
                <a:ahLst/>
                <a:cxnLst>
                  <a:cxn ang="T6">
                    <a:pos x="T0" y="T1"/>
                  </a:cxn>
                  <a:cxn ang="T7">
                    <a:pos x="T2" y="T3"/>
                  </a:cxn>
                  <a:cxn ang="T8">
                    <a:pos x="T4" y="T5"/>
                  </a:cxn>
                </a:cxnLst>
                <a:rect l="0" t="0" r="r" b="b"/>
                <a:pathLst>
                  <a:path w="55" h="6">
                    <a:moveTo>
                      <a:pt x="0" y="0"/>
                    </a:moveTo>
                    <a:cubicBezTo>
                      <a:pt x="55" y="3"/>
                      <a:pt x="55" y="3"/>
                      <a:pt x="55" y="3"/>
                    </a:cubicBezTo>
                    <a:cubicBezTo>
                      <a:pt x="55" y="3"/>
                      <a:pt x="15" y="6"/>
                      <a:pt x="0" y="0"/>
                    </a:cubicBezTo>
                    <a:close/>
                  </a:path>
                </a:pathLst>
              </a:custGeom>
              <a:solidFill>
                <a:srgbClr val="FFFFFF"/>
              </a:solidFill>
              <a:ln w="9525">
                <a:noFill/>
                <a:round/>
                <a:headEnd/>
                <a:tailEnd/>
              </a:ln>
            </p:spPr>
            <p:txBody>
              <a:bodyPr/>
              <a:lstStyle/>
              <a:p>
                <a:endParaRPr lang="zh-CN" altLang="en-US"/>
              </a:p>
            </p:txBody>
          </p:sp>
          <p:sp>
            <p:nvSpPr>
              <p:cNvPr id="6375" name="Freeform 24"/>
              <p:cNvSpPr>
                <a:spLocks/>
              </p:cNvSpPr>
              <p:nvPr/>
            </p:nvSpPr>
            <p:spPr bwMode="auto">
              <a:xfrm>
                <a:off x="3762376" y="3744913"/>
                <a:ext cx="71438" cy="17463"/>
              </a:xfrm>
              <a:custGeom>
                <a:avLst/>
                <a:gdLst>
                  <a:gd name="T0" fmla="*/ 98956670 w 19"/>
                  <a:gd name="T1" fmla="*/ 0 h 5"/>
                  <a:gd name="T2" fmla="*/ 268599360 w 19"/>
                  <a:gd name="T3" fmla="*/ 12199652 h 5"/>
                  <a:gd name="T4" fmla="*/ 56548817 w 19"/>
                  <a:gd name="T5" fmla="*/ 48791622 h 5"/>
                  <a:gd name="T6" fmla="*/ 98956670 w 19"/>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w="9525">
                <a:noFill/>
                <a:round/>
                <a:headEnd/>
                <a:tailEnd/>
              </a:ln>
            </p:spPr>
            <p:txBody>
              <a:bodyPr/>
              <a:lstStyle/>
              <a:p>
                <a:endParaRPr lang="zh-CN" altLang="en-US"/>
              </a:p>
            </p:txBody>
          </p:sp>
          <p:sp>
            <p:nvSpPr>
              <p:cNvPr id="6376" name="Freeform 25"/>
              <p:cNvSpPr>
                <a:spLocks/>
              </p:cNvSpPr>
              <p:nvPr/>
            </p:nvSpPr>
            <p:spPr bwMode="auto">
              <a:xfrm>
                <a:off x="3762376" y="3857625"/>
                <a:ext cx="74613" cy="14288"/>
              </a:xfrm>
              <a:custGeom>
                <a:avLst/>
                <a:gdLst>
                  <a:gd name="T0" fmla="*/ 83506870 w 20"/>
                  <a:gd name="T1" fmla="*/ 0 h 4"/>
                  <a:gd name="T2" fmla="*/ 278354988 w 20"/>
                  <a:gd name="T3" fmla="*/ 0 h 4"/>
                  <a:gd name="T4" fmla="*/ 27834380 w 20"/>
                  <a:gd name="T5" fmla="*/ 51036736 h 4"/>
                  <a:gd name="T6" fmla="*/ 83506870 w 20"/>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w="9525">
                <a:noFill/>
                <a:round/>
                <a:headEnd/>
                <a:tailEnd/>
              </a:ln>
            </p:spPr>
            <p:txBody>
              <a:bodyPr/>
              <a:lstStyle/>
              <a:p>
                <a:endParaRPr lang="zh-CN" altLang="en-US"/>
              </a:p>
            </p:txBody>
          </p:sp>
          <p:sp>
            <p:nvSpPr>
              <p:cNvPr id="6377" name="Freeform 26"/>
              <p:cNvSpPr>
                <a:spLocks/>
              </p:cNvSpPr>
              <p:nvPr/>
            </p:nvSpPr>
            <p:spPr bwMode="auto">
              <a:xfrm>
                <a:off x="3759201" y="3979863"/>
                <a:ext cx="74613" cy="19050"/>
              </a:xfrm>
              <a:custGeom>
                <a:avLst/>
                <a:gdLst>
                  <a:gd name="T0" fmla="*/ 83506870 w 20"/>
                  <a:gd name="T1" fmla="*/ 0 h 5"/>
                  <a:gd name="T2" fmla="*/ 278354988 w 20"/>
                  <a:gd name="T3" fmla="*/ 14516100 h 5"/>
                  <a:gd name="T4" fmla="*/ 27834380 w 20"/>
                  <a:gd name="T5" fmla="*/ 72580500 h 5"/>
                  <a:gd name="T6" fmla="*/ 83506870 w 20"/>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w="9525">
                <a:noFill/>
                <a:round/>
                <a:headEnd/>
                <a:tailEnd/>
              </a:ln>
            </p:spPr>
            <p:txBody>
              <a:bodyPr/>
              <a:lstStyle/>
              <a:p>
                <a:endParaRPr lang="zh-CN" altLang="en-US"/>
              </a:p>
            </p:txBody>
          </p:sp>
          <p:sp>
            <p:nvSpPr>
              <p:cNvPr id="6378" name="Freeform 27"/>
              <p:cNvSpPr>
                <a:spLocks/>
              </p:cNvSpPr>
              <p:nvPr/>
            </p:nvSpPr>
            <p:spPr bwMode="auto">
              <a:xfrm>
                <a:off x="3822701" y="4086225"/>
                <a:ext cx="268288" cy="33338"/>
              </a:xfrm>
              <a:custGeom>
                <a:avLst/>
                <a:gdLst>
                  <a:gd name="T0" fmla="*/ 0 w 72"/>
                  <a:gd name="T1" fmla="*/ 0 h 9"/>
                  <a:gd name="T2" fmla="*/ 944161365 w 72"/>
                  <a:gd name="T3" fmla="*/ 13720439 h 9"/>
                  <a:gd name="T4" fmla="*/ 0 w 72"/>
                  <a:gd name="T5" fmla="*/ 0 h 9"/>
                  <a:gd name="T6" fmla="*/ 0 60000 65536"/>
                  <a:gd name="T7" fmla="*/ 0 60000 65536"/>
                  <a:gd name="T8" fmla="*/ 0 60000 65536"/>
                </a:gdLst>
                <a:ahLst/>
                <a:cxnLst>
                  <a:cxn ang="T6">
                    <a:pos x="T0" y="T1"/>
                  </a:cxn>
                  <a:cxn ang="T7">
                    <a:pos x="T2" y="T3"/>
                  </a:cxn>
                  <a:cxn ang="T8">
                    <a:pos x="T4" y="T5"/>
                  </a:cxn>
                </a:cxnLst>
                <a:rect l="0" t="0" r="r" b="b"/>
                <a:pathLst>
                  <a:path w="72" h="9">
                    <a:moveTo>
                      <a:pt x="0" y="0"/>
                    </a:moveTo>
                    <a:cubicBezTo>
                      <a:pt x="0" y="0"/>
                      <a:pt x="65" y="2"/>
                      <a:pt x="68" y="1"/>
                    </a:cubicBezTo>
                    <a:cubicBezTo>
                      <a:pt x="72" y="1"/>
                      <a:pt x="24" y="9"/>
                      <a:pt x="0" y="0"/>
                    </a:cubicBezTo>
                    <a:close/>
                  </a:path>
                </a:pathLst>
              </a:custGeom>
              <a:solidFill>
                <a:srgbClr val="FFFFFF"/>
              </a:solidFill>
              <a:ln w="9525">
                <a:noFill/>
                <a:round/>
                <a:headEnd/>
                <a:tailEnd/>
              </a:ln>
            </p:spPr>
            <p:txBody>
              <a:bodyPr/>
              <a:lstStyle/>
              <a:p>
                <a:endParaRPr lang="zh-CN" altLang="en-US"/>
              </a:p>
            </p:txBody>
          </p:sp>
          <p:sp>
            <p:nvSpPr>
              <p:cNvPr id="6379" name="Freeform 28"/>
              <p:cNvSpPr>
                <a:spLocks/>
              </p:cNvSpPr>
              <p:nvPr/>
            </p:nvSpPr>
            <p:spPr bwMode="auto">
              <a:xfrm>
                <a:off x="4300538" y="4114800"/>
                <a:ext cx="134938" cy="120650"/>
              </a:xfrm>
              <a:custGeom>
                <a:avLst/>
                <a:gdLst>
                  <a:gd name="T0" fmla="*/ 505785107 w 36"/>
                  <a:gd name="T1" fmla="*/ 0 h 32"/>
                  <a:gd name="T2" fmla="*/ 42149384 w 36"/>
                  <a:gd name="T3" fmla="*/ 440674125 h 32"/>
                  <a:gd name="T4" fmla="*/ 505785107 w 36"/>
                  <a:gd name="T5" fmla="*/ 0 h 32"/>
                  <a:gd name="T6" fmla="*/ 0 60000 65536"/>
                  <a:gd name="T7" fmla="*/ 0 60000 65536"/>
                  <a:gd name="T8" fmla="*/ 0 60000 65536"/>
                </a:gdLst>
                <a:ahLst/>
                <a:cxnLst>
                  <a:cxn ang="T6">
                    <a:pos x="T0" y="T1"/>
                  </a:cxn>
                  <a:cxn ang="T7">
                    <a:pos x="T2" y="T3"/>
                  </a:cxn>
                  <a:cxn ang="T8">
                    <a:pos x="T4" y="T5"/>
                  </a:cxn>
                </a:cxnLst>
                <a:rect l="0" t="0" r="r" b="b"/>
                <a:pathLst>
                  <a:path w="36" h="32">
                    <a:moveTo>
                      <a:pt x="36" y="0"/>
                    </a:moveTo>
                    <a:cubicBezTo>
                      <a:pt x="36" y="0"/>
                      <a:pt x="5" y="30"/>
                      <a:pt x="3" y="31"/>
                    </a:cubicBezTo>
                    <a:cubicBezTo>
                      <a:pt x="0" y="32"/>
                      <a:pt x="21" y="8"/>
                      <a:pt x="36" y="0"/>
                    </a:cubicBezTo>
                    <a:close/>
                  </a:path>
                </a:pathLst>
              </a:custGeom>
              <a:solidFill>
                <a:srgbClr val="FFFFFF"/>
              </a:solidFill>
              <a:ln w="9525">
                <a:noFill/>
                <a:round/>
                <a:headEnd/>
                <a:tailEnd/>
              </a:ln>
            </p:spPr>
            <p:txBody>
              <a:bodyPr/>
              <a:lstStyle/>
              <a:p>
                <a:endParaRPr lang="zh-CN" altLang="en-US"/>
              </a:p>
            </p:txBody>
          </p:sp>
        </p:grpSp>
      </p:grpSp>
      <p:grpSp>
        <p:nvGrpSpPr>
          <p:cNvPr id="244" name="Group 37"/>
          <p:cNvGrpSpPr>
            <a:grpSpLocks noChangeAspect="1"/>
          </p:cNvGrpSpPr>
          <p:nvPr/>
        </p:nvGrpSpPr>
        <p:grpSpPr bwMode="auto">
          <a:xfrm>
            <a:off x="3744913" y="1492250"/>
            <a:ext cx="1760537" cy="2103438"/>
            <a:chOff x="2250" y="790"/>
            <a:chExt cx="1205" cy="1458"/>
          </a:xfrm>
        </p:grpSpPr>
        <p:sp>
          <p:nvSpPr>
            <p:cNvPr id="6173" name="Rectangle 38"/>
            <p:cNvSpPr>
              <a:spLocks noChangeArrowheads="1"/>
            </p:cNvSpPr>
            <p:nvPr/>
          </p:nvSpPr>
          <p:spPr bwMode="auto">
            <a:xfrm>
              <a:off x="2847" y="1827"/>
              <a:ext cx="12" cy="369"/>
            </a:xfrm>
            <a:prstGeom prst="rect">
              <a:avLst/>
            </a:prstGeom>
            <a:solidFill>
              <a:srgbClr val="505050"/>
            </a:solidFill>
            <a:ln w="9525">
              <a:noFill/>
              <a:miter lim="800000"/>
              <a:headEnd/>
              <a:tailEnd/>
            </a:ln>
          </p:spPr>
          <p:txBody>
            <a:bodyPr/>
            <a:lstStyle/>
            <a:p>
              <a:endParaRPr lang="zh-CN" altLang="en-US">
                <a:ea typeface="微软雅黑" pitchFamily="34" charset="-122"/>
              </a:endParaRPr>
            </a:p>
          </p:txBody>
        </p:sp>
        <p:sp>
          <p:nvSpPr>
            <p:cNvPr id="6174" name="Freeform 39"/>
            <p:cNvSpPr>
              <a:spLocks/>
            </p:cNvSpPr>
            <p:nvPr/>
          </p:nvSpPr>
          <p:spPr bwMode="auto">
            <a:xfrm>
              <a:off x="2852" y="2189"/>
              <a:ext cx="170" cy="19"/>
            </a:xfrm>
            <a:custGeom>
              <a:avLst/>
              <a:gdLst>
                <a:gd name="T0" fmla="*/ 170 w 170"/>
                <a:gd name="T1" fmla="*/ 19 h 19"/>
                <a:gd name="T2" fmla="*/ 0 w 170"/>
                <a:gd name="T3" fmla="*/ 12 h 19"/>
                <a:gd name="T4" fmla="*/ 0 w 170"/>
                <a:gd name="T5" fmla="*/ 0 h 19"/>
                <a:gd name="T6" fmla="*/ 170 w 170"/>
                <a:gd name="T7" fmla="*/ 7 h 19"/>
                <a:gd name="T8" fmla="*/ 170 w 170"/>
                <a:gd name="T9" fmla="*/ 19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0" h="19">
                  <a:moveTo>
                    <a:pt x="170" y="19"/>
                  </a:moveTo>
                  <a:lnTo>
                    <a:pt x="0" y="12"/>
                  </a:lnTo>
                  <a:lnTo>
                    <a:pt x="0" y="0"/>
                  </a:lnTo>
                  <a:lnTo>
                    <a:pt x="170" y="7"/>
                  </a:lnTo>
                  <a:lnTo>
                    <a:pt x="170" y="19"/>
                  </a:lnTo>
                  <a:close/>
                </a:path>
              </a:pathLst>
            </a:custGeom>
            <a:solidFill>
              <a:srgbClr val="505050"/>
            </a:solidFill>
            <a:ln w="9525">
              <a:noFill/>
              <a:round/>
              <a:headEnd/>
              <a:tailEnd/>
            </a:ln>
          </p:spPr>
          <p:txBody>
            <a:bodyPr/>
            <a:lstStyle/>
            <a:p>
              <a:endParaRPr lang="zh-CN" altLang="en-US"/>
            </a:p>
          </p:txBody>
        </p:sp>
        <p:sp>
          <p:nvSpPr>
            <p:cNvPr id="6175" name="Freeform 40"/>
            <p:cNvSpPr>
              <a:spLocks/>
            </p:cNvSpPr>
            <p:nvPr/>
          </p:nvSpPr>
          <p:spPr bwMode="auto">
            <a:xfrm>
              <a:off x="2725" y="2028"/>
              <a:ext cx="130" cy="170"/>
            </a:xfrm>
            <a:custGeom>
              <a:avLst/>
              <a:gdLst>
                <a:gd name="T0" fmla="*/ 120 w 130"/>
                <a:gd name="T1" fmla="*/ 170 h 170"/>
                <a:gd name="T2" fmla="*/ 0 w 130"/>
                <a:gd name="T3" fmla="*/ 7 h 170"/>
                <a:gd name="T4" fmla="*/ 9 w 130"/>
                <a:gd name="T5" fmla="*/ 0 h 170"/>
                <a:gd name="T6" fmla="*/ 130 w 130"/>
                <a:gd name="T7" fmla="*/ 163 h 170"/>
                <a:gd name="T8" fmla="*/ 120 w 130"/>
                <a:gd name="T9" fmla="*/ 170 h 17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0" h="170">
                  <a:moveTo>
                    <a:pt x="120" y="170"/>
                  </a:moveTo>
                  <a:lnTo>
                    <a:pt x="0" y="7"/>
                  </a:lnTo>
                  <a:lnTo>
                    <a:pt x="9" y="0"/>
                  </a:lnTo>
                  <a:lnTo>
                    <a:pt x="130" y="163"/>
                  </a:lnTo>
                  <a:lnTo>
                    <a:pt x="120" y="170"/>
                  </a:lnTo>
                  <a:close/>
                </a:path>
              </a:pathLst>
            </a:custGeom>
            <a:solidFill>
              <a:srgbClr val="505050"/>
            </a:solidFill>
            <a:ln w="9525">
              <a:noFill/>
              <a:round/>
              <a:headEnd/>
              <a:tailEnd/>
            </a:ln>
          </p:spPr>
          <p:txBody>
            <a:bodyPr/>
            <a:lstStyle/>
            <a:p>
              <a:endParaRPr lang="zh-CN" altLang="en-US"/>
            </a:p>
          </p:txBody>
        </p:sp>
        <p:sp>
          <p:nvSpPr>
            <p:cNvPr id="6176" name="Freeform 41"/>
            <p:cNvSpPr>
              <a:spLocks/>
            </p:cNvSpPr>
            <p:nvPr/>
          </p:nvSpPr>
          <p:spPr bwMode="auto">
            <a:xfrm>
              <a:off x="2845" y="2047"/>
              <a:ext cx="191" cy="151"/>
            </a:xfrm>
            <a:custGeom>
              <a:avLst/>
              <a:gdLst>
                <a:gd name="T0" fmla="*/ 7 w 191"/>
                <a:gd name="T1" fmla="*/ 151 h 151"/>
                <a:gd name="T2" fmla="*/ 0 w 191"/>
                <a:gd name="T3" fmla="*/ 142 h 151"/>
                <a:gd name="T4" fmla="*/ 184 w 191"/>
                <a:gd name="T5" fmla="*/ 0 h 151"/>
                <a:gd name="T6" fmla="*/ 191 w 191"/>
                <a:gd name="T7" fmla="*/ 10 h 151"/>
                <a:gd name="T8" fmla="*/ 7 w 191"/>
                <a:gd name="T9" fmla="*/ 151 h 1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1" h="151">
                  <a:moveTo>
                    <a:pt x="7" y="151"/>
                  </a:moveTo>
                  <a:lnTo>
                    <a:pt x="0" y="142"/>
                  </a:lnTo>
                  <a:lnTo>
                    <a:pt x="184" y="0"/>
                  </a:lnTo>
                  <a:lnTo>
                    <a:pt x="191" y="10"/>
                  </a:lnTo>
                  <a:lnTo>
                    <a:pt x="7" y="151"/>
                  </a:lnTo>
                  <a:close/>
                </a:path>
              </a:pathLst>
            </a:custGeom>
            <a:solidFill>
              <a:srgbClr val="505050"/>
            </a:solidFill>
            <a:ln w="9525">
              <a:noFill/>
              <a:round/>
              <a:headEnd/>
              <a:tailEnd/>
            </a:ln>
          </p:spPr>
          <p:txBody>
            <a:bodyPr/>
            <a:lstStyle/>
            <a:p>
              <a:endParaRPr lang="zh-CN" altLang="en-US"/>
            </a:p>
          </p:txBody>
        </p:sp>
        <p:sp>
          <p:nvSpPr>
            <p:cNvPr id="6177" name="Freeform 42"/>
            <p:cNvSpPr>
              <a:spLocks/>
            </p:cNvSpPr>
            <p:nvPr/>
          </p:nvSpPr>
          <p:spPr bwMode="auto">
            <a:xfrm>
              <a:off x="2585" y="2191"/>
              <a:ext cx="265" cy="19"/>
            </a:xfrm>
            <a:custGeom>
              <a:avLst/>
              <a:gdLst>
                <a:gd name="T0" fmla="*/ 0 w 265"/>
                <a:gd name="T1" fmla="*/ 19 h 19"/>
                <a:gd name="T2" fmla="*/ 0 w 265"/>
                <a:gd name="T3" fmla="*/ 7 h 19"/>
                <a:gd name="T4" fmla="*/ 265 w 265"/>
                <a:gd name="T5" fmla="*/ 0 h 19"/>
                <a:gd name="T6" fmla="*/ 265 w 265"/>
                <a:gd name="T7" fmla="*/ 12 h 19"/>
                <a:gd name="T8" fmla="*/ 0 w 265"/>
                <a:gd name="T9" fmla="*/ 19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5" h="19">
                  <a:moveTo>
                    <a:pt x="0" y="19"/>
                  </a:moveTo>
                  <a:lnTo>
                    <a:pt x="0" y="7"/>
                  </a:lnTo>
                  <a:lnTo>
                    <a:pt x="265" y="0"/>
                  </a:lnTo>
                  <a:lnTo>
                    <a:pt x="265" y="12"/>
                  </a:lnTo>
                  <a:lnTo>
                    <a:pt x="0" y="19"/>
                  </a:lnTo>
                  <a:close/>
                </a:path>
              </a:pathLst>
            </a:custGeom>
            <a:solidFill>
              <a:srgbClr val="505050"/>
            </a:solidFill>
            <a:ln w="9525">
              <a:noFill/>
              <a:round/>
              <a:headEnd/>
              <a:tailEnd/>
            </a:ln>
          </p:spPr>
          <p:txBody>
            <a:bodyPr/>
            <a:lstStyle/>
            <a:p>
              <a:endParaRPr lang="zh-CN" altLang="en-US"/>
            </a:p>
          </p:txBody>
        </p:sp>
        <p:sp>
          <p:nvSpPr>
            <p:cNvPr id="6178" name="Freeform 43"/>
            <p:cNvSpPr>
              <a:spLocks/>
            </p:cNvSpPr>
            <p:nvPr/>
          </p:nvSpPr>
          <p:spPr bwMode="auto">
            <a:xfrm>
              <a:off x="2524" y="2005"/>
              <a:ext cx="66" cy="201"/>
            </a:xfrm>
            <a:custGeom>
              <a:avLst/>
              <a:gdLst>
                <a:gd name="T0" fmla="*/ 54 w 66"/>
                <a:gd name="T1" fmla="*/ 201 h 201"/>
                <a:gd name="T2" fmla="*/ 0 w 66"/>
                <a:gd name="T3" fmla="*/ 2 h 201"/>
                <a:gd name="T4" fmla="*/ 12 w 66"/>
                <a:gd name="T5" fmla="*/ 0 h 201"/>
                <a:gd name="T6" fmla="*/ 66 w 66"/>
                <a:gd name="T7" fmla="*/ 198 h 201"/>
                <a:gd name="T8" fmla="*/ 54 w 66"/>
                <a:gd name="T9" fmla="*/ 201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6" h="201">
                  <a:moveTo>
                    <a:pt x="54" y="201"/>
                  </a:moveTo>
                  <a:lnTo>
                    <a:pt x="0" y="2"/>
                  </a:lnTo>
                  <a:lnTo>
                    <a:pt x="12" y="0"/>
                  </a:lnTo>
                  <a:lnTo>
                    <a:pt x="66" y="198"/>
                  </a:lnTo>
                  <a:lnTo>
                    <a:pt x="54" y="201"/>
                  </a:lnTo>
                  <a:close/>
                </a:path>
              </a:pathLst>
            </a:custGeom>
            <a:solidFill>
              <a:srgbClr val="505050"/>
            </a:solidFill>
            <a:ln w="9525">
              <a:noFill/>
              <a:round/>
              <a:headEnd/>
              <a:tailEnd/>
            </a:ln>
          </p:spPr>
          <p:txBody>
            <a:bodyPr/>
            <a:lstStyle/>
            <a:p>
              <a:endParaRPr lang="zh-CN" altLang="en-US"/>
            </a:p>
          </p:txBody>
        </p:sp>
        <p:sp>
          <p:nvSpPr>
            <p:cNvPr id="6179" name="Freeform 44"/>
            <p:cNvSpPr>
              <a:spLocks/>
            </p:cNvSpPr>
            <p:nvPr/>
          </p:nvSpPr>
          <p:spPr bwMode="auto">
            <a:xfrm>
              <a:off x="2578" y="2031"/>
              <a:ext cx="154" cy="175"/>
            </a:xfrm>
            <a:custGeom>
              <a:avLst/>
              <a:gdLst>
                <a:gd name="T0" fmla="*/ 9 w 154"/>
                <a:gd name="T1" fmla="*/ 175 h 175"/>
                <a:gd name="T2" fmla="*/ 0 w 154"/>
                <a:gd name="T3" fmla="*/ 167 h 175"/>
                <a:gd name="T4" fmla="*/ 147 w 154"/>
                <a:gd name="T5" fmla="*/ 0 h 175"/>
                <a:gd name="T6" fmla="*/ 154 w 154"/>
                <a:gd name="T7" fmla="*/ 7 h 175"/>
                <a:gd name="T8" fmla="*/ 9 w 154"/>
                <a:gd name="T9" fmla="*/ 175 h 1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4" h="175">
                  <a:moveTo>
                    <a:pt x="9" y="175"/>
                  </a:moveTo>
                  <a:lnTo>
                    <a:pt x="0" y="167"/>
                  </a:lnTo>
                  <a:lnTo>
                    <a:pt x="147" y="0"/>
                  </a:lnTo>
                  <a:lnTo>
                    <a:pt x="154" y="7"/>
                  </a:lnTo>
                  <a:lnTo>
                    <a:pt x="9" y="175"/>
                  </a:lnTo>
                  <a:close/>
                </a:path>
              </a:pathLst>
            </a:custGeom>
            <a:solidFill>
              <a:srgbClr val="505050"/>
            </a:solidFill>
            <a:ln w="9525">
              <a:noFill/>
              <a:round/>
              <a:headEnd/>
              <a:tailEnd/>
            </a:ln>
          </p:spPr>
          <p:txBody>
            <a:bodyPr/>
            <a:lstStyle/>
            <a:p>
              <a:endParaRPr lang="zh-CN" altLang="en-US"/>
            </a:p>
          </p:txBody>
        </p:sp>
        <p:sp>
          <p:nvSpPr>
            <p:cNvPr id="6180" name="Freeform 45"/>
            <p:cNvSpPr>
              <a:spLocks/>
            </p:cNvSpPr>
            <p:nvPr/>
          </p:nvSpPr>
          <p:spPr bwMode="auto">
            <a:xfrm>
              <a:off x="2526" y="2000"/>
              <a:ext cx="203" cy="35"/>
            </a:xfrm>
            <a:custGeom>
              <a:avLst/>
              <a:gdLst>
                <a:gd name="T0" fmla="*/ 203 w 203"/>
                <a:gd name="T1" fmla="*/ 35 h 35"/>
                <a:gd name="T2" fmla="*/ 0 w 203"/>
                <a:gd name="T3" fmla="*/ 9 h 35"/>
                <a:gd name="T4" fmla="*/ 2 w 203"/>
                <a:gd name="T5" fmla="*/ 0 h 35"/>
                <a:gd name="T6" fmla="*/ 203 w 203"/>
                <a:gd name="T7" fmla="*/ 26 h 35"/>
                <a:gd name="T8" fmla="*/ 203 w 203"/>
                <a:gd name="T9" fmla="*/ 35 h 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3" h="35">
                  <a:moveTo>
                    <a:pt x="203" y="35"/>
                  </a:moveTo>
                  <a:lnTo>
                    <a:pt x="0" y="9"/>
                  </a:lnTo>
                  <a:lnTo>
                    <a:pt x="2" y="0"/>
                  </a:lnTo>
                  <a:lnTo>
                    <a:pt x="203" y="26"/>
                  </a:lnTo>
                  <a:lnTo>
                    <a:pt x="203" y="35"/>
                  </a:lnTo>
                  <a:close/>
                </a:path>
              </a:pathLst>
            </a:custGeom>
            <a:solidFill>
              <a:srgbClr val="505050"/>
            </a:solidFill>
            <a:ln w="9525">
              <a:noFill/>
              <a:round/>
              <a:headEnd/>
              <a:tailEnd/>
            </a:ln>
          </p:spPr>
          <p:txBody>
            <a:bodyPr/>
            <a:lstStyle/>
            <a:p>
              <a:endParaRPr lang="zh-CN" altLang="en-US"/>
            </a:p>
          </p:txBody>
        </p:sp>
        <p:sp>
          <p:nvSpPr>
            <p:cNvPr id="6181" name="Freeform 46"/>
            <p:cNvSpPr>
              <a:spLocks/>
            </p:cNvSpPr>
            <p:nvPr/>
          </p:nvSpPr>
          <p:spPr bwMode="auto">
            <a:xfrm>
              <a:off x="2725" y="1827"/>
              <a:ext cx="132" cy="206"/>
            </a:xfrm>
            <a:custGeom>
              <a:avLst/>
              <a:gdLst>
                <a:gd name="T0" fmla="*/ 9 w 132"/>
                <a:gd name="T1" fmla="*/ 206 h 206"/>
                <a:gd name="T2" fmla="*/ 0 w 132"/>
                <a:gd name="T3" fmla="*/ 199 h 206"/>
                <a:gd name="T4" fmla="*/ 122 w 132"/>
                <a:gd name="T5" fmla="*/ 0 h 206"/>
                <a:gd name="T6" fmla="*/ 132 w 132"/>
                <a:gd name="T7" fmla="*/ 8 h 206"/>
                <a:gd name="T8" fmla="*/ 9 w 132"/>
                <a:gd name="T9" fmla="*/ 206 h 2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206">
                  <a:moveTo>
                    <a:pt x="9" y="206"/>
                  </a:moveTo>
                  <a:lnTo>
                    <a:pt x="0" y="199"/>
                  </a:lnTo>
                  <a:lnTo>
                    <a:pt x="122" y="0"/>
                  </a:lnTo>
                  <a:lnTo>
                    <a:pt x="132" y="8"/>
                  </a:lnTo>
                  <a:lnTo>
                    <a:pt x="9" y="206"/>
                  </a:lnTo>
                  <a:close/>
                </a:path>
              </a:pathLst>
            </a:custGeom>
            <a:solidFill>
              <a:srgbClr val="505050"/>
            </a:solidFill>
            <a:ln w="9525">
              <a:noFill/>
              <a:round/>
              <a:headEnd/>
              <a:tailEnd/>
            </a:ln>
          </p:spPr>
          <p:txBody>
            <a:bodyPr/>
            <a:lstStyle/>
            <a:p>
              <a:endParaRPr lang="zh-CN" altLang="en-US"/>
            </a:p>
          </p:txBody>
        </p:sp>
        <p:sp>
          <p:nvSpPr>
            <p:cNvPr id="6182" name="Freeform 47"/>
            <p:cNvSpPr>
              <a:spLocks/>
            </p:cNvSpPr>
            <p:nvPr/>
          </p:nvSpPr>
          <p:spPr bwMode="auto">
            <a:xfrm>
              <a:off x="3027" y="1939"/>
              <a:ext cx="156" cy="118"/>
            </a:xfrm>
            <a:custGeom>
              <a:avLst/>
              <a:gdLst>
                <a:gd name="T0" fmla="*/ 7 w 156"/>
                <a:gd name="T1" fmla="*/ 118 h 118"/>
                <a:gd name="T2" fmla="*/ 0 w 156"/>
                <a:gd name="T3" fmla="*/ 108 h 118"/>
                <a:gd name="T4" fmla="*/ 149 w 156"/>
                <a:gd name="T5" fmla="*/ 0 h 118"/>
                <a:gd name="T6" fmla="*/ 156 w 156"/>
                <a:gd name="T7" fmla="*/ 7 h 118"/>
                <a:gd name="T8" fmla="*/ 7 w 156"/>
                <a:gd name="T9" fmla="*/ 118 h 1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6" h="118">
                  <a:moveTo>
                    <a:pt x="7" y="118"/>
                  </a:moveTo>
                  <a:lnTo>
                    <a:pt x="0" y="108"/>
                  </a:lnTo>
                  <a:lnTo>
                    <a:pt x="149" y="0"/>
                  </a:lnTo>
                  <a:lnTo>
                    <a:pt x="156" y="7"/>
                  </a:lnTo>
                  <a:lnTo>
                    <a:pt x="7" y="118"/>
                  </a:lnTo>
                  <a:close/>
                </a:path>
              </a:pathLst>
            </a:custGeom>
            <a:solidFill>
              <a:srgbClr val="505050"/>
            </a:solidFill>
            <a:ln w="9525">
              <a:noFill/>
              <a:round/>
              <a:headEnd/>
              <a:tailEnd/>
            </a:ln>
          </p:spPr>
          <p:txBody>
            <a:bodyPr/>
            <a:lstStyle/>
            <a:p>
              <a:endParaRPr lang="zh-CN" altLang="en-US"/>
            </a:p>
          </p:txBody>
        </p:sp>
        <p:sp>
          <p:nvSpPr>
            <p:cNvPr id="6183" name="Freeform 48"/>
            <p:cNvSpPr>
              <a:spLocks/>
            </p:cNvSpPr>
            <p:nvPr/>
          </p:nvSpPr>
          <p:spPr bwMode="auto">
            <a:xfrm>
              <a:off x="3018" y="2054"/>
              <a:ext cx="18" cy="144"/>
            </a:xfrm>
            <a:custGeom>
              <a:avLst/>
              <a:gdLst>
                <a:gd name="T0" fmla="*/ 11 w 18"/>
                <a:gd name="T1" fmla="*/ 144 h 144"/>
                <a:gd name="T2" fmla="*/ 0 w 18"/>
                <a:gd name="T3" fmla="*/ 144 h 144"/>
                <a:gd name="T4" fmla="*/ 7 w 18"/>
                <a:gd name="T5" fmla="*/ 0 h 144"/>
                <a:gd name="T6" fmla="*/ 18 w 18"/>
                <a:gd name="T7" fmla="*/ 0 h 144"/>
                <a:gd name="T8" fmla="*/ 11 w 18"/>
                <a:gd name="T9" fmla="*/ 144 h 1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144">
                  <a:moveTo>
                    <a:pt x="11" y="144"/>
                  </a:moveTo>
                  <a:lnTo>
                    <a:pt x="0" y="144"/>
                  </a:lnTo>
                  <a:lnTo>
                    <a:pt x="7" y="0"/>
                  </a:lnTo>
                  <a:lnTo>
                    <a:pt x="18" y="0"/>
                  </a:lnTo>
                  <a:lnTo>
                    <a:pt x="11" y="144"/>
                  </a:lnTo>
                  <a:close/>
                </a:path>
              </a:pathLst>
            </a:custGeom>
            <a:solidFill>
              <a:srgbClr val="505050"/>
            </a:solidFill>
            <a:ln w="9525">
              <a:noFill/>
              <a:round/>
              <a:headEnd/>
              <a:tailEnd/>
            </a:ln>
          </p:spPr>
          <p:txBody>
            <a:bodyPr/>
            <a:lstStyle/>
            <a:p>
              <a:endParaRPr lang="zh-CN" altLang="en-US"/>
            </a:p>
          </p:txBody>
        </p:sp>
        <p:sp>
          <p:nvSpPr>
            <p:cNvPr id="6184" name="Freeform 49"/>
            <p:cNvSpPr>
              <a:spLocks/>
            </p:cNvSpPr>
            <p:nvPr/>
          </p:nvSpPr>
          <p:spPr bwMode="auto">
            <a:xfrm>
              <a:off x="2732" y="2021"/>
              <a:ext cx="297" cy="40"/>
            </a:xfrm>
            <a:custGeom>
              <a:avLst/>
              <a:gdLst>
                <a:gd name="T0" fmla="*/ 297 w 297"/>
                <a:gd name="T1" fmla="*/ 40 h 40"/>
                <a:gd name="T2" fmla="*/ 0 w 297"/>
                <a:gd name="T3" fmla="*/ 10 h 40"/>
                <a:gd name="T4" fmla="*/ 0 w 297"/>
                <a:gd name="T5" fmla="*/ 0 h 40"/>
                <a:gd name="T6" fmla="*/ 297 w 297"/>
                <a:gd name="T7" fmla="*/ 29 h 40"/>
                <a:gd name="T8" fmla="*/ 297 w 297"/>
                <a:gd name="T9" fmla="*/ 40 h 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7" h="40">
                  <a:moveTo>
                    <a:pt x="297" y="40"/>
                  </a:moveTo>
                  <a:lnTo>
                    <a:pt x="0" y="10"/>
                  </a:lnTo>
                  <a:lnTo>
                    <a:pt x="0" y="0"/>
                  </a:lnTo>
                  <a:lnTo>
                    <a:pt x="297" y="29"/>
                  </a:lnTo>
                  <a:lnTo>
                    <a:pt x="297" y="40"/>
                  </a:lnTo>
                  <a:close/>
                </a:path>
              </a:pathLst>
            </a:custGeom>
            <a:solidFill>
              <a:srgbClr val="505050"/>
            </a:solidFill>
            <a:ln w="9525">
              <a:noFill/>
              <a:round/>
              <a:headEnd/>
              <a:tailEnd/>
            </a:ln>
          </p:spPr>
          <p:txBody>
            <a:bodyPr/>
            <a:lstStyle/>
            <a:p>
              <a:endParaRPr lang="zh-CN" altLang="en-US"/>
            </a:p>
          </p:txBody>
        </p:sp>
        <p:sp>
          <p:nvSpPr>
            <p:cNvPr id="6185" name="Freeform 50"/>
            <p:cNvSpPr>
              <a:spLocks/>
            </p:cNvSpPr>
            <p:nvPr/>
          </p:nvSpPr>
          <p:spPr bwMode="auto">
            <a:xfrm>
              <a:off x="3022" y="1853"/>
              <a:ext cx="14" cy="199"/>
            </a:xfrm>
            <a:custGeom>
              <a:avLst/>
              <a:gdLst>
                <a:gd name="T0" fmla="*/ 3 w 14"/>
                <a:gd name="T1" fmla="*/ 199 h 199"/>
                <a:gd name="T2" fmla="*/ 0 w 14"/>
                <a:gd name="T3" fmla="*/ 0 h 199"/>
                <a:gd name="T4" fmla="*/ 12 w 14"/>
                <a:gd name="T5" fmla="*/ 0 h 199"/>
                <a:gd name="T6" fmla="*/ 14 w 14"/>
                <a:gd name="T7" fmla="*/ 199 h 199"/>
                <a:gd name="T8" fmla="*/ 3 w 14"/>
                <a:gd name="T9" fmla="*/ 199 h 19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99">
                  <a:moveTo>
                    <a:pt x="3" y="199"/>
                  </a:moveTo>
                  <a:lnTo>
                    <a:pt x="0" y="0"/>
                  </a:lnTo>
                  <a:lnTo>
                    <a:pt x="12" y="0"/>
                  </a:lnTo>
                  <a:lnTo>
                    <a:pt x="14" y="199"/>
                  </a:lnTo>
                  <a:lnTo>
                    <a:pt x="3" y="199"/>
                  </a:lnTo>
                  <a:close/>
                </a:path>
              </a:pathLst>
            </a:custGeom>
            <a:solidFill>
              <a:srgbClr val="505050"/>
            </a:solidFill>
            <a:ln w="9525">
              <a:noFill/>
              <a:round/>
              <a:headEnd/>
              <a:tailEnd/>
            </a:ln>
          </p:spPr>
          <p:txBody>
            <a:bodyPr/>
            <a:lstStyle/>
            <a:p>
              <a:endParaRPr lang="zh-CN" altLang="en-US"/>
            </a:p>
          </p:txBody>
        </p:sp>
        <p:sp>
          <p:nvSpPr>
            <p:cNvPr id="6186" name="Freeform 51"/>
            <p:cNvSpPr>
              <a:spLocks/>
            </p:cNvSpPr>
            <p:nvPr/>
          </p:nvSpPr>
          <p:spPr bwMode="auto">
            <a:xfrm>
              <a:off x="3027" y="2042"/>
              <a:ext cx="123" cy="133"/>
            </a:xfrm>
            <a:custGeom>
              <a:avLst/>
              <a:gdLst>
                <a:gd name="T0" fmla="*/ 274 w 52"/>
                <a:gd name="T1" fmla="*/ 316 h 56"/>
                <a:gd name="T2" fmla="*/ 0 w 52"/>
                <a:gd name="T3" fmla="*/ 12 h 56"/>
                <a:gd name="T4" fmla="*/ 21 w 52"/>
                <a:gd name="T5" fmla="*/ 0 h 56"/>
                <a:gd name="T6" fmla="*/ 12 w 52"/>
                <a:gd name="T7" fmla="*/ 5 h 56"/>
                <a:gd name="T8" fmla="*/ 21 w 52"/>
                <a:gd name="T9" fmla="*/ 0 h 56"/>
                <a:gd name="T10" fmla="*/ 291 w 52"/>
                <a:gd name="T11" fmla="*/ 299 h 56"/>
                <a:gd name="T12" fmla="*/ 274 w 52"/>
                <a:gd name="T13" fmla="*/ 316 h 5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2" h="56">
                  <a:moveTo>
                    <a:pt x="49" y="56"/>
                  </a:moveTo>
                  <a:cubicBezTo>
                    <a:pt x="1" y="4"/>
                    <a:pt x="0" y="2"/>
                    <a:pt x="0" y="2"/>
                  </a:cubicBezTo>
                  <a:cubicBezTo>
                    <a:pt x="4" y="0"/>
                    <a:pt x="4" y="0"/>
                    <a:pt x="4" y="0"/>
                  </a:cubicBezTo>
                  <a:cubicBezTo>
                    <a:pt x="2" y="1"/>
                    <a:pt x="2" y="1"/>
                    <a:pt x="2" y="1"/>
                  </a:cubicBezTo>
                  <a:cubicBezTo>
                    <a:pt x="4" y="0"/>
                    <a:pt x="4" y="0"/>
                    <a:pt x="4" y="0"/>
                  </a:cubicBezTo>
                  <a:cubicBezTo>
                    <a:pt x="6" y="2"/>
                    <a:pt x="34" y="33"/>
                    <a:pt x="52" y="53"/>
                  </a:cubicBezTo>
                  <a:lnTo>
                    <a:pt x="49" y="56"/>
                  </a:lnTo>
                  <a:close/>
                </a:path>
              </a:pathLst>
            </a:custGeom>
            <a:solidFill>
              <a:srgbClr val="505050"/>
            </a:solidFill>
            <a:ln w="9525">
              <a:noFill/>
              <a:round/>
              <a:headEnd/>
              <a:tailEnd/>
            </a:ln>
          </p:spPr>
          <p:txBody>
            <a:bodyPr/>
            <a:lstStyle/>
            <a:p>
              <a:endParaRPr lang="zh-CN" altLang="en-US"/>
            </a:p>
          </p:txBody>
        </p:sp>
        <p:sp>
          <p:nvSpPr>
            <p:cNvPr id="6187" name="Freeform 52"/>
            <p:cNvSpPr>
              <a:spLocks/>
            </p:cNvSpPr>
            <p:nvPr/>
          </p:nvSpPr>
          <p:spPr bwMode="auto">
            <a:xfrm>
              <a:off x="3025" y="2168"/>
              <a:ext cx="123" cy="40"/>
            </a:xfrm>
            <a:custGeom>
              <a:avLst/>
              <a:gdLst>
                <a:gd name="T0" fmla="*/ 2 w 123"/>
                <a:gd name="T1" fmla="*/ 40 h 40"/>
                <a:gd name="T2" fmla="*/ 0 w 123"/>
                <a:gd name="T3" fmla="*/ 30 h 40"/>
                <a:gd name="T4" fmla="*/ 120 w 123"/>
                <a:gd name="T5" fmla="*/ 0 h 40"/>
                <a:gd name="T6" fmla="*/ 123 w 123"/>
                <a:gd name="T7" fmla="*/ 12 h 40"/>
                <a:gd name="T8" fmla="*/ 2 w 123"/>
                <a:gd name="T9" fmla="*/ 40 h 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3" h="40">
                  <a:moveTo>
                    <a:pt x="2" y="40"/>
                  </a:moveTo>
                  <a:lnTo>
                    <a:pt x="0" y="30"/>
                  </a:lnTo>
                  <a:lnTo>
                    <a:pt x="120" y="0"/>
                  </a:lnTo>
                  <a:lnTo>
                    <a:pt x="123" y="12"/>
                  </a:lnTo>
                  <a:lnTo>
                    <a:pt x="2" y="40"/>
                  </a:lnTo>
                  <a:close/>
                </a:path>
              </a:pathLst>
            </a:custGeom>
            <a:solidFill>
              <a:srgbClr val="505050"/>
            </a:solidFill>
            <a:ln w="9525">
              <a:noFill/>
              <a:round/>
              <a:headEnd/>
              <a:tailEnd/>
            </a:ln>
          </p:spPr>
          <p:txBody>
            <a:bodyPr/>
            <a:lstStyle/>
            <a:p>
              <a:endParaRPr lang="zh-CN" altLang="en-US"/>
            </a:p>
          </p:txBody>
        </p:sp>
        <p:sp>
          <p:nvSpPr>
            <p:cNvPr id="6188" name="Freeform 53"/>
            <p:cNvSpPr>
              <a:spLocks/>
            </p:cNvSpPr>
            <p:nvPr/>
          </p:nvSpPr>
          <p:spPr bwMode="auto">
            <a:xfrm>
              <a:off x="3145" y="1943"/>
              <a:ext cx="38" cy="232"/>
            </a:xfrm>
            <a:custGeom>
              <a:avLst/>
              <a:gdLst>
                <a:gd name="T0" fmla="*/ 10 w 38"/>
                <a:gd name="T1" fmla="*/ 232 h 232"/>
                <a:gd name="T2" fmla="*/ 0 w 38"/>
                <a:gd name="T3" fmla="*/ 232 h 232"/>
                <a:gd name="T4" fmla="*/ 26 w 38"/>
                <a:gd name="T5" fmla="*/ 0 h 232"/>
                <a:gd name="T6" fmla="*/ 38 w 38"/>
                <a:gd name="T7" fmla="*/ 0 h 232"/>
                <a:gd name="T8" fmla="*/ 10 w 38"/>
                <a:gd name="T9" fmla="*/ 232 h 2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 h="232">
                  <a:moveTo>
                    <a:pt x="10" y="232"/>
                  </a:moveTo>
                  <a:lnTo>
                    <a:pt x="0" y="232"/>
                  </a:lnTo>
                  <a:lnTo>
                    <a:pt x="26" y="0"/>
                  </a:lnTo>
                  <a:lnTo>
                    <a:pt x="38" y="0"/>
                  </a:lnTo>
                  <a:lnTo>
                    <a:pt x="10" y="232"/>
                  </a:lnTo>
                  <a:close/>
                </a:path>
              </a:pathLst>
            </a:custGeom>
            <a:solidFill>
              <a:srgbClr val="505050"/>
            </a:solidFill>
            <a:ln w="9525">
              <a:noFill/>
              <a:round/>
              <a:headEnd/>
              <a:tailEnd/>
            </a:ln>
          </p:spPr>
          <p:txBody>
            <a:bodyPr/>
            <a:lstStyle/>
            <a:p>
              <a:endParaRPr lang="zh-CN" altLang="en-US"/>
            </a:p>
          </p:txBody>
        </p:sp>
        <p:sp>
          <p:nvSpPr>
            <p:cNvPr id="6189" name="Freeform 54"/>
            <p:cNvSpPr>
              <a:spLocks/>
            </p:cNvSpPr>
            <p:nvPr/>
          </p:nvSpPr>
          <p:spPr bwMode="auto">
            <a:xfrm>
              <a:off x="3174" y="1733"/>
              <a:ext cx="111" cy="215"/>
            </a:xfrm>
            <a:custGeom>
              <a:avLst/>
              <a:gdLst>
                <a:gd name="T0" fmla="*/ 9 w 111"/>
                <a:gd name="T1" fmla="*/ 215 h 215"/>
                <a:gd name="T2" fmla="*/ 0 w 111"/>
                <a:gd name="T3" fmla="*/ 210 h 215"/>
                <a:gd name="T4" fmla="*/ 101 w 111"/>
                <a:gd name="T5" fmla="*/ 0 h 215"/>
                <a:gd name="T6" fmla="*/ 111 w 111"/>
                <a:gd name="T7" fmla="*/ 7 h 215"/>
                <a:gd name="T8" fmla="*/ 9 w 111"/>
                <a:gd name="T9" fmla="*/ 215 h 2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 h="215">
                  <a:moveTo>
                    <a:pt x="9" y="215"/>
                  </a:moveTo>
                  <a:lnTo>
                    <a:pt x="0" y="210"/>
                  </a:lnTo>
                  <a:lnTo>
                    <a:pt x="101" y="0"/>
                  </a:lnTo>
                  <a:lnTo>
                    <a:pt x="111" y="7"/>
                  </a:lnTo>
                  <a:lnTo>
                    <a:pt x="9" y="215"/>
                  </a:lnTo>
                  <a:close/>
                </a:path>
              </a:pathLst>
            </a:custGeom>
            <a:solidFill>
              <a:srgbClr val="505050"/>
            </a:solidFill>
            <a:ln w="9525">
              <a:noFill/>
              <a:round/>
              <a:headEnd/>
              <a:tailEnd/>
            </a:ln>
          </p:spPr>
          <p:txBody>
            <a:bodyPr/>
            <a:lstStyle/>
            <a:p>
              <a:endParaRPr lang="zh-CN" altLang="en-US"/>
            </a:p>
          </p:txBody>
        </p:sp>
        <p:sp>
          <p:nvSpPr>
            <p:cNvPr id="6190" name="Freeform 55"/>
            <p:cNvSpPr>
              <a:spLocks/>
            </p:cNvSpPr>
            <p:nvPr/>
          </p:nvSpPr>
          <p:spPr bwMode="auto">
            <a:xfrm>
              <a:off x="3273" y="1478"/>
              <a:ext cx="132" cy="262"/>
            </a:xfrm>
            <a:custGeom>
              <a:avLst/>
              <a:gdLst>
                <a:gd name="T0" fmla="*/ 12 w 132"/>
                <a:gd name="T1" fmla="*/ 262 h 262"/>
                <a:gd name="T2" fmla="*/ 0 w 132"/>
                <a:gd name="T3" fmla="*/ 257 h 262"/>
                <a:gd name="T4" fmla="*/ 123 w 132"/>
                <a:gd name="T5" fmla="*/ 0 h 262"/>
                <a:gd name="T6" fmla="*/ 132 w 132"/>
                <a:gd name="T7" fmla="*/ 5 h 262"/>
                <a:gd name="T8" fmla="*/ 12 w 132"/>
                <a:gd name="T9" fmla="*/ 262 h 26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262">
                  <a:moveTo>
                    <a:pt x="12" y="262"/>
                  </a:moveTo>
                  <a:lnTo>
                    <a:pt x="0" y="257"/>
                  </a:lnTo>
                  <a:lnTo>
                    <a:pt x="123" y="0"/>
                  </a:lnTo>
                  <a:lnTo>
                    <a:pt x="132" y="5"/>
                  </a:lnTo>
                  <a:lnTo>
                    <a:pt x="12" y="262"/>
                  </a:lnTo>
                  <a:close/>
                </a:path>
              </a:pathLst>
            </a:custGeom>
            <a:solidFill>
              <a:srgbClr val="505050"/>
            </a:solidFill>
            <a:ln w="9525">
              <a:noFill/>
              <a:round/>
              <a:headEnd/>
              <a:tailEnd/>
            </a:ln>
          </p:spPr>
          <p:txBody>
            <a:bodyPr/>
            <a:lstStyle/>
            <a:p>
              <a:endParaRPr lang="zh-CN" altLang="en-US"/>
            </a:p>
          </p:txBody>
        </p:sp>
        <p:sp>
          <p:nvSpPr>
            <p:cNvPr id="6191" name="Freeform 56"/>
            <p:cNvSpPr>
              <a:spLocks/>
            </p:cNvSpPr>
            <p:nvPr/>
          </p:nvSpPr>
          <p:spPr bwMode="auto">
            <a:xfrm>
              <a:off x="3145" y="1591"/>
              <a:ext cx="140" cy="149"/>
            </a:xfrm>
            <a:custGeom>
              <a:avLst/>
              <a:gdLst>
                <a:gd name="T0" fmla="*/ 130 w 140"/>
                <a:gd name="T1" fmla="*/ 149 h 149"/>
                <a:gd name="T2" fmla="*/ 0 w 140"/>
                <a:gd name="T3" fmla="*/ 10 h 149"/>
                <a:gd name="T4" fmla="*/ 7 w 140"/>
                <a:gd name="T5" fmla="*/ 0 h 149"/>
                <a:gd name="T6" fmla="*/ 140 w 140"/>
                <a:gd name="T7" fmla="*/ 142 h 149"/>
                <a:gd name="T8" fmla="*/ 130 w 140"/>
                <a:gd name="T9" fmla="*/ 149 h 1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0" h="149">
                  <a:moveTo>
                    <a:pt x="130" y="149"/>
                  </a:moveTo>
                  <a:lnTo>
                    <a:pt x="0" y="10"/>
                  </a:lnTo>
                  <a:lnTo>
                    <a:pt x="7" y="0"/>
                  </a:lnTo>
                  <a:lnTo>
                    <a:pt x="140" y="142"/>
                  </a:lnTo>
                  <a:lnTo>
                    <a:pt x="130" y="149"/>
                  </a:lnTo>
                  <a:close/>
                </a:path>
              </a:pathLst>
            </a:custGeom>
            <a:solidFill>
              <a:srgbClr val="505050"/>
            </a:solidFill>
            <a:ln w="9525">
              <a:noFill/>
              <a:round/>
              <a:headEnd/>
              <a:tailEnd/>
            </a:ln>
          </p:spPr>
          <p:txBody>
            <a:bodyPr/>
            <a:lstStyle/>
            <a:p>
              <a:endParaRPr lang="zh-CN" altLang="en-US"/>
            </a:p>
          </p:txBody>
        </p:sp>
        <p:sp>
          <p:nvSpPr>
            <p:cNvPr id="6192" name="Freeform 57"/>
            <p:cNvSpPr>
              <a:spLocks/>
            </p:cNvSpPr>
            <p:nvPr/>
          </p:nvSpPr>
          <p:spPr bwMode="auto">
            <a:xfrm>
              <a:off x="3025" y="1591"/>
              <a:ext cx="127" cy="267"/>
            </a:xfrm>
            <a:custGeom>
              <a:avLst/>
              <a:gdLst>
                <a:gd name="T0" fmla="*/ 9 w 127"/>
                <a:gd name="T1" fmla="*/ 267 h 267"/>
                <a:gd name="T2" fmla="*/ 0 w 127"/>
                <a:gd name="T3" fmla="*/ 262 h 267"/>
                <a:gd name="T4" fmla="*/ 118 w 127"/>
                <a:gd name="T5" fmla="*/ 0 h 267"/>
                <a:gd name="T6" fmla="*/ 127 w 127"/>
                <a:gd name="T7" fmla="*/ 5 h 267"/>
                <a:gd name="T8" fmla="*/ 9 w 127"/>
                <a:gd name="T9" fmla="*/ 267 h 26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 h="267">
                  <a:moveTo>
                    <a:pt x="9" y="267"/>
                  </a:moveTo>
                  <a:lnTo>
                    <a:pt x="0" y="262"/>
                  </a:lnTo>
                  <a:lnTo>
                    <a:pt x="118" y="0"/>
                  </a:lnTo>
                  <a:lnTo>
                    <a:pt x="127" y="5"/>
                  </a:lnTo>
                  <a:lnTo>
                    <a:pt x="9" y="267"/>
                  </a:lnTo>
                  <a:close/>
                </a:path>
              </a:pathLst>
            </a:custGeom>
            <a:solidFill>
              <a:srgbClr val="505050"/>
            </a:solidFill>
            <a:ln w="9525">
              <a:noFill/>
              <a:round/>
              <a:headEnd/>
              <a:tailEnd/>
            </a:ln>
          </p:spPr>
          <p:txBody>
            <a:bodyPr/>
            <a:lstStyle/>
            <a:p>
              <a:endParaRPr lang="zh-CN" altLang="en-US"/>
            </a:p>
          </p:txBody>
        </p:sp>
        <p:sp>
          <p:nvSpPr>
            <p:cNvPr id="6193" name="Freeform 58"/>
            <p:cNvSpPr>
              <a:spLocks/>
            </p:cNvSpPr>
            <p:nvPr/>
          </p:nvSpPr>
          <p:spPr bwMode="auto">
            <a:xfrm>
              <a:off x="2852" y="1823"/>
              <a:ext cx="175" cy="38"/>
            </a:xfrm>
            <a:custGeom>
              <a:avLst/>
              <a:gdLst>
                <a:gd name="T0" fmla="*/ 173 w 175"/>
                <a:gd name="T1" fmla="*/ 38 h 38"/>
                <a:gd name="T2" fmla="*/ 0 w 175"/>
                <a:gd name="T3" fmla="*/ 12 h 38"/>
                <a:gd name="T4" fmla="*/ 3 w 175"/>
                <a:gd name="T5" fmla="*/ 0 h 38"/>
                <a:gd name="T6" fmla="*/ 175 w 175"/>
                <a:gd name="T7" fmla="*/ 26 h 38"/>
                <a:gd name="T8" fmla="*/ 173 w 175"/>
                <a:gd name="T9" fmla="*/ 38 h 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 h="38">
                  <a:moveTo>
                    <a:pt x="173" y="38"/>
                  </a:moveTo>
                  <a:lnTo>
                    <a:pt x="0" y="12"/>
                  </a:lnTo>
                  <a:lnTo>
                    <a:pt x="3" y="0"/>
                  </a:lnTo>
                  <a:lnTo>
                    <a:pt x="175" y="26"/>
                  </a:lnTo>
                  <a:lnTo>
                    <a:pt x="173" y="38"/>
                  </a:lnTo>
                  <a:close/>
                </a:path>
              </a:pathLst>
            </a:custGeom>
            <a:solidFill>
              <a:srgbClr val="505050"/>
            </a:solidFill>
            <a:ln w="9525">
              <a:noFill/>
              <a:round/>
              <a:headEnd/>
              <a:tailEnd/>
            </a:ln>
          </p:spPr>
          <p:txBody>
            <a:bodyPr/>
            <a:lstStyle/>
            <a:p>
              <a:endParaRPr lang="zh-CN" altLang="en-US"/>
            </a:p>
          </p:txBody>
        </p:sp>
        <p:sp>
          <p:nvSpPr>
            <p:cNvPr id="6194" name="Freeform 59"/>
            <p:cNvSpPr>
              <a:spLocks/>
            </p:cNvSpPr>
            <p:nvPr/>
          </p:nvSpPr>
          <p:spPr bwMode="auto">
            <a:xfrm>
              <a:off x="3027" y="1849"/>
              <a:ext cx="154" cy="97"/>
            </a:xfrm>
            <a:custGeom>
              <a:avLst/>
              <a:gdLst>
                <a:gd name="T0" fmla="*/ 147 w 154"/>
                <a:gd name="T1" fmla="*/ 97 h 97"/>
                <a:gd name="T2" fmla="*/ 0 w 154"/>
                <a:gd name="T3" fmla="*/ 9 h 97"/>
                <a:gd name="T4" fmla="*/ 7 w 154"/>
                <a:gd name="T5" fmla="*/ 0 h 97"/>
                <a:gd name="T6" fmla="*/ 154 w 154"/>
                <a:gd name="T7" fmla="*/ 87 h 97"/>
                <a:gd name="T8" fmla="*/ 147 w 154"/>
                <a:gd name="T9" fmla="*/ 97 h 9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4" h="97">
                  <a:moveTo>
                    <a:pt x="147" y="97"/>
                  </a:moveTo>
                  <a:lnTo>
                    <a:pt x="0" y="9"/>
                  </a:lnTo>
                  <a:lnTo>
                    <a:pt x="7" y="0"/>
                  </a:lnTo>
                  <a:lnTo>
                    <a:pt x="154" y="87"/>
                  </a:lnTo>
                  <a:lnTo>
                    <a:pt x="147" y="97"/>
                  </a:lnTo>
                  <a:close/>
                </a:path>
              </a:pathLst>
            </a:custGeom>
            <a:solidFill>
              <a:srgbClr val="505050"/>
            </a:solidFill>
            <a:ln w="9525">
              <a:noFill/>
              <a:round/>
              <a:headEnd/>
              <a:tailEnd/>
            </a:ln>
          </p:spPr>
          <p:txBody>
            <a:bodyPr/>
            <a:lstStyle/>
            <a:p>
              <a:endParaRPr lang="zh-CN" altLang="en-US"/>
            </a:p>
          </p:txBody>
        </p:sp>
        <p:sp>
          <p:nvSpPr>
            <p:cNvPr id="6195" name="Freeform 60"/>
            <p:cNvSpPr>
              <a:spLocks/>
            </p:cNvSpPr>
            <p:nvPr/>
          </p:nvSpPr>
          <p:spPr bwMode="auto">
            <a:xfrm>
              <a:off x="3029" y="1731"/>
              <a:ext cx="251" cy="125"/>
            </a:xfrm>
            <a:custGeom>
              <a:avLst/>
              <a:gdLst>
                <a:gd name="T0" fmla="*/ 5 w 251"/>
                <a:gd name="T1" fmla="*/ 125 h 125"/>
                <a:gd name="T2" fmla="*/ 0 w 251"/>
                <a:gd name="T3" fmla="*/ 115 h 125"/>
                <a:gd name="T4" fmla="*/ 246 w 251"/>
                <a:gd name="T5" fmla="*/ 0 h 125"/>
                <a:gd name="T6" fmla="*/ 251 w 251"/>
                <a:gd name="T7" fmla="*/ 11 h 125"/>
                <a:gd name="T8" fmla="*/ 5 w 251"/>
                <a:gd name="T9" fmla="*/ 125 h 1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1" h="125">
                  <a:moveTo>
                    <a:pt x="5" y="125"/>
                  </a:moveTo>
                  <a:lnTo>
                    <a:pt x="0" y="115"/>
                  </a:lnTo>
                  <a:lnTo>
                    <a:pt x="246" y="0"/>
                  </a:lnTo>
                  <a:lnTo>
                    <a:pt x="251" y="11"/>
                  </a:lnTo>
                  <a:lnTo>
                    <a:pt x="5" y="125"/>
                  </a:lnTo>
                  <a:close/>
                </a:path>
              </a:pathLst>
            </a:custGeom>
            <a:solidFill>
              <a:srgbClr val="505050"/>
            </a:solidFill>
            <a:ln w="9525">
              <a:noFill/>
              <a:round/>
              <a:headEnd/>
              <a:tailEnd/>
            </a:ln>
          </p:spPr>
          <p:txBody>
            <a:bodyPr/>
            <a:lstStyle/>
            <a:p>
              <a:endParaRPr lang="zh-CN" altLang="en-US"/>
            </a:p>
          </p:txBody>
        </p:sp>
        <p:sp>
          <p:nvSpPr>
            <p:cNvPr id="6196" name="Freeform 61"/>
            <p:cNvSpPr>
              <a:spLocks/>
            </p:cNvSpPr>
            <p:nvPr/>
          </p:nvSpPr>
          <p:spPr bwMode="auto">
            <a:xfrm>
              <a:off x="2989" y="1636"/>
              <a:ext cx="45" cy="215"/>
            </a:xfrm>
            <a:custGeom>
              <a:avLst/>
              <a:gdLst>
                <a:gd name="T0" fmla="*/ 36 w 45"/>
                <a:gd name="T1" fmla="*/ 215 h 215"/>
                <a:gd name="T2" fmla="*/ 0 w 45"/>
                <a:gd name="T3" fmla="*/ 2 h 215"/>
                <a:gd name="T4" fmla="*/ 12 w 45"/>
                <a:gd name="T5" fmla="*/ 0 h 215"/>
                <a:gd name="T6" fmla="*/ 45 w 45"/>
                <a:gd name="T7" fmla="*/ 213 h 215"/>
                <a:gd name="T8" fmla="*/ 36 w 45"/>
                <a:gd name="T9" fmla="*/ 215 h 2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215">
                  <a:moveTo>
                    <a:pt x="36" y="215"/>
                  </a:moveTo>
                  <a:lnTo>
                    <a:pt x="0" y="2"/>
                  </a:lnTo>
                  <a:lnTo>
                    <a:pt x="12" y="0"/>
                  </a:lnTo>
                  <a:lnTo>
                    <a:pt x="45" y="213"/>
                  </a:lnTo>
                  <a:lnTo>
                    <a:pt x="36" y="215"/>
                  </a:lnTo>
                  <a:close/>
                </a:path>
              </a:pathLst>
            </a:custGeom>
            <a:solidFill>
              <a:srgbClr val="505050"/>
            </a:solidFill>
            <a:ln w="9525">
              <a:noFill/>
              <a:round/>
              <a:headEnd/>
              <a:tailEnd/>
            </a:ln>
          </p:spPr>
          <p:txBody>
            <a:bodyPr/>
            <a:lstStyle/>
            <a:p>
              <a:endParaRPr lang="zh-CN" altLang="en-US"/>
            </a:p>
          </p:txBody>
        </p:sp>
        <p:sp>
          <p:nvSpPr>
            <p:cNvPr id="6197" name="Freeform 62"/>
            <p:cNvSpPr>
              <a:spLocks/>
            </p:cNvSpPr>
            <p:nvPr/>
          </p:nvSpPr>
          <p:spPr bwMode="auto">
            <a:xfrm>
              <a:off x="2845" y="1641"/>
              <a:ext cx="14" cy="186"/>
            </a:xfrm>
            <a:custGeom>
              <a:avLst/>
              <a:gdLst>
                <a:gd name="T0" fmla="*/ 2 w 14"/>
                <a:gd name="T1" fmla="*/ 186 h 186"/>
                <a:gd name="T2" fmla="*/ 0 w 14"/>
                <a:gd name="T3" fmla="*/ 0 h 186"/>
                <a:gd name="T4" fmla="*/ 12 w 14"/>
                <a:gd name="T5" fmla="*/ 0 h 186"/>
                <a:gd name="T6" fmla="*/ 14 w 14"/>
                <a:gd name="T7" fmla="*/ 186 h 186"/>
                <a:gd name="T8" fmla="*/ 2 w 14"/>
                <a:gd name="T9" fmla="*/ 186 h 1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86">
                  <a:moveTo>
                    <a:pt x="2" y="186"/>
                  </a:moveTo>
                  <a:lnTo>
                    <a:pt x="0" y="0"/>
                  </a:lnTo>
                  <a:lnTo>
                    <a:pt x="12" y="0"/>
                  </a:lnTo>
                  <a:lnTo>
                    <a:pt x="14" y="186"/>
                  </a:lnTo>
                  <a:lnTo>
                    <a:pt x="2" y="186"/>
                  </a:lnTo>
                  <a:close/>
                </a:path>
              </a:pathLst>
            </a:custGeom>
            <a:solidFill>
              <a:srgbClr val="505050"/>
            </a:solidFill>
            <a:ln w="9525">
              <a:noFill/>
              <a:round/>
              <a:headEnd/>
              <a:tailEnd/>
            </a:ln>
          </p:spPr>
          <p:txBody>
            <a:bodyPr/>
            <a:lstStyle/>
            <a:p>
              <a:endParaRPr lang="zh-CN" altLang="en-US"/>
            </a:p>
          </p:txBody>
        </p:sp>
        <p:sp>
          <p:nvSpPr>
            <p:cNvPr id="6198" name="Freeform 63"/>
            <p:cNvSpPr>
              <a:spLocks/>
            </p:cNvSpPr>
            <p:nvPr/>
          </p:nvSpPr>
          <p:spPr bwMode="auto">
            <a:xfrm>
              <a:off x="2833" y="1350"/>
              <a:ext cx="24" cy="293"/>
            </a:xfrm>
            <a:custGeom>
              <a:avLst/>
              <a:gdLst>
                <a:gd name="T0" fmla="*/ 12 w 24"/>
                <a:gd name="T1" fmla="*/ 293 h 293"/>
                <a:gd name="T2" fmla="*/ 0 w 24"/>
                <a:gd name="T3" fmla="*/ 3 h 293"/>
                <a:gd name="T4" fmla="*/ 12 w 24"/>
                <a:gd name="T5" fmla="*/ 0 h 293"/>
                <a:gd name="T6" fmla="*/ 24 w 24"/>
                <a:gd name="T7" fmla="*/ 293 h 293"/>
                <a:gd name="T8" fmla="*/ 12 w 24"/>
                <a:gd name="T9" fmla="*/ 293 h 29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293">
                  <a:moveTo>
                    <a:pt x="12" y="293"/>
                  </a:moveTo>
                  <a:lnTo>
                    <a:pt x="0" y="3"/>
                  </a:lnTo>
                  <a:lnTo>
                    <a:pt x="12" y="0"/>
                  </a:lnTo>
                  <a:lnTo>
                    <a:pt x="24" y="293"/>
                  </a:lnTo>
                  <a:lnTo>
                    <a:pt x="12" y="293"/>
                  </a:lnTo>
                  <a:close/>
                </a:path>
              </a:pathLst>
            </a:custGeom>
            <a:solidFill>
              <a:srgbClr val="505050"/>
            </a:solidFill>
            <a:ln w="9525">
              <a:noFill/>
              <a:round/>
              <a:headEnd/>
              <a:tailEnd/>
            </a:ln>
          </p:spPr>
          <p:txBody>
            <a:bodyPr/>
            <a:lstStyle/>
            <a:p>
              <a:endParaRPr lang="zh-CN" altLang="en-US"/>
            </a:p>
          </p:txBody>
        </p:sp>
        <p:sp>
          <p:nvSpPr>
            <p:cNvPr id="6199" name="Freeform 64"/>
            <p:cNvSpPr>
              <a:spLocks/>
            </p:cNvSpPr>
            <p:nvPr/>
          </p:nvSpPr>
          <p:spPr bwMode="auto">
            <a:xfrm>
              <a:off x="2855" y="1631"/>
              <a:ext cx="141" cy="22"/>
            </a:xfrm>
            <a:custGeom>
              <a:avLst/>
              <a:gdLst>
                <a:gd name="T0" fmla="*/ 0 w 141"/>
                <a:gd name="T1" fmla="*/ 22 h 22"/>
                <a:gd name="T2" fmla="*/ 0 w 141"/>
                <a:gd name="T3" fmla="*/ 10 h 22"/>
                <a:gd name="T4" fmla="*/ 141 w 141"/>
                <a:gd name="T5" fmla="*/ 0 h 22"/>
                <a:gd name="T6" fmla="*/ 141 w 141"/>
                <a:gd name="T7" fmla="*/ 12 h 22"/>
                <a:gd name="T8" fmla="*/ 0 w 141"/>
                <a:gd name="T9" fmla="*/ 22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1" h="22">
                  <a:moveTo>
                    <a:pt x="0" y="22"/>
                  </a:moveTo>
                  <a:lnTo>
                    <a:pt x="0" y="10"/>
                  </a:lnTo>
                  <a:lnTo>
                    <a:pt x="141" y="0"/>
                  </a:lnTo>
                  <a:lnTo>
                    <a:pt x="141" y="12"/>
                  </a:lnTo>
                  <a:lnTo>
                    <a:pt x="0" y="22"/>
                  </a:lnTo>
                  <a:close/>
                </a:path>
              </a:pathLst>
            </a:custGeom>
            <a:solidFill>
              <a:srgbClr val="505050"/>
            </a:solidFill>
            <a:ln w="9525">
              <a:noFill/>
              <a:round/>
              <a:headEnd/>
              <a:tailEnd/>
            </a:ln>
          </p:spPr>
          <p:txBody>
            <a:bodyPr/>
            <a:lstStyle/>
            <a:p>
              <a:endParaRPr lang="zh-CN" altLang="en-US"/>
            </a:p>
          </p:txBody>
        </p:sp>
        <p:sp>
          <p:nvSpPr>
            <p:cNvPr id="6200" name="Freeform 65"/>
            <p:cNvSpPr>
              <a:spLocks/>
            </p:cNvSpPr>
            <p:nvPr/>
          </p:nvSpPr>
          <p:spPr bwMode="auto">
            <a:xfrm>
              <a:off x="2649" y="1643"/>
              <a:ext cx="206" cy="140"/>
            </a:xfrm>
            <a:custGeom>
              <a:avLst/>
              <a:gdLst>
                <a:gd name="T0" fmla="*/ 7 w 206"/>
                <a:gd name="T1" fmla="*/ 140 h 140"/>
                <a:gd name="T2" fmla="*/ 0 w 206"/>
                <a:gd name="T3" fmla="*/ 130 h 140"/>
                <a:gd name="T4" fmla="*/ 198 w 206"/>
                <a:gd name="T5" fmla="*/ 0 h 140"/>
                <a:gd name="T6" fmla="*/ 206 w 206"/>
                <a:gd name="T7" fmla="*/ 10 h 140"/>
                <a:gd name="T8" fmla="*/ 7 w 206"/>
                <a:gd name="T9" fmla="*/ 140 h 1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6" h="140">
                  <a:moveTo>
                    <a:pt x="7" y="140"/>
                  </a:moveTo>
                  <a:lnTo>
                    <a:pt x="0" y="130"/>
                  </a:lnTo>
                  <a:lnTo>
                    <a:pt x="198" y="0"/>
                  </a:lnTo>
                  <a:lnTo>
                    <a:pt x="206" y="10"/>
                  </a:lnTo>
                  <a:lnTo>
                    <a:pt x="7" y="140"/>
                  </a:lnTo>
                  <a:close/>
                </a:path>
              </a:pathLst>
            </a:custGeom>
            <a:solidFill>
              <a:srgbClr val="505050"/>
            </a:solidFill>
            <a:ln w="9525">
              <a:noFill/>
              <a:round/>
              <a:headEnd/>
              <a:tailEnd/>
            </a:ln>
          </p:spPr>
          <p:txBody>
            <a:bodyPr/>
            <a:lstStyle/>
            <a:p>
              <a:endParaRPr lang="zh-CN" altLang="en-US"/>
            </a:p>
          </p:txBody>
        </p:sp>
        <p:sp>
          <p:nvSpPr>
            <p:cNvPr id="6201" name="Freeform 66"/>
            <p:cNvSpPr>
              <a:spLocks/>
            </p:cNvSpPr>
            <p:nvPr/>
          </p:nvSpPr>
          <p:spPr bwMode="auto">
            <a:xfrm>
              <a:off x="2524" y="1776"/>
              <a:ext cx="134" cy="231"/>
            </a:xfrm>
            <a:custGeom>
              <a:avLst/>
              <a:gdLst>
                <a:gd name="T0" fmla="*/ 9 w 134"/>
                <a:gd name="T1" fmla="*/ 231 h 231"/>
                <a:gd name="T2" fmla="*/ 0 w 134"/>
                <a:gd name="T3" fmla="*/ 224 h 231"/>
                <a:gd name="T4" fmla="*/ 125 w 134"/>
                <a:gd name="T5" fmla="*/ 0 h 231"/>
                <a:gd name="T6" fmla="*/ 134 w 134"/>
                <a:gd name="T7" fmla="*/ 4 h 231"/>
                <a:gd name="T8" fmla="*/ 9 w 134"/>
                <a:gd name="T9" fmla="*/ 231 h 2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4" h="231">
                  <a:moveTo>
                    <a:pt x="9" y="231"/>
                  </a:moveTo>
                  <a:lnTo>
                    <a:pt x="0" y="224"/>
                  </a:lnTo>
                  <a:lnTo>
                    <a:pt x="125" y="0"/>
                  </a:lnTo>
                  <a:lnTo>
                    <a:pt x="134" y="4"/>
                  </a:lnTo>
                  <a:lnTo>
                    <a:pt x="9" y="231"/>
                  </a:lnTo>
                  <a:close/>
                </a:path>
              </a:pathLst>
            </a:custGeom>
            <a:solidFill>
              <a:srgbClr val="505050"/>
            </a:solidFill>
            <a:ln w="9525">
              <a:noFill/>
              <a:round/>
              <a:headEnd/>
              <a:tailEnd/>
            </a:ln>
          </p:spPr>
          <p:txBody>
            <a:bodyPr/>
            <a:lstStyle/>
            <a:p>
              <a:endParaRPr lang="zh-CN" altLang="en-US"/>
            </a:p>
          </p:txBody>
        </p:sp>
        <p:sp>
          <p:nvSpPr>
            <p:cNvPr id="6202" name="Freeform 67"/>
            <p:cNvSpPr>
              <a:spLocks/>
            </p:cNvSpPr>
            <p:nvPr/>
          </p:nvSpPr>
          <p:spPr bwMode="auto">
            <a:xfrm>
              <a:off x="2526" y="1825"/>
              <a:ext cx="329" cy="177"/>
            </a:xfrm>
            <a:custGeom>
              <a:avLst/>
              <a:gdLst>
                <a:gd name="T0" fmla="*/ 5 w 329"/>
                <a:gd name="T1" fmla="*/ 177 h 177"/>
                <a:gd name="T2" fmla="*/ 0 w 329"/>
                <a:gd name="T3" fmla="*/ 168 h 177"/>
                <a:gd name="T4" fmla="*/ 324 w 329"/>
                <a:gd name="T5" fmla="*/ 0 h 177"/>
                <a:gd name="T6" fmla="*/ 329 w 329"/>
                <a:gd name="T7" fmla="*/ 10 h 177"/>
                <a:gd name="T8" fmla="*/ 5 w 329"/>
                <a:gd name="T9" fmla="*/ 177 h 1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9" h="177">
                  <a:moveTo>
                    <a:pt x="5" y="177"/>
                  </a:moveTo>
                  <a:lnTo>
                    <a:pt x="0" y="168"/>
                  </a:lnTo>
                  <a:lnTo>
                    <a:pt x="324" y="0"/>
                  </a:lnTo>
                  <a:lnTo>
                    <a:pt x="329" y="10"/>
                  </a:lnTo>
                  <a:lnTo>
                    <a:pt x="5" y="177"/>
                  </a:lnTo>
                  <a:close/>
                </a:path>
              </a:pathLst>
            </a:custGeom>
            <a:solidFill>
              <a:srgbClr val="505050"/>
            </a:solidFill>
            <a:ln w="9525">
              <a:noFill/>
              <a:round/>
              <a:headEnd/>
              <a:tailEnd/>
            </a:ln>
          </p:spPr>
          <p:txBody>
            <a:bodyPr/>
            <a:lstStyle/>
            <a:p>
              <a:endParaRPr lang="zh-CN" altLang="en-US"/>
            </a:p>
          </p:txBody>
        </p:sp>
        <p:sp>
          <p:nvSpPr>
            <p:cNvPr id="6203" name="Freeform 68"/>
            <p:cNvSpPr>
              <a:spLocks/>
            </p:cNvSpPr>
            <p:nvPr/>
          </p:nvSpPr>
          <p:spPr bwMode="auto">
            <a:xfrm>
              <a:off x="2649" y="1773"/>
              <a:ext cx="83" cy="255"/>
            </a:xfrm>
            <a:custGeom>
              <a:avLst/>
              <a:gdLst>
                <a:gd name="T0" fmla="*/ 73 w 83"/>
                <a:gd name="T1" fmla="*/ 255 h 255"/>
                <a:gd name="T2" fmla="*/ 0 w 83"/>
                <a:gd name="T3" fmla="*/ 5 h 255"/>
                <a:gd name="T4" fmla="*/ 12 w 83"/>
                <a:gd name="T5" fmla="*/ 0 h 255"/>
                <a:gd name="T6" fmla="*/ 83 w 83"/>
                <a:gd name="T7" fmla="*/ 251 h 255"/>
                <a:gd name="T8" fmla="*/ 73 w 83"/>
                <a:gd name="T9" fmla="*/ 255 h 2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3" h="255">
                  <a:moveTo>
                    <a:pt x="73" y="255"/>
                  </a:moveTo>
                  <a:lnTo>
                    <a:pt x="0" y="5"/>
                  </a:lnTo>
                  <a:lnTo>
                    <a:pt x="12" y="0"/>
                  </a:lnTo>
                  <a:lnTo>
                    <a:pt x="83" y="251"/>
                  </a:lnTo>
                  <a:lnTo>
                    <a:pt x="73" y="255"/>
                  </a:lnTo>
                  <a:close/>
                </a:path>
              </a:pathLst>
            </a:custGeom>
            <a:solidFill>
              <a:srgbClr val="505050"/>
            </a:solidFill>
            <a:ln w="9525">
              <a:noFill/>
              <a:round/>
              <a:headEnd/>
              <a:tailEnd/>
            </a:ln>
          </p:spPr>
          <p:txBody>
            <a:bodyPr/>
            <a:lstStyle/>
            <a:p>
              <a:endParaRPr lang="zh-CN" altLang="en-US"/>
            </a:p>
          </p:txBody>
        </p:sp>
        <p:sp>
          <p:nvSpPr>
            <p:cNvPr id="6204" name="Freeform 69"/>
            <p:cNvSpPr>
              <a:spLocks/>
            </p:cNvSpPr>
            <p:nvPr/>
          </p:nvSpPr>
          <p:spPr bwMode="auto">
            <a:xfrm>
              <a:off x="2358" y="1650"/>
              <a:ext cx="175" cy="350"/>
            </a:xfrm>
            <a:custGeom>
              <a:avLst/>
              <a:gdLst>
                <a:gd name="T0" fmla="*/ 163 w 175"/>
                <a:gd name="T1" fmla="*/ 350 h 350"/>
                <a:gd name="T2" fmla="*/ 0 w 175"/>
                <a:gd name="T3" fmla="*/ 5 h 350"/>
                <a:gd name="T4" fmla="*/ 10 w 175"/>
                <a:gd name="T5" fmla="*/ 0 h 350"/>
                <a:gd name="T6" fmla="*/ 175 w 175"/>
                <a:gd name="T7" fmla="*/ 345 h 350"/>
                <a:gd name="T8" fmla="*/ 163 w 175"/>
                <a:gd name="T9" fmla="*/ 350 h 3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 h="350">
                  <a:moveTo>
                    <a:pt x="163" y="350"/>
                  </a:moveTo>
                  <a:lnTo>
                    <a:pt x="0" y="5"/>
                  </a:lnTo>
                  <a:lnTo>
                    <a:pt x="10" y="0"/>
                  </a:lnTo>
                  <a:lnTo>
                    <a:pt x="175" y="345"/>
                  </a:lnTo>
                  <a:lnTo>
                    <a:pt x="163" y="350"/>
                  </a:lnTo>
                  <a:close/>
                </a:path>
              </a:pathLst>
            </a:custGeom>
            <a:solidFill>
              <a:srgbClr val="505050"/>
            </a:solidFill>
            <a:ln w="9525">
              <a:noFill/>
              <a:round/>
              <a:headEnd/>
              <a:tailEnd/>
            </a:ln>
          </p:spPr>
          <p:txBody>
            <a:bodyPr/>
            <a:lstStyle/>
            <a:p>
              <a:endParaRPr lang="zh-CN" altLang="en-US"/>
            </a:p>
          </p:txBody>
        </p:sp>
        <p:sp>
          <p:nvSpPr>
            <p:cNvPr id="6205" name="Freeform 70"/>
            <p:cNvSpPr>
              <a:spLocks/>
            </p:cNvSpPr>
            <p:nvPr/>
          </p:nvSpPr>
          <p:spPr bwMode="auto">
            <a:xfrm>
              <a:off x="2283" y="1289"/>
              <a:ext cx="85" cy="366"/>
            </a:xfrm>
            <a:custGeom>
              <a:avLst/>
              <a:gdLst>
                <a:gd name="T0" fmla="*/ 73 w 85"/>
                <a:gd name="T1" fmla="*/ 366 h 366"/>
                <a:gd name="T2" fmla="*/ 0 w 85"/>
                <a:gd name="T3" fmla="*/ 2 h 366"/>
                <a:gd name="T4" fmla="*/ 11 w 85"/>
                <a:gd name="T5" fmla="*/ 0 h 366"/>
                <a:gd name="T6" fmla="*/ 85 w 85"/>
                <a:gd name="T7" fmla="*/ 366 h 366"/>
                <a:gd name="T8" fmla="*/ 73 w 85"/>
                <a:gd name="T9" fmla="*/ 366 h 3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366">
                  <a:moveTo>
                    <a:pt x="73" y="366"/>
                  </a:moveTo>
                  <a:lnTo>
                    <a:pt x="0" y="2"/>
                  </a:lnTo>
                  <a:lnTo>
                    <a:pt x="11" y="0"/>
                  </a:lnTo>
                  <a:lnTo>
                    <a:pt x="85" y="366"/>
                  </a:lnTo>
                  <a:lnTo>
                    <a:pt x="73" y="366"/>
                  </a:lnTo>
                  <a:close/>
                </a:path>
              </a:pathLst>
            </a:custGeom>
            <a:solidFill>
              <a:srgbClr val="505050"/>
            </a:solidFill>
            <a:ln w="9525">
              <a:noFill/>
              <a:round/>
              <a:headEnd/>
              <a:tailEnd/>
            </a:ln>
          </p:spPr>
          <p:txBody>
            <a:bodyPr/>
            <a:lstStyle/>
            <a:p>
              <a:endParaRPr lang="zh-CN" altLang="en-US"/>
            </a:p>
          </p:txBody>
        </p:sp>
        <p:sp>
          <p:nvSpPr>
            <p:cNvPr id="6206" name="Freeform 71"/>
            <p:cNvSpPr>
              <a:spLocks/>
            </p:cNvSpPr>
            <p:nvPr/>
          </p:nvSpPr>
          <p:spPr bwMode="auto">
            <a:xfrm>
              <a:off x="2285" y="1289"/>
              <a:ext cx="168" cy="139"/>
            </a:xfrm>
            <a:custGeom>
              <a:avLst/>
              <a:gdLst>
                <a:gd name="T0" fmla="*/ 161 w 168"/>
                <a:gd name="T1" fmla="*/ 139 h 139"/>
                <a:gd name="T2" fmla="*/ 0 w 168"/>
                <a:gd name="T3" fmla="*/ 7 h 139"/>
                <a:gd name="T4" fmla="*/ 7 w 168"/>
                <a:gd name="T5" fmla="*/ 0 h 139"/>
                <a:gd name="T6" fmla="*/ 168 w 168"/>
                <a:gd name="T7" fmla="*/ 130 h 139"/>
                <a:gd name="T8" fmla="*/ 161 w 168"/>
                <a:gd name="T9" fmla="*/ 139 h 1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8" h="139">
                  <a:moveTo>
                    <a:pt x="161" y="139"/>
                  </a:moveTo>
                  <a:lnTo>
                    <a:pt x="0" y="7"/>
                  </a:lnTo>
                  <a:lnTo>
                    <a:pt x="7" y="0"/>
                  </a:lnTo>
                  <a:lnTo>
                    <a:pt x="168" y="130"/>
                  </a:lnTo>
                  <a:lnTo>
                    <a:pt x="161" y="139"/>
                  </a:lnTo>
                  <a:close/>
                </a:path>
              </a:pathLst>
            </a:custGeom>
            <a:solidFill>
              <a:srgbClr val="505050"/>
            </a:solidFill>
            <a:ln w="9525">
              <a:noFill/>
              <a:round/>
              <a:headEnd/>
              <a:tailEnd/>
            </a:ln>
          </p:spPr>
          <p:txBody>
            <a:bodyPr/>
            <a:lstStyle/>
            <a:p>
              <a:endParaRPr lang="zh-CN" altLang="en-US"/>
            </a:p>
          </p:txBody>
        </p:sp>
        <p:sp>
          <p:nvSpPr>
            <p:cNvPr id="6207" name="Freeform 72"/>
            <p:cNvSpPr>
              <a:spLocks/>
            </p:cNvSpPr>
            <p:nvPr/>
          </p:nvSpPr>
          <p:spPr bwMode="auto">
            <a:xfrm>
              <a:off x="2356" y="1423"/>
              <a:ext cx="99" cy="227"/>
            </a:xfrm>
            <a:custGeom>
              <a:avLst/>
              <a:gdLst>
                <a:gd name="T0" fmla="*/ 9 w 99"/>
                <a:gd name="T1" fmla="*/ 227 h 227"/>
                <a:gd name="T2" fmla="*/ 0 w 99"/>
                <a:gd name="T3" fmla="*/ 223 h 227"/>
                <a:gd name="T4" fmla="*/ 90 w 99"/>
                <a:gd name="T5" fmla="*/ 0 h 227"/>
                <a:gd name="T6" fmla="*/ 99 w 99"/>
                <a:gd name="T7" fmla="*/ 5 h 227"/>
                <a:gd name="T8" fmla="*/ 9 w 99"/>
                <a:gd name="T9" fmla="*/ 227 h 2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9" h="227">
                  <a:moveTo>
                    <a:pt x="9" y="227"/>
                  </a:moveTo>
                  <a:lnTo>
                    <a:pt x="0" y="223"/>
                  </a:lnTo>
                  <a:lnTo>
                    <a:pt x="90" y="0"/>
                  </a:lnTo>
                  <a:lnTo>
                    <a:pt x="99" y="5"/>
                  </a:lnTo>
                  <a:lnTo>
                    <a:pt x="9" y="227"/>
                  </a:lnTo>
                  <a:close/>
                </a:path>
              </a:pathLst>
            </a:custGeom>
            <a:solidFill>
              <a:srgbClr val="505050"/>
            </a:solidFill>
            <a:ln w="9525">
              <a:noFill/>
              <a:round/>
              <a:headEnd/>
              <a:tailEnd/>
            </a:ln>
          </p:spPr>
          <p:txBody>
            <a:bodyPr/>
            <a:lstStyle/>
            <a:p>
              <a:endParaRPr lang="zh-CN" altLang="en-US"/>
            </a:p>
          </p:txBody>
        </p:sp>
        <p:sp>
          <p:nvSpPr>
            <p:cNvPr id="6208" name="Freeform 73"/>
            <p:cNvSpPr>
              <a:spLocks/>
            </p:cNvSpPr>
            <p:nvPr/>
          </p:nvSpPr>
          <p:spPr bwMode="auto">
            <a:xfrm>
              <a:off x="2446" y="1419"/>
              <a:ext cx="179" cy="106"/>
            </a:xfrm>
            <a:custGeom>
              <a:avLst/>
              <a:gdLst>
                <a:gd name="T0" fmla="*/ 175 w 179"/>
                <a:gd name="T1" fmla="*/ 106 h 106"/>
                <a:gd name="T2" fmla="*/ 0 w 179"/>
                <a:gd name="T3" fmla="*/ 9 h 106"/>
                <a:gd name="T4" fmla="*/ 4 w 179"/>
                <a:gd name="T5" fmla="*/ 0 h 106"/>
                <a:gd name="T6" fmla="*/ 179 w 179"/>
                <a:gd name="T7" fmla="*/ 97 h 106"/>
                <a:gd name="T8" fmla="*/ 175 w 179"/>
                <a:gd name="T9" fmla="*/ 106 h 1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9" h="106">
                  <a:moveTo>
                    <a:pt x="175" y="106"/>
                  </a:moveTo>
                  <a:lnTo>
                    <a:pt x="0" y="9"/>
                  </a:lnTo>
                  <a:lnTo>
                    <a:pt x="4" y="0"/>
                  </a:lnTo>
                  <a:lnTo>
                    <a:pt x="179" y="97"/>
                  </a:lnTo>
                  <a:lnTo>
                    <a:pt x="175" y="106"/>
                  </a:lnTo>
                  <a:close/>
                </a:path>
              </a:pathLst>
            </a:custGeom>
            <a:solidFill>
              <a:srgbClr val="505050"/>
            </a:solidFill>
            <a:ln w="9525">
              <a:noFill/>
              <a:round/>
              <a:headEnd/>
              <a:tailEnd/>
            </a:ln>
          </p:spPr>
          <p:txBody>
            <a:bodyPr/>
            <a:lstStyle/>
            <a:p>
              <a:endParaRPr lang="zh-CN" altLang="en-US"/>
            </a:p>
          </p:txBody>
        </p:sp>
        <p:sp>
          <p:nvSpPr>
            <p:cNvPr id="6209" name="Freeform 74"/>
            <p:cNvSpPr>
              <a:spLocks/>
            </p:cNvSpPr>
            <p:nvPr/>
          </p:nvSpPr>
          <p:spPr bwMode="auto">
            <a:xfrm>
              <a:off x="2613" y="1518"/>
              <a:ext cx="43" cy="262"/>
            </a:xfrm>
            <a:custGeom>
              <a:avLst/>
              <a:gdLst>
                <a:gd name="T0" fmla="*/ 34 w 43"/>
                <a:gd name="T1" fmla="*/ 262 h 262"/>
                <a:gd name="T2" fmla="*/ 0 w 43"/>
                <a:gd name="T3" fmla="*/ 2 h 262"/>
                <a:gd name="T4" fmla="*/ 12 w 43"/>
                <a:gd name="T5" fmla="*/ 0 h 262"/>
                <a:gd name="T6" fmla="*/ 43 w 43"/>
                <a:gd name="T7" fmla="*/ 260 h 262"/>
                <a:gd name="T8" fmla="*/ 34 w 43"/>
                <a:gd name="T9" fmla="*/ 262 h 26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262">
                  <a:moveTo>
                    <a:pt x="34" y="262"/>
                  </a:moveTo>
                  <a:lnTo>
                    <a:pt x="0" y="2"/>
                  </a:lnTo>
                  <a:lnTo>
                    <a:pt x="12" y="0"/>
                  </a:lnTo>
                  <a:lnTo>
                    <a:pt x="43" y="260"/>
                  </a:lnTo>
                  <a:lnTo>
                    <a:pt x="34" y="262"/>
                  </a:lnTo>
                  <a:close/>
                </a:path>
              </a:pathLst>
            </a:custGeom>
            <a:solidFill>
              <a:srgbClr val="505050"/>
            </a:solidFill>
            <a:ln w="9525">
              <a:noFill/>
              <a:round/>
              <a:headEnd/>
              <a:tailEnd/>
            </a:ln>
          </p:spPr>
          <p:txBody>
            <a:bodyPr/>
            <a:lstStyle/>
            <a:p>
              <a:endParaRPr lang="zh-CN" altLang="en-US"/>
            </a:p>
          </p:txBody>
        </p:sp>
        <p:sp>
          <p:nvSpPr>
            <p:cNvPr id="6210" name="Freeform 75"/>
            <p:cNvSpPr>
              <a:spLocks/>
            </p:cNvSpPr>
            <p:nvPr/>
          </p:nvSpPr>
          <p:spPr bwMode="auto">
            <a:xfrm>
              <a:off x="2621" y="1516"/>
              <a:ext cx="231" cy="134"/>
            </a:xfrm>
            <a:custGeom>
              <a:avLst/>
              <a:gdLst>
                <a:gd name="T0" fmla="*/ 226 w 231"/>
                <a:gd name="T1" fmla="*/ 134 h 134"/>
                <a:gd name="T2" fmla="*/ 0 w 231"/>
                <a:gd name="T3" fmla="*/ 9 h 134"/>
                <a:gd name="T4" fmla="*/ 4 w 231"/>
                <a:gd name="T5" fmla="*/ 0 h 134"/>
                <a:gd name="T6" fmla="*/ 231 w 231"/>
                <a:gd name="T7" fmla="*/ 125 h 134"/>
                <a:gd name="T8" fmla="*/ 226 w 231"/>
                <a:gd name="T9" fmla="*/ 134 h 1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1" h="134">
                  <a:moveTo>
                    <a:pt x="226" y="134"/>
                  </a:moveTo>
                  <a:lnTo>
                    <a:pt x="0" y="9"/>
                  </a:lnTo>
                  <a:lnTo>
                    <a:pt x="4" y="0"/>
                  </a:lnTo>
                  <a:lnTo>
                    <a:pt x="231" y="125"/>
                  </a:lnTo>
                  <a:lnTo>
                    <a:pt x="226" y="134"/>
                  </a:lnTo>
                  <a:close/>
                </a:path>
              </a:pathLst>
            </a:custGeom>
            <a:solidFill>
              <a:srgbClr val="505050"/>
            </a:solidFill>
            <a:ln w="9525">
              <a:noFill/>
              <a:round/>
              <a:headEnd/>
              <a:tailEnd/>
            </a:ln>
          </p:spPr>
          <p:txBody>
            <a:bodyPr/>
            <a:lstStyle/>
            <a:p>
              <a:endParaRPr lang="zh-CN" altLang="en-US"/>
            </a:p>
          </p:txBody>
        </p:sp>
        <p:sp>
          <p:nvSpPr>
            <p:cNvPr id="6211" name="Freeform 76"/>
            <p:cNvSpPr>
              <a:spLocks/>
            </p:cNvSpPr>
            <p:nvPr/>
          </p:nvSpPr>
          <p:spPr bwMode="auto">
            <a:xfrm>
              <a:off x="2595" y="1383"/>
              <a:ext cx="33" cy="140"/>
            </a:xfrm>
            <a:custGeom>
              <a:avLst/>
              <a:gdLst>
                <a:gd name="T0" fmla="*/ 21 w 33"/>
                <a:gd name="T1" fmla="*/ 140 h 140"/>
                <a:gd name="T2" fmla="*/ 0 w 33"/>
                <a:gd name="T3" fmla="*/ 0 h 140"/>
                <a:gd name="T4" fmla="*/ 9 w 33"/>
                <a:gd name="T5" fmla="*/ 0 h 140"/>
                <a:gd name="T6" fmla="*/ 33 w 33"/>
                <a:gd name="T7" fmla="*/ 137 h 140"/>
                <a:gd name="T8" fmla="*/ 21 w 33"/>
                <a:gd name="T9" fmla="*/ 140 h 1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140">
                  <a:moveTo>
                    <a:pt x="21" y="140"/>
                  </a:moveTo>
                  <a:lnTo>
                    <a:pt x="0" y="0"/>
                  </a:lnTo>
                  <a:lnTo>
                    <a:pt x="9" y="0"/>
                  </a:lnTo>
                  <a:lnTo>
                    <a:pt x="33" y="137"/>
                  </a:lnTo>
                  <a:lnTo>
                    <a:pt x="21" y="140"/>
                  </a:lnTo>
                  <a:close/>
                </a:path>
              </a:pathLst>
            </a:custGeom>
            <a:solidFill>
              <a:srgbClr val="505050"/>
            </a:solidFill>
            <a:ln w="9525">
              <a:noFill/>
              <a:round/>
              <a:headEnd/>
              <a:tailEnd/>
            </a:ln>
          </p:spPr>
          <p:txBody>
            <a:bodyPr/>
            <a:lstStyle/>
            <a:p>
              <a:endParaRPr lang="zh-CN" altLang="en-US"/>
            </a:p>
          </p:txBody>
        </p:sp>
        <p:sp>
          <p:nvSpPr>
            <p:cNvPr id="6212" name="Freeform 77"/>
            <p:cNvSpPr>
              <a:spLocks/>
            </p:cNvSpPr>
            <p:nvPr/>
          </p:nvSpPr>
          <p:spPr bwMode="auto">
            <a:xfrm>
              <a:off x="2361" y="1513"/>
              <a:ext cx="262" cy="135"/>
            </a:xfrm>
            <a:custGeom>
              <a:avLst/>
              <a:gdLst>
                <a:gd name="T0" fmla="*/ 4 w 262"/>
                <a:gd name="T1" fmla="*/ 135 h 135"/>
                <a:gd name="T2" fmla="*/ 0 w 262"/>
                <a:gd name="T3" fmla="*/ 125 h 135"/>
                <a:gd name="T4" fmla="*/ 257 w 262"/>
                <a:gd name="T5" fmla="*/ 0 h 135"/>
                <a:gd name="T6" fmla="*/ 262 w 262"/>
                <a:gd name="T7" fmla="*/ 10 h 135"/>
                <a:gd name="T8" fmla="*/ 4 w 262"/>
                <a:gd name="T9" fmla="*/ 135 h 1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2" h="135">
                  <a:moveTo>
                    <a:pt x="4" y="135"/>
                  </a:moveTo>
                  <a:lnTo>
                    <a:pt x="0" y="125"/>
                  </a:lnTo>
                  <a:lnTo>
                    <a:pt x="257" y="0"/>
                  </a:lnTo>
                  <a:lnTo>
                    <a:pt x="262" y="10"/>
                  </a:lnTo>
                  <a:lnTo>
                    <a:pt x="4" y="135"/>
                  </a:lnTo>
                  <a:close/>
                </a:path>
              </a:pathLst>
            </a:custGeom>
            <a:solidFill>
              <a:srgbClr val="505050"/>
            </a:solidFill>
            <a:ln w="9525">
              <a:noFill/>
              <a:round/>
              <a:headEnd/>
              <a:tailEnd/>
            </a:ln>
          </p:spPr>
          <p:txBody>
            <a:bodyPr/>
            <a:lstStyle/>
            <a:p>
              <a:endParaRPr lang="zh-CN" altLang="en-US"/>
            </a:p>
          </p:txBody>
        </p:sp>
        <p:sp>
          <p:nvSpPr>
            <p:cNvPr id="6213" name="Freeform 78"/>
            <p:cNvSpPr>
              <a:spLocks/>
            </p:cNvSpPr>
            <p:nvPr/>
          </p:nvSpPr>
          <p:spPr bwMode="auto">
            <a:xfrm>
              <a:off x="2361" y="1641"/>
              <a:ext cx="290" cy="135"/>
            </a:xfrm>
            <a:custGeom>
              <a:avLst/>
              <a:gdLst>
                <a:gd name="T0" fmla="*/ 288 w 290"/>
                <a:gd name="T1" fmla="*/ 135 h 135"/>
                <a:gd name="T2" fmla="*/ 0 w 290"/>
                <a:gd name="T3" fmla="*/ 9 h 135"/>
                <a:gd name="T4" fmla="*/ 4 w 290"/>
                <a:gd name="T5" fmla="*/ 0 h 135"/>
                <a:gd name="T6" fmla="*/ 290 w 290"/>
                <a:gd name="T7" fmla="*/ 125 h 135"/>
                <a:gd name="T8" fmla="*/ 288 w 290"/>
                <a:gd name="T9" fmla="*/ 135 h 1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0" h="135">
                  <a:moveTo>
                    <a:pt x="288" y="135"/>
                  </a:moveTo>
                  <a:lnTo>
                    <a:pt x="0" y="9"/>
                  </a:lnTo>
                  <a:lnTo>
                    <a:pt x="4" y="0"/>
                  </a:lnTo>
                  <a:lnTo>
                    <a:pt x="290" y="125"/>
                  </a:lnTo>
                  <a:lnTo>
                    <a:pt x="288" y="135"/>
                  </a:lnTo>
                  <a:close/>
                </a:path>
              </a:pathLst>
            </a:custGeom>
            <a:solidFill>
              <a:srgbClr val="505050"/>
            </a:solidFill>
            <a:ln w="9525">
              <a:noFill/>
              <a:round/>
              <a:headEnd/>
              <a:tailEnd/>
            </a:ln>
          </p:spPr>
          <p:txBody>
            <a:bodyPr/>
            <a:lstStyle/>
            <a:p>
              <a:endParaRPr lang="zh-CN" altLang="en-US"/>
            </a:p>
          </p:txBody>
        </p:sp>
        <p:sp>
          <p:nvSpPr>
            <p:cNvPr id="6214" name="Freeform 79"/>
            <p:cNvSpPr>
              <a:spLocks/>
            </p:cNvSpPr>
            <p:nvPr/>
          </p:nvSpPr>
          <p:spPr bwMode="auto">
            <a:xfrm>
              <a:off x="2656" y="1731"/>
              <a:ext cx="619" cy="52"/>
            </a:xfrm>
            <a:custGeom>
              <a:avLst/>
              <a:gdLst>
                <a:gd name="T0" fmla="*/ 0 w 619"/>
                <a:gd name="T1" fmla="*/ 52 h 52"/>
                <a:gd name="T2" fmla="*/ 0 w 619"/>
                <a:gd name="T3" fmla="*/ 40 h 52"/>
                <a:gd name="T4" fmla="*/ 619 w 619"/>
                <a:gd name="T5" fmla="*/ 0 h 52"/>
                <a:gd name="T6" fmla="*/ 619 w 619"/>
                <a:gd name="T7" fmla="*/ 11 h 52"/>
                <a:gd name="T8" fmla="*/ 0 w 619"/>
                <a:gd name="T9" fmla="*/ 52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9" h="52">
                  <a:moveTo>
                    <a:pt x="0" y="52"/>
                  </a:moveTo>
                  <a:lnTo>
                    <a:pt x="0" y="40"/>
                  </a:lnTo>
                  <a:lnTo>
                    <a:pt x="619" y="0"/>
                  </a:lnTo>
                  <a:lnTo>
                    <a:pt x="619" y="11"/>
                  </a:lnTo>
                  <a:lnTo>
                    <a:pt x="0" y="52"/>
                  </a:lnTo>
                  <a:close/>
                </a:path>
              </a:pathLst>
            </a:custGeom>
            <a:solidFill>
              <a:srgbClr val="505050"/>
            </a:solidFill>
            <a:ln w="9525">
              <a:noFill/>
              <a:round/>
              <a:headEnd/>
              <a:tailEnd/>
            </a:ln>
          </p:spPr>
          <p:txBody>
            <a:bodyPr/>
            <a:lstStyle/>
            <a:p>
              <a:endParaRPr lang="zh-CN" altLang="en-US"/>
            </a:p>
          </p:txBody>
        </p:sp>
        <p:sp>
          <p:nvSpPr>
            <p:cNvPr id="6215" name="Freeform 80"/>
            <p:cNvSpPr>
              <a:spLocks/>
            </p:cNvSpPr>
            <p:nvPr/>
          </p:nvSpPr>
          <p:spPr bwMode="auto">
            <a:xfrm>
              <a:off x="3145" y="1475"/>
              <a:ext cx="258" cy="123"/>
            </a:xfrm>
            <a:custGeom>
              <a:avLst/>
              <a:gdLst>
                <a:gd name="T0" fmla="*/ 5 w 258"/>
                <a:gd name="T1" fmla="*/ 123 h 123"/>
                <a:gd name="T2" fmla="*/ 0 w 258"/>
                <a:gd name="T3" fmla="*/ 114 h 123"/>
                <a:gd name="T4" fmla="*/ 253 w 258"/>
                <a:gd name="T5" fmla="*/ 0 h 123"/>
                <a:gd name="T6" fmla="*/ 258 w 258"/>
                <a:gd name="T7" fmla="*/ 10 h 123"/>
                <a:gd name="T8" fmla="*/ 5 w 258"/>
                <a:gd name="T9" fmla="*/ 123 h 1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8" h="123">
                  <a:moveTo>
                    <a:pt x="5" y="123"/>
                  </a:moveTo>
                  <a:lnTo>
                    <a:pt x="0" y="114"/>
                  </a:lnTo>
                  <a:lnTo>
                    <a:pt x="253" y="0"/>
                  </a:lnTo>
                  <a:lnTo>
                    <a:pt x="258" y="10"/>
                  </a:lnTo>
                  <a:lnTo>
                    <a:pt x="5" y="123"/>
                  </a:lnTo>
                  <a:close/>
                </a:path>
              </a:pathLst>
            </a:custGeom>
            <a:solidFill>
              <a:srgbClr val="505050"/>
            </a:solidFill>
            <a:ln w="9525">
              <a:noFill/>
              <a:round/>
              <a:headEnd/>
              <a:tailEnd/>
            </a:ln>
          </p:spPr>
          <p:txBody>
            <a:bodyPr/>
            <a:lstStyle/>
            <a:p>
              <a:endParaRPr lang="zh-CN" altLang="en-US"/>
            </a:p>
          </p:txBody>
        </p:sp>
        <p:sp>
          <p:nvSpPr>
            <p:cNvPr id="6216" name="Freeform 81"/>
            <p:cNvSpPr>
              <a:spLocks/>
            </p:cNvSpPr>
            <p:nvPr/>
          </p:nvSpPr>
          <p:spPr bwMode="auto">
            <a:xfrm>
              <a:off x="2994" y="1589"/>
              <a:ext cx="156" cy="52"/>
            </a:xfrm>
            <a:custGeom>
              <a:avLst/>
              <a:gdLst>
                <a:gd name="T0" fmla="*/ 2 w 156"/>
                <a:gd name="T1" fmla="*/ 52 h 52"/>
                <a:gd name="T2" fmla="*/ 0 w 156"/>
                <a:gd name="T3" fmla="*/ 40 h 52"/>
                <a:gd name="T4" fmla="*/ 154 w 156"/>
                <a:gd name="T5" fmla="*/ 0 h 52"/>
                <a:gd name="T6" fmla="*/ 156 w 156"/>
                <a:gd name="T7" fmla="*/ 9 h 52"/>
                <a:gd name="T8" fmla="*/ 2 w 156"/>
                <a:gd name="T9" fmla="*/ 52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6" h="52">
                  <a:moveTo>
                    <a:pt x="2" y="52"/>
                  </a:moveTo>
                  <a:lnTo>
                    <a:pt x="0" y="40"/>
                  </a:lnTo>
                  <a:lnTo>
                    <a:pt x="154" y="0"/>
                  </a:lnTo>
                  <a:lnTo>
                    <a:pt x="156" y="9"/>
                  </a:lnTo>
                  <a:lnTo>
                    <a:pt x="2" y="52"/>
                  </a:lnTo>
                  <a:close/>
                </a:path>
              </a:pathLst>
            </a:custGeom>
            <a:solidFill>
              <a:srgbClr val="505050"/>
            </a:solidFill>
            <a:ln w="9525">
              <a:noFill/>
              <a:round/>
              <a:headEnd/>
              <a:tailEnd/>
            </a:ln>
          </p:spPr>
          <p:txBody>
            <a:bodyPr/>
            <a:lstStyle/>
            <a:p>
              <a:endParaRPr lang="zh-CN" altLang="en-US"/>
            </a:p>
          </p:txBody>
        </p:sp>
        <p:sp>
          <p:nvSpPr>
            <p:cNvPr id="6217" name="Freeform 82"/>
            <p:cNvSpPr>
              <a:spLocks/>
            </p:cNvSpPr>
            <p:nvPr/>
          </p:nvSpPr>
          <p:spPr bwMode="auto">
            <a:xfrm>
              <a:off x="3379" y="1152"/>
              <a:ext cx="26" cy="328"/>
            </a:xfrm>
            <a:custGeom>
              <a:avLst/>
              <a:gdLst>
                <a:gd name="T0" fmla="*/ 14 w 26"/>
                <a:gd name="T1" fmla="*/ 328 h 328"/>
                <a:gd name="T2" fmla="*/ 0 w 26"/>
                <a:gd name="T3" fmla="*/ 0 h 328"/>
                <a:gd name="T4" fmla="*/ 12 w 26"/>
                <a:gd name="T5" fmla="*/ 0 h 328"/>
                <a:gd name="T6" fmla="*/ 26 w 26"/>
                <a:gd name="T7" fmla="*/ 328 h 328"/>
                <a:gd name="T8" fmla="*/ 14 w 26"/>
                <a:gd name="T9" fmla="*/ 328 h 3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328">
                  <a:moveTo>
                    <a:pt x="14" y="328"/>
                  </a:moveTo>
                  <a:lnTo>
                    <a:pt x="0" y="0"/>
                  </a:lnTo>
                  <a:lnTo>
                    <a:pt x="12" y="0"/>
                  </a:lnTo>
                  <a:lnTo>
                    <a:pt x="26" y="328"/>
                  </a:lnTo>
                  <a:lnTo>
                    <a:pt x="14" y="328"/>
                  </a:lnTo>
                  <a:close/>
                </a:path>
              </a:pathLst>
            </a:custGeom>
            <a:solidFill>
              <a:srgbClr val="505050"/>
            </a:solidFill>
            <a:ln w="9525">
              <a:noFill/>
              <a:round/>
              <a:headEnd/>
              <a:tailEnd/>
            </a:ln>
          </p:spPr>
          <p:txBody>
            <a:bodyPr/>
            <a:lstStyle/>
            <a:p>
              <a:endParaRPr lang="zh-CN" altLang="en-US"/>
            </a:p>
          </p:txBody>
        </p:sp>
        <p:sp>
          <p:nvSpPr>
            <p:cNvPr id="6218" name="Freeform 83"/>
            <p:cNvSpPr>
              <a:spLocks/>
            </p:cNvSpPr>
            <p:nvPr/>
          </p:nvSpPr>
          <p:spPr bwMode="auto">
            <a:xfrm>
              <a:off x="3202" y="944"/>
              <a:ext cx="187" cy="212"/>
            </a:xfrm>
            <a:custGeom>
              <a:avLst/>
              <a:gdLst>
                <a:gd name="T0" fmla="*/ 179 w 187"/>
                <a:gd name="T1" fmla="*/ 212 h 212"/>
                <a:gd name="T2" fmla="*/ 0 w 187"/>
                <a:gd name="T3" fmla="*/ 7 h 212"/>
                <a:gd name="T4" fmla="*/ 9 w 187"/>
                <a:gd name="T5" fmla="*/ 0 h 212"/>
                <a:gd name="T6" fmla="*/ 187 w 187"/>
                <a:gd name="T7" fmla="*/ 205 h 212"/>
                <a:gd name="T8" fmla="*/ 179 w 187"/>
                <a:gd name="T9" fmla="*/ 212 h 2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7" h="212">
                  <a:moveTo>
                    <a:pt x="179" y="212"/>
                  </a:moveTo>
                  <a:lnTo>
                    <a:pt x="0" y="7"/>
                  </a:lnTo>
                  <a:lnTo>
                    <a:pt x="9" y="0"/>
                  </a:lnTo>
                  <a:lnTo>
                    <a:pt x="187" y="205"/>
                  </a:lnTo>
                  <a:lnTo>
                    <a:pt x="179" y="212"/>
                  </a:lnTo>
                  <a:close/>
                </a:path>
              </a:pathLst>
            </a:custGeom>
            <a:solidFill>
              <a:srgbClr val="505050"/>
            </a:solidFill>
            <a:ln w="9525">
              <a:noFill/>
              <a:round/>
              <a:headEnd/>
              <a:tailEnd/>
            </a:ln>
          </p:spPr>
          <p:txBody>
            <a:bodyPr/>
            <a:lstStyle/>
            <a:p>
              <a:endParaRPr lang="zh-CN" altLang="en-US"/>
            </a:p>
          </p:txBody>
        </p:sp>
        <p:sp>
          <p:nvSpPr>
            <p:cNvPr id="6219" name="Freeform 84"/>
            <p:cNvSpPr>
              <a:spLocks/>
            </p:cNvSpPr>
            <p:nvPr/>
          </p:nvSpPr>
          <p:spPr bwMode="auto">
            <a:xfrm>
              <a:off x="3237" y="1149"/>
              <a:ext cx="149" cy="119"/>
            </a:xfrm>
            <a:custGeom>
              <a:avLst/>
              <a:gdLst>
                <a:gd name="T0" fmla="*/ 7 w 149"/>
                <a:gd name="T1" fmla="*/ 119 h 119"/>
                <a:gd name="T2" fmla="*/ 0 w 149"/>
                <a:gd name="T3" fmla="*/ 109 h 119"/>
                <a:gd name="T4" fmla="*/ 142 w 149"/>
                <a:gd name="T5" fmla="*/ 0 h 119"/>
                <a:gd name="T6" fmla="*/ 149 w 149"/>
                <a:gd name="T7" fmla="*/ 10 h 119"/>
                <a:gd name="T8" fmla="*/ 7 w 149"/>
                <a:gd name="T9" fmla="*/ 119 h 1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9" h="119">
                  <a:moveTo>
                    <a:pt x="7" y="119"/>
                  </a:moveTo>
                  <a:lnTo>
                    <a:pt x="0" y="109"/>
                  </a:lnTo>
                  <a:lnTo>
                    <a:pt x="142" y="0"/>
                  </a:lnTo>
                  <a:lnTo>
                    <a:pt x="149" y="10"/>
                  </a:lnTo>
                  <a:lnTo>
                    <a:pt x="7" y="119"/>
                  </a:lnTo>
                  <a:close/>
                </a:path>
              </a:pathLst>
            </a:custGeom>
            <a:solidFill>
              <a:srgbClr val="505050"/>
            </a:solidFill>
            <a:ln w="9525">
              <a:noFill/>
              <a:round/>
              <a:headEnd/>
              <a:tailEnd/>
            </a:ln>
          </p:spPr>
          <p:txBody>
            <a:bodyPr/>
            <a:lstStyle/>
            <a:p>
              <a:endParaRPr lang="zh-CN" altLang="en-US"/>
            </a:p>
          </p:txBody>
        </p:sp>
        <p:sp>
          <p:nvSpPr>
            <p:cNvPr id="6220" name="Freeform 85"/>
            <p:cNvSpPr>
              <a:spLocks/>
            </p:cNvSpPr>
            <p:nvPr/>
          </p:nvSpPr>
          <p:spPr bwMode="auto">
            <a:xfrm>
              <a:off x="3086" y="1258"/>
              <a:ext cx="161" cy="137"/>
            </a:xfrm>
            <a:custGeom>
              <a:avLst/>
              <a:gdLst>
                <a:gd name="T0" fmla="*/ 7 w 161"/>
                <a:gd name="T1" fmla="*/ 137 h 137"/>
                <a:gd name="T2" fmla="*/ 0 w 161"/>
                <a:gd name="T3" fmla="*/ 130 h 137"/>
                <a:gd name="T4" fmla="*/ 154 w 161"/>
                <a:gd name="T5" fmla="*/ 0 h 137"/>
                <a:gd name="T6" fmla="*/ 161 w 161"/>
                <a:gd name="T7" fmla="*/ 10 h 137"/>
                <a:gd name="T8" fmla="*/ 7 w 161"/>
                <a:gd name="T9" fmla="*/ 137 h 1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1" h="137">
                  <a:moveTo>
                    <a:pt x="7" y="137"/>
                  </a:moveTo>
                  <a:lnTo>
                    <a:pt x="0" y="130"/>
                  </a:lnTo>
                  <a:lnTo>
                    <a:pt x="154" y="0"/>
                  </a:lnTo>
                  <a:lnTo>
                    <a:pt x="161" y="10"/>
                  </a:lnTo>
                  <a:lnTo>
                    <a:pt x="7" y="137"/>
                  </a:lnTo>
                  <a:close/>
                </a:path>
              </a:pathLst>
            </a:custGeom>
            <a:solidFill>
              <a:srgbClr val="505050"/>
            </a:solidFill>
            <a:ln w="9525">
              <a:noFill/>
              <a:round/>
              <a:headEnd/>
              <a:tailEnd/>
            </a:ln>
          </p:spPr>
          <p:txBody>
            <a:bodyPr/>
            <a:lstStyle/>
            <a:p>
              <a:endParaRPr lang="zh-CN" altLang="en-US"/>
            </a:p>
          </p:txBody>
        </p:sp>
        <p:sp>
          <p:nvSpPr>
            <p:cNvPr id="6221" name="Freeform 86"/>
            <p:cNvSpPr>
              <a:spLocks/>
            </p:cNvSpPr>
            <p:nvPr/>
          </p:nvSpPr>
          <p:spPr bwMode="auto">
            <a:xfrm>
              <a:off x="2838" y="1353"/>
              <a:ext cx="255" cy="42"/>
            </a:xfrm>
            <a:custGeom>
              <a:avLst/>
              <a:gdLst>
                <a:gd name="T0" fmla="*/ 253 w 255"/>
                <a:gd name="T1" fmla="*/ 42 h 42"/>
                <a:gd name="T2" fmla="*/ 0 w 255"/>
                <a:gd name="T3" fmla="*/ 9 h 42"/>
                <a:gd name="T4" fmla="*/ 2 w 255"/>
                <a:gd name="T5" fmla="*/ 0 h 42"/>
                <a:gd name="T6" fmla="*/ 255 w 255"/>
                <a:gd name="T7" fmla="*/ 33 h 42"/>
                <a:gd name="T8" fmla="*/ 253 w 255"/>
                <a:gd name="T9" fmla="*/ 42 h 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5" h="42">
                  <a:moveTo>
                    <a:pt x="253" y="42"/>
                  </a:moveTo>
                  <a:lnTo>
                    <a:pt x="0" y="9"/>
                  </a:lnTo>
                  <a:lnTo>
                    <a:pt x="2" y="0"/>
                  </a:lnTo>
                  <a:lnTo>
                    <a:pt x="255" y="33"/>
                  </a:lnTo>
                  <a:lnTo>
                    <a:pt x="253" y="42"/>
                  </a:lnTo>
                  <a:close/>
                </a:path>
              </a:pathLst>
            </a:custGeom>
            <a:solidFill>
              <a:srgbClr val="505050"/>
            </a:solidFill>
            <a:ln w="9525">
              <a:noFill/>
              <a:round/>
              <a:headEnd/>
              <a:tailEnd/>
            </a:ln>
          </p:spPr>
          <p:txBody>
            <a:bodyPr/>
            <a:lstStyle/>
            <a:p>
              <a:endParaRPr lang="zh-CN" altLang="en-US"/>
            </a:p>
          </p:txBody>
        </p:sp>
        <p:sp>
          <p:nvSpPr>
            <p:cNvPr id="6222" name="Freeform 87"/>
            <p:cNvSpPr>
              <a:spLocks/>
            </p:cNvSpPr>
            <p:nvPr/>
          </p:nvSpPr>
          <p:spPr bwMode="auto">
            <a:xfrm>
              <a:off x="2599" y="1355"/>
              <a:ext cx="239" cy="33"/>
            </a:xfrm>
            <a:custGeom>
              <a:avLst/>
              <a:gdLst>
                <a:gd name="T0" fmla="*/ 0 w 239"/>
                <a:gd name="T1" fmla="*/ 33 h 33"/>
                <a:gd name="T2" fmla="*/ 0 w 239"/>
                <a:gd name="T3" fmla="*/ 24 h 33"/>
                <a:gd name="T4" fmla="*/ 239 w 239"/>
                <a:gd name="T5" fmla="*/ 0 h 33"/>
                <a:gd name="T6" fmla="*/ 239 w 239"/>
                <a:gd name="T7" fmla="*/ 12 h 33"/>
                <a:gd name="T8" fmla="*/ 0 w 239"/>
                <a:gd name="T9" fmla="*/ 33 h 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9" h="33">
                  <a:moveTo>
                    <a:pt x="0" y="33"/>
                  </a:moveTo>
                  <a:lnTo>
                    <a:pt x="0" y="24"/>
                  </a:lnTo>
                  <a:lnTo>
                    <a:pt x="239" y="0"/>
                  </a:lnTo>
                  <a:lnTo>
                    <a:pt x="239" y="12"/>
                  </a:lnTo>
                  <a:lnTo>
                    <a:pt x="0" y="33"/>
                  </a:lnTo>
                  <a:close/>
                </a:path>
              </a:pathLst>
            </a:custGeom>
            <a:solidFill>
              <a:srgbClr val="505050"/>
            </a:solidFill>
            <a:ln w="9525">
              <a:noFill/>
              <a:round/>
              <a:headEnd/>
              <a:tailEnd/>
            </a:ln>
          </p:spPr>
          <p:txBody>
            <a:bodyPr/>
            <a:lstStyle/>
            <a:p>
              <a:endParaRPr lang="zh-CN" altLang="en-US"/>
            </a:p>
          </p:txBody>
        </p:sp>
        <p:sp>
          <p:nvSpPr>
            <p:cNvPr id="6223" name="Freeform 88"/>
            <p:cNvSpPr>
              <a:spLocks/>
            </p:cNvSpPr>
            <p:nvPr/>
          </p:nvSpPr>
          <p:spPr bwMode="auto">
            <a:xfrm>
              <a:off x="2287" y="1286"/>
              <a:ext cx="315" cy="104"/>
            </a:xfrm>
            <a:custGeom>
              <a:avLst/>
              <a:gdLst>
                <a:gd name="T0" fmla="*/ 310 w 315"/>
                <a:gd name="T1" fmla="*/ 104 h 104"/>
                <a:gd name="T2" fmla="*/ 0 w 315"/>
                <a:gd name="T3" fmla="*/ 10 h 104"/>
                <a:gd name="T4" fmla="*/ 5 w 315"/>
                <a:gd name="T5" fmla="*/ 0 h 104"/>
                <a:gd name="T6" fmla="*/ 315 w 315"/>
                <a:gd name="T7" fmla="*/ 95 h 104"/>
                <a:gd name="T8" fmla="*/ 310 w 315"/>
                <a:gd name="T9" fmla="*/ 104 h 10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5" h="104">
                  <a:moveTo>
                    <a:pt x="310" y="104"/>
                  </a:moveTo>
                  <a:lnTo>
                    <a:pt x="0" y="10"/>
                  </a:lnTo>
                  <a:lnTo>
                    <a:pt x="5" y="0"/>
                  </a:lnTo>
                  <a:lnTo>
                    <a:pt x="315" y="95"/>
                  </a:lnTo>
                  <a:lnTo>
                    <a:pt x="310" y="104"/>
                  </a:lnTo>
                  <a:close/>
                </a:path>
              </a:pathLst>
            </a:custGeom>
            <a:solidFill>
              <a:srgbClr val="505050"/>
            </a:solidFill>
            <a:ln w="9525">
              <a:noFill/>
              <a:round/>
              <a:headEnd/>
              <a:tailEnd/>
            </a:ln>
          </p:spPr>
          <p:txBody>
            <a:bodyPr/>
            <a:lstStyle/>
            <a:p>
              <a:endParaRPr lang="zh-CN" altLang="en-US"/>
            </a:p>
          </p:txBody>
        </p:sp>
        <p:sp>
          <p:nvSpPr>
            <p:cNvPr id="6224" name="Freeform 89"/>
            <p:cNvSpPr>
              <a:spLocks/>
            </p:cNvSpPr>
            <p:nvPr/>
          </p:nvSpPr>
          <p:spPr bwMode="auto">
            <a:xfrm>
              <a:off x="2448" y="1383"/>
              <a:ext cx="149" cy="48"/>
            </a:xfrm>
            <a:custGeom>
              <a:avLst/>
              <a:gdLst>
                <a:gd name="T0" fmla="*/ 5 w 149"/>
                <a:gd name="T1" fmla="*/ 48 h 48"/>
                <a:gd name="T2" fmla="*/ 0 w 149"/>
                <a:gd name="T3" fmla="*/ 36 h 48"/>
                <a:gd name="T4" fmla="*/ 147 w 149"/>
                <a:gd name="T5" fmla="*/ 0 h 48"/>
                <a:gd name="T6" fmla="*/ 149 w 149"/>
                <a:gd name="T7" fmla="*/ 10 h 48"/>
                <a:gd name="T8" fmla="*/ 5 w 149"/>
                <a:gd name="T9" fmla="*/ 48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9" h="48">
                  <a:moveTo>
                    <a:pt x="5" y="48"/>
                  </a:moveTo>
                  <a:lnTo>
                    <a:pt x="0" y="36"/>
                  </a:lnTo>
                  <a:lnTo>
                    <a:pt x="147" y="0"/>
                  </a:lnTo>
                  <a:lnTo>
                    <a:pt x="149" y="10"/>
                  </a:lnTo>
                  <a:lnTo>
                    <a:pt x="5" y="48"/>
                  </a:lnTo>
                  <a:close/>
                </a:path>
              </a:pathLst>
            </a:custGeom>
            <a:solidFill>
              <a:srgbClr val="505050"/>
            </a:solidFill>
            <a:ln w="9525">
              <a:noFill/>
              <a:round/>
              <a:headEnd/>
              <a:tailEnd/>
            </a:ln>
          </p:spPr>
          <p:txBody>
            <a:bodyPr/>
            <a:lstStyle/>
            <a:p>
              <a:endParaRPr lang="zh-CN" altLang="en-US"/>
            </a:p>
          </p:txBody>
        </p:sp>
        <p:sp>
          <p:nvSpPr>
            <p:cNvPr id="6225" name="Freeform 90"/>
            <p:cNvSpPr>
              <a:spLocks/>
            </p:cNvSpPr>
            <p:nvPr/>
          </p:nvSpPr>
          <p:spPr bwMode="auto">
            <a:xfrm>
              <a:off x="2618" y="1386"/>
              <a:ext cx="473" cy="132"/>
            </a:xfrm>
            <a:custGeom>
              <a:avLst/>
              <a:gdLst>
                <a:gd name="T0" fmla="*/ 0 w 200"/>
                <a:gd name="T1" fmla="*/ 311 h 56"/>
                <a:gd name="T2" fmla="*/ 0 w 200"/>
                <a:gd name="T3" fmla="*/ 311 h 56"/>
                <a:gd name="T4" fmla="*/ 5 w 200"/>
                <a:gd name="T5" fmla="*/ 299 h 56"/>
                <a:gd name="T6" fmla="*/ 5 w 200"/>
                <a:gd name="T7" fmla="*/ 290 h 56"/>
                <a:gd name="T8" fmla="*/ 1114 w 200"/>
                <a:gd name="T9" fmla="*/ 0 h 56"/>
                <a:gd name="T10" fmla="*/ 1119 w 200"/>
                <a:gd name="T11" fmla="*/ 21 h 56"/>
                <a:gd name="T12" fmla="*/ 0 w 200"/>
                <a:gd name="T13" fmla="*/ 311 h 5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0" h="56">
                  <a:moveTo>
                    <a:pt x="0" y="56"/>
                  </a:moveTo>
                  <a:cubicBezTo>
                    <a:pt x="0" y="56"/>
                    <a:pt x="0" y="56"/>
                    <a:pt x="0" y="56"/>
                  </a:cubicBezTo>
                  <a:cubicBezTo>
                    <a:pt x="1" y="54"/>
                    <a:pt x="1" y="54"/>
                    <a:pt x="1" y="54"/>
                  </a:cubicBezTo>
                  <a:cubicBezTo>
                    <a:pt x="1" y="52"/>
                    <a:pt x="1" y="52"/>
                    <a:pt x="1" y="52"/>
                  </a:cubicBezTo>
                  <a:cubicBezTo>
                    <a:pt x="6" y="51"/>
                    <a:pt x="145" y="14"/>
                    <a:pt x="199" y="0"/>
                  </a:cubicBezTo>
                  <a:cubicBezTo>
                    <a:pt x="200" y="4"/>
                    <a:pt x="200" y="4"/>
                    <a:pt x="200" y="4"/>
                  </a:cubicBezTo>
                  <a:cubicBezTo>
                    <a:pt x="18" y="53"/>
                    <a:pt x="2" y="56"/>
                    <a:pt x="0" y="56"/>
                  </a:cubicBezTo>
                  <a:close/>
                </a:path>
              </a:pathLst>
            </a:custGeom>
            <a:solidFill>
              <a:srgbClr val="505050"/>
            </a:solidFill>
            <a:ln w="9525">
              <a:noFill/>
              <a:round/>
              <a:headEnd/>
              <a:tailEnd/>
            </a:ln>
          </p:spPr>
          <p:txBody>
            <a:bodyPr/>
            <a:lstStyle/>
            <a:p>
              <a:endParaRPr lang="zh-CN" altLang="en-US"/>
            </a:p>
          </p:txBody>
        </p:sp>
        <p:sp>
          <p:nvSpPr>
            <p:cNvPr id="6226" name="Freeform 91"/>
            <p:cNvSpPr>
              <a:spLocks/>
            </p:cNvSpPr>
            <p:nvPr/>
          </p:nvSpPr>
          <p:spPr bwMode="auto">
            <a:xfrm>
              <a:off x="2618" y="1357"/>
              <a:ext cx="225" cy="163"/>
            </a:xfrm>
            <a:custGeom>
              <a:avLst/>
              <a:gdLst>
                <a:gd name="T0" fmla="*/ 7 w 225"/>
                <a:gd name="T1" fmla="*/ 163 h 163"/>
                <a:gd name="T2" fmla="*/ 0 w 225"/>
                <a:gd name="T3" fmla="*/ 154 h 163"/>
                <a:gd name="T4" fmla="*/ 218 w 225"/>
                <a:gd name="T5" fmla="*/ 0 h 163"/>
                <a:gd name="T6" fmla="*/ 225 w 225"/>
                <a:gd name="T7" fmla="*/ 10 h 163"/>
                <a:gd name="T8" fmla="*/ 7 w 225"/>
                <a:gd name="T9" fmla="*/ 163 h 1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5" h="163">
                  <a:moveTo>
                    <a:pt x="7" y="163"/>
                  </a:moveTo>
                  <a:lnTo>
                    <a:pt x="0" y="154"/>
                  </a:lnTo>
                  <a:lnTo>
                    <a:pt x="218" y="0"/>
                  </a:lnTo>
                  <a:lnTo>
                    <a:pt x="225" y="10"/>
                  </a:lnTo>
                  <a:lnTo>
                    <a:pt x="7" y="163"/>
                  </a:lnTo>
                  <a:close/>
                </a:path>
              </a:pathLst>
            </a:custGeom>
            <a:solidFill>
              <a:srgbClr val="505050"/>
            </a:solidFill>
            <a:ln w="9525">
              <a:noFill/>
              <a:round/>
              <a:headEnd/>
              <a:tailEnd/>
            </a:ln>
          </p:spPr>
          <p:txBody>
            <a:bodyPr/>
            <a:lstStyle/>
            <a:p>
              <a:endParaRPr lang="zh-CN" altLang="en-US"/>
            </a:p>
          </p:txBody>
        </p:sp>
        <p:sp>
          <p:nvSpPr>
            <p:cNvPr id="6227" name="Freeform 92"/>
            <p:cNvSpPr>
              <a:spLocks/>
            </p:cNvSpPr>
            <p:nvPr/>
          </p:nvSpPr>
          <p:spPr bwMode="auto">
            <a:xfrm>
              <a:off x="2845" y="1258"/>
              <a:ext cx="395" cy="99"/>
            </a:xfrm>
            <a:custGeom>
              <a:avLst/>
              <a:gdLst>
                <a:gd name="T0" fmla="*/ 2 w 395"/>
                <a:gd name="T1" fmla="*/ 99 h 99"/>
                <a:gd name="T2" fmla="*/ 0 w 395"/>
                <a:gd name="T3" fmla="*/ 88 h 99"/>
                <a:gd name="T4" fmla="*/ 392 w 395"/>
                <a:gd name="T5" fmla="*/ 0 h 99"/>
                <a:gd name="T6" fmla="*/ 395 w 395"/>
                <a:gd name="T7" fmla="*/ 12 h 99"/>
                <a:gd name="T8" fmla="*/ 2 w 395"/>
                <a:gd name="T9" fmla="*/ 99 h 9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5" h="99">
                  <a:moveTo>
                    <a:pt x="2" y="99"/>
                  </a:moveTo>
                  <a:lnTo>
                    <a:pt x="0" y="88"/>
                  </a:lnTo>
                  <a:lnTo>
                    <a:pt x="392" y="0"/>
                  </a:lnTo>
                  <a:lnTo>
                    <a:pt x="395" y="12"/>
                  </a:lnTo>
                  <a:lnTo>
                    <a:pt x="2" y="99"/>
                  </a:lnTo>
                  <a:close/>
                </a:path>
              </a:pathLst>
            </a:custGeom>
            <a:solidFill>
              <a:srgbClr val="505050"/>
            </a:solidFill>
            <a:ln w="9525">
              <a:noFill/>
              <a:round/>
              <a:headEnd/>
              <a:tailEnd/>
            </a:ln>
          </p:spPr>
          <p:txBody>
            <a:bodyPr/>
            <a:lstStyle/>
            <a:p>
              <a:endParaRPr lang="zh-CN" altLang="en-US"/>
            </a:p>
          </p:txBody>
        </p:sp>
        <p:sp>
          <p:nvSpPr>
            <p:cNvPr id="6228" name="Freeform 93"/>
            <p:cNvSpPr>
              <a:spLocks/>
            </p:cNvSpPr>
            <p:nvPr/>
          </p:nvSpPr>
          <p:spPr bwMode="auto">
            <a:xfrm>
              <a:off x="3086" y="1393"/>
              <a:ext cx="69" cy="198"/>
            </a:xfrm>
            <a:custGeom>
              <a:avLst/>
              <a:gdLst>
                <a:gd name="T0" fmla="*/ 59 w 69"/>
                <a:gd name="T1" fmla="*/ 198 h 198"/>
                <a:gd name="T2" fmla="*/ 0 w 69"/>
                <a:gd name="T3" fmla="*/ 2 h 198"/>
                <a:gd name="T4" fmla="*/ 12 w 69"/>
                <a:gd name="T5" fmla="*/ 0 h 198"/>
                <a:gd name="T6" fmla="*/ 69 w 69"/>
                <a:gd name="T7" fmla="*/ 196 h 198"/>
                <a:gd name="T8" fmla="*/ 59 w 69"/>
                <a:gd name="T9" fmla="*/ 198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98">
                  <a:moveTo>
                    <a:pt x="59" y="198"/>
                  </a:moveTo>
                  <a:lnTo>
                    <a:pt x="0" y="2"/>
                  </a:lnTo>
                  <a:lnTo>
                    <a:pt x="12" y="0"/>
                  </a:lnTo>
                  <a:lnTo>
                    <a:pt x="69" y="196"/>
                  </a:lnTo>
                  <a:lnTo>
                    <a:pt x="59" y="198"/>
                  </a:lnTo>
                  <a:close/>
                </a:path>
              </a:pathLst>
            </a:custGeom>
            <a:solidFill>
              <a:srgbClr val="505050"/>
            </a:solidFill>
            <a:ln w="9525">
              <a:noFill/>
              <a:round/>
              <a:headEnd/>
              <a:tailEnd/>
            </a:ln>
          </p:spPr>
          <p:txBody>
            <a:bodyPr/>
            <a:lstStyle/>
            <a:p>
              <a:endParaRPr lang="zh-CN" altLang="en-US"/>
            </a:p>
          </p:txBody>
        </p:sp>
        <p:sp>
          <p:nvSpPr>
            <p:cNvPr id="6229" name="Freeform 94"/>
            <p:cNvSpPr>
              <a:spLocks/>
            </p:cNvSpPr>
            <p:nvPr/>
          </p:nvSpPr>
          <p:spPr bwMode="auto">
            <a:xfrm>
              <a:off x="2980" y="1105"/>
              <a:ext cx="401" cy="51"/>
            </a:xfrm>
            <a:custGeom>
              <a:avLst/>
              <a:gdLst>
                <a:gd name="T0" fmla="*/ 399 w 401"/>
                <a:gd name="T1" fmla="*/ 51 h 51"/>
                <a:gd name="T2" fmla="*/ 0 w 401"/>
                <a:gd name="T3" fmla="*/ 11 h 51"/>
                <a:gd name="T4" fmla="*/ 0 w 401"/>
                <a:gd name="T5" fmla="*/ 0 h 51"/>
                <a:gd name="T6" fmla="*/ 401 w 401"/>
                <a:gd name="T7" fmla="*/ 42 h 51"/>
                <a:gd name="T8" fmla="*/ 399 w 401"/>
                <a:gd name="T9" fmla="*/ 51 h 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1" h="51">
                  <a:moveTo>
                    <a:pt x="399" y="51"/>
                  </a:moveTo>
                  <a:lnTo>
                    <a:pt x="0" y="11"/>
                  </a:lnTo>
                  <a:lnTo>
                    <a:pt x="0" y="0"/>
                  </a:lnTo>
                  <a:lnTo>
                    <a:pt x="401" y="42"/>
                  </a:lnTo>
                  <a:lnTo>
                    <a:pt x="399" y="51"/>
                  </a:lnTo>
                  <a:close/>
                </a:path>
              </a:pathLst>
            </a:custGeom>
            <a:solidFill>
              <a:srgbClr val="505050"/>
            </a:solidFill>
            <a:ln w="9525">
              <a:noFill/>
              <a:round/>
              <a:headEnd/>
              <a:tailEnd/>
            </a:ln>
          </p:spPr>
          <p:txBody>
            <a:bodyPr/>
            <a:lstStyle/>
            <a:p>
              <a:endParaRPr lang="zh-CN" altLang="en-US"/>
            </a:p>
          </p:txBody>
        </p:sp>
        <p:sp>
          <p:nvSpPr>
            <p:cNvPr id="6230" name="Freeform 95"/>
            <p:cNvSpPr>
              <a:spLocks/>
            </p:cNvSpPr>
            <p:nvPr/>
          </p:nvSpPr>
          <p:spPr bwMode="auto">
            <a:xfrm>
              <a:off x="2977" y="944"/>
              <a:ext cx="232" cy="168"/>
            </a:xfrm>
            <a:custGeom>
              <a:avLst/>
              <a:gdLst>
                <a:gd name="T0" fmla="*/ 7 w 232"/>
                <a:gd name="T1" fmla="*/ 168 h 168"/>
                <a:gd name="T2" fmla="*/ 0 w 232"/>
                <a:gd name="T3" fmla="*/ 161 h 168"/>
                <a:gd name="T4" fmla="*/ 225 w 232"/>
                <a:gd name="T5" fmla="*/ 0 h 168"/>
                <a:gd name="T6" fmla="*/ 232 w 232"/>
                <a:gd name="T7" fmla="*/ 9 h 168"/>
                <a:gd name="T8" fmla="*/ 7 w 232"/>
                <a:gd name="T9" fmla="*/ 168 h 1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2" h="168">
                  <a:moveTo>
                    <a:pt x="7" y="168"/>
                  </a:moveTo>
                  <a:lnTo>
                    <a:pt x="0" y="161"/>
                  </a:lnTo>
                  <a:lnTo>
                    <a:pt x="225" y="0"/>
                  </a:lnTo>
                  <a:lnTo>
                    <a:pt x="232" y="9"/>
                  </a:lnTo>
                  <a:lnTo>
                    <a:pt x="7" y="168"/>
                  </a:lnTo>
                  <a:close/>
                </a:path>
              </a:pathLst>
            </a:custGeom>
            <a:solidFill>
              <a:srgbClr val="505050"/>
            </a:solidFill>
            <a:ln w="9525">
              <a:noFill/>
              <a:round/>
              <a:headEnd/>
              <a:tailEnd/>
            </a:ln>
          </p:spPr>
          <p:txBody>
            <a:bodyPr/>
            <a:lstStyle/>
            <a:p>
              <a:endParaRPr lang="zh-CN" altLang="en-US"/>
            </a:p>
          </p:txBody>
        </p:sp>
        <p:sp>
          <p:nvSpPr>
            <p:cNvPr id="6231" name="Freeform 96"/>
            <p:cNvSpPr>
              <a:spLocks/>
            </p:cNvSpPr>
            <p:nvPr/>
          </p:nvSpPr>
          <p:spPr bwMode="auto">
            <a:xfrm>
              <a:off x="2283" y="1038"/>
              <a:ext cx="111" cy="253"/>
            </a:xfrm>
            <a:custGeom>
              <a:avLst/>
              <a:gdLst>
                <a:gd name="T0" fmla="*/ 9 w 111"/>
                <a:gd name="T1" fmla="*/ 253 h 253"/>
                <a:gd name="T2" fmla="*/ 0 w 111"/>
                <a:gd name="T3" fmla="*/ 248 h 253"/>
                <a:gd name="T4" fmla="*/ 99 w 111"/>
                <a:gd name="T5" fmla="*/ 0 h 253"/>
                <a:gd name="T6" fmla="*/ 111 w 111"/>
                <a:gd name="T7" fmla="*/ 5 h 253"/>
                <a:gd name="T8" fmla="*/ 9 w 111"/>
                <a:gd name="T9" fmla="*/ 253 h 2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 h="253">
                  <a:moveTo>
                    <a:pt x="9" y="253"/>
                  </a:moveTo>
                  <a:lnTo>
                    <a:pt x="0" y="248"/>
                  </a:lnTo>
                  <a:lnTo>
                    <a:pt x="99" y="0"/>
                  </a:lnTo>
                  <a:lnTo>
                    <a:pt x="111" y="5"/>
                  </a:lnTo>
                  <a:lnTo>
                    <a:pt x="9" y="253"/>
                  </a:lnTo>
                  <a:close/>
                </a:path>
              </a:pathLst>
            </a:custGeom>
            <a:solidFill>
              <a:srgbClr val="505050"/>
            </a:solidFill>
            <a:ln w="9525">
              <a:noFill/>
              <a:round/>
              <a:headEnd/>
              <a:tailEnd/>
            </a:ln>
          </p:spPr>
          <p:txBody>
            <a:bodyPr/>
            <a:lstStyle/>
            <a:p>
              <a:endParaRPr lang="zh-CN" altLang="en-US"/>
            </a:p>
          </p:txBody>
        </p:sp>
        <p:sp>
          <p:nvSpPr>
            <p:cNvPr id="6232" name="Freeform 97"/>
            <p:cNvSpPr>
              <a:spLocks/>
            </p:cNvSpPr>
            <p:nvPr/>
          </p:nvSpPr>
          <p:spPr bwMode="auto">
            <a:xfrm>
              <a:off x="2389" y="1034"/>
              <a:ext cx="173" cy="241"/>
            </a:xfrm>
            <a:custGeom>
              <a:avLst/>
              <a:gdLst>
                <a:gd name="T0" fmla="*/ 163 w 173"/>
                <a:gd name="T1" fmla="*/ 241 h 241"/>
                <a:gd name="T2" fmla="*/ 0 w 173"/>
                <a:gd name="T3" fmla="*/ 7 h 241"/>
                <a:gd name="T4" fmla="*/ 9 w 173"/>
                <a:gd name="T5" fmla="*/ 0 h 241"/>
                <a:gd name="T6" fmla="*/ 173 w 173"/>
                <a:gd name="T7" fmla="*/ 234 h 241"/>
                <a:gd name="T8" fmla="*/ 163 w 173"/>
                <a:gd name="T9" fmla="*/ 241 h 2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3" h="241">
                  <a:moveTo>
                    <a:pt x="163" y="241"/>
                  </a:moveTo>
                  <a:lnTo>
                    <a:pt x="0" y="7"/>
                  </a:lnTo>
                  <a:lnTo>
                    <a:pt x="9" y="0"/>
                  </a:lnTo>
                  <a:lnTo>
                    <a:pt x="173" y="234"/>
                  </a:lnTo>
                  <a:lnTo>
                    <a:pt x="163" y="241"/>
                  </a:lnTo>
                  <a:close/>
                </a:path>
              </a:pathLst>
            </a:custGeom>
            <a:solidFill>
              <a:srgbClr val="505050"/>
            </a:solidFill>
            <a:ln w="9525">
              <a:noFill/>
              <a:round/>
              <a:headEnd/>
              <a:tailEnd/>
            </a:ln>
          </p:spPr>
          <p:txBody>
            <a:bodyPr/>
            <a:lstStyle/>
            <a:p>
              <a:endParaRPr lang="zh-CN" altLang="en-US"/>
            </a:p>
          </p:txBody>
        </p:sp>
        <p:sp>
          <p:nvSpPr>
            <p:cNvPr id="6233" name="Freeform 98"/>
            <p:cNvSpPr>
              <a:spLocks/>
            </p:cNvSpPr>
            <p:nvPr/>
          </p:nvSpPr>
          <p:spPr bwMode="auto">
            <a:xfrm>
              <a:off x="2562" y="1263"/>
              <a:ext cx="285" cy="99"/>
            </a:xfrm>
            <a:custGeom>
              <a:avLst/>
              <a:gdLst>
                <a:gd name="T0" fmla="*/ 283 w 285"/>
                <a:gd name="T1" fmla="*/ 99 h 99"/>
                <a:gd name="T2" fmla="*/ 0 w 285"/>
                <a:gd name="T3" fmla="*/ 9 h 99"/>
                <a:gd name="T4" fmla="*/ 2 w 285"/>
                <a:gd name="T5" fmla="*/ 0 h 99"/>
                <a:gd name="T6" fmla="*/ 285 w 285"/>
                <a:gd name="T7" fmla="*/ 87 h 99"/>
                <a:gd name="T8" fmla="*/ 283 w 285"/>
                <a:gd name="T9" fmla="*/ 99 h 9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99">
                  <a:moveTo>
                    <a:pt x="283" y="99"/>
                  </a:moveTo>
                  <a:lnTo>
                    <a:pt x="0" y="9"/>
                  </a:lnTo>
                  <a:lnTo>
                    <a:pt x="2" y="0"/>
                  </a:lnTo>
                  <a:lnTo>
                    <a:pt x="285" y="87"/>
                  </a:lnTo>
                  <a:lnTo>
                    <a:pt x="283" y="99"/>
                  </a:lnTo>
                  <a:close/>
                </a:path>
              </a:pathLst>
            </a:custGeom>
            <a:solidFill>
              <a:srgbClr val="505050"/>
            </a:solidFill>
            <a:ln w="9525">
              <a:noFill/>
              <a:round/>
              <a:headEnd/>
              <a:tailEnd/>
            </a:ln>
          </p:spPr>
          <p:txBody>
            <a:bodyPr/>
            <a:lstStyle/>
            <a:p>
              <a:endParaRPr lang="zh-CN" altLang="en-US"/>
            </a:p>
          </p:txBody>
        </p:sp>
        <p:sp>
          <p:nvSpPr>
            <p:cNvPr id="6234" name="Freeform 99"/>
            <p:cNvSpPr>
              <a:spLocks/>
            </p:cNvSpPr>
            <p:nvPr/>
          </p:nvSpPr>
          <p:spPr bwMode="auto">
            <a:xfrm>
              <a:off x="2554" y="1265"/>
              <a:ext cx="48" cy="121"/>
            </a:xfrm>
            <a:custGeom>
              <a:avLst/>
              <a:gdLst>
                <a:gd name="T0" fmla="*/ 38 w 48"/>
                <a:gd name="T1" fmla="*/ 121 h 121"/>
                <a:gd name="T2" fmla="*/ 0 w 48"/>
                <a:gd name="T3" fmla="*/ 5 h 121"/>
                <a:gd name="T4" fmla="*/ 12 w 48"/>
                <a:gd name="T5" fmla="*/ 0 h 121"/>
                <a:gd name="T6" fmla="*/ 48 w 48"/>
                <a:gd name="T7" fmla="*/ 118 h 121"/>
                <a:gd name="T8" fmla="*/ 38 w 48"/>
                <a:gd name="T9" fmla="*/ 121 h 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121">
                  <a:moveTo>
                    <a:pt x="38" y="121"/>
                  </a:moveTo>
                  <a:lnTo>
                    <a:pt x="0" y="5"/>
                  </a:lnTo>
                  <a:lnTo>
                    <a:pt x="12" y="0"/>
                  </a:lnTo>
                  <a:lnTo>
                    <a:pt x="48" y="118"/>
                  </a:lnTo>
                  <a:lnTo>
                    <a:pt x="38" y="121"/>
                  </a:lnTo>
                  <a:close/>
                </a:path>
              </a:pathLst>
            </a:custGeom>
            <a:solidFill>
              <a:srgbClr val="505050"/>
            </a:solidFill>
            <a:ln w="9525">
              <a:noFill/>
              <a:round/>
              <a:headEnd/>
              <a:tailEnd/>
            </a:ln>
          </p:spPr>
          <p:txBody>
            <a:bodyPr/>
            <a:lstStyle/>
            <a:p>
              <a:endParaRPr lang="zh-CN" altLang="en-US"/>
            </a:p>
          </p:txBody>
        </p:sp>
        <p:sp>
          <p:nvSpPr>
            <p:cNvPr id="6235" name="Freeform 100"/>
            <p:cNvSpPr>
              <a:spLocks/>
            </p:cNvSpPr>
            <p:nvPr/>
          </p:nvSpPr>
          <p:spPr bwMode="auto">
            <a:xfrm>
              <a:off x="2443" y="1263"/>
              <a:ext cx="121" cy="165"/>
            </a:xfrm>
            <a:custGeom>
              <a:avLst/>
              <a:gdLst>
                <a:gd name="T0" fmla="*/ 10 w 121"/>
                <a:gd name="T1" fmla="*/ 165 h 165"/>
                <a:gd name="T2" fmla="*/ 0 w 121"/>
                <a:gd name="T3" fmla="*/ 158 h 165"/>
                <a:gd name="T4" fmla="*/ 111 w 121"/>
                <a:gd name="T5" fmla="*/ 0 h 165"/>
                <a:gd name="T6" fmla="*/ 121 w 121"/>
                <a:gd name="T7" fmla="*/ 7 h 165"/>
                <a:gd name="T8" fmla="*/ 10 w 121"/>
                <a:gd name="T9" fmla="*/ 165 h 1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1" h="165">
                  <a:moveTo>
                    <a:pt x="10" y="165"/>
                  </a:moveTo>
                  <a:lnTo>
                    <a:pt x="0" y="158"/>
                  </a:lnTo>
                  <a:lnTo>
                    <a:pt x="111" y="0"/>
                  </a:lnTo>
                  <a:lnTo>
                    <a:pt x="121" y="7"/>
                  </a:lnTo>
                  <a:lnTo>
                    <a:pt x="10" y="165"/>
                  </a:lnTo>
                  <a:close/>
                </a:path>
              </a:pathLst>
            </a:custGeom>
            <a:solidFill>
              <a:srgbClr val="505050"/>
            </a:solidFill>
            <a:ln w="9525">
              <a:noFill/>
              <a:round/>
              <a:headEnd/>
              <a:tailEnd/>
            </a:ln>
          </p:spPr>
          <p:txBody>
            <a:bodyPr/>
            <a:lstStyle/>
            <a:p>
              <a:endParaRPr lang="zh-CN" altLang="en-US"/>
            </a:p>
          </p:txBody>
        </p:sp>
        <p:sp>
          <p:nvSpPr>
            <p:cNvPr id="6236" name="Freeform 101"/>
            <p:cNvSpPr>
              <a:spLocks/>
            </p:cNvSpPr>
            <p:nvPr/>
          </p:nvSpPr>
          <p:spPr bwMode="auto">
            <a:xfrm>
              <a:off x="2382" y="885"/>
              <a:ext cx="198" cy="160"/>
            </a:xfrm>
            <a:custGeom>
              <a:avLst/>
              <a:gdLst>
                <a:gd name="T0" fmla="*/ 7 w 198"/>
                <a:gd name="T1" fmla="*/ 160 h 160"/>
                <a:gd name="T2" fmla="*/ 0 w 198"/>
                <a:gd name="T3" fmla="*/ 151 h 160"/>
                <a:gd name="T4" fmla="*/ 191 w 198"/>
                <a:gd name="T5" fmla="*/ 0 h 160"/>
                <a:gd name="T6" fmla="*/ 198 w 198"/>
                <a:gd name="T7" fmla="*/ 7 h 160"/>
                <a:gd name="T8" fmla="*/ 7 w 198"/>
                <a:gd name="T9" fmla="*/ 160 h 1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8" h="160">
                  <a:moveTo>
                    <a:pt x="7" y="160"/>
                  </a:moveTo>
                  <a:lnTo>
                    <a:pt x="0" y="151"/>
                  </a:lnTo>
                  <a:lnTo>
                    <a:pt x="191" y="0"/>
                  </a:lnTo>
                  <a:lnTo>
                    <a:pt x="198" y="7"/>
                  </a:lnTo>
                  <a:lnTo>
                    <a:pt x="7" y="160"/>
                  </a:lnTo>
                  <a:close/>
                </a:path>
              </a:pathLst>
            </a:custGeom>
            <a:solidFill>
              <a:srgbClr val="505050"/>
            </a:solidFill>
            <a:ln w="9525">
              <a:noFill/>
              <a:round/>
              <a:headEnd/>
              <a:tailEnd/>
            </a:ln>
          </p:spPr>
          <p:txBody>
            <a:bodyPr/>
            <a:lstStyle/>
            <a:p>
              <a:endParaRPr lang="zh-CN" altLang="en-US"/>
            </a:p>
          </p:txBody>
        </p:sp>
        <p:sp>
          <p:nvSpPr>
            <p:cNvPr id="6237" name="Freeform 102"/>
            <p:cNvSpPr>
              <a:spLocks/>
            </p:cNvSpPr>
            <p:nvPr/>
          </p:nvSpPr>
          <p:spPr bwMode="auto">
            <a:xfrm>
              <a:off x="2569" y="885"/>
              <a:ext cx="208" cy="250"/>
            </a:xfrm>
            <a:custGeom>
              <a:avLst/>
              <a:gdLst>
                <a:gd name="T0" fmla="*/ 200 w 208"/>
                <a:gd name="T1" fmla="*/ 250 h 250"/>
                <a:gd name="T2" fmla="*/ 0 w 208"/>
                <a:gd name="T3" fmla="*/ 7 h 250"/>
                <a:gd name="T4" fmla="*/ 9 w 208"/>
                <a:gd name="T5" fmla="*/ 0 h 250"/>
                <a:gd name="T6" fmla="*/ 208 w 208"/>
                <a:gd name="T7" fmla="*/ 243 h 250"/>
                <a:gd name="T8" fmla="*/ 200 w 208"/>
                <a:gd name="T9" fmla="*/ 250 h 2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8" h="250">
                  <a:moveTo>
                    <a:pt x="200" y="250"/>
                  </a:moveTo>
                  <a:lnTo>
                    <a:pt x="0" y="7"/>
                  </a:lnTo>
                  <a:lnTo>
                    <a:pt x="9" y="0"/>
                  </a:lnTo>
                  <a:lnTo>
                    <a:pt x="208" y="243"/>
                  </a:lnTo>
                  <a:lnTo>
                    <a:pt x="200" y="250"/>
                  </a:lnTo>
                  <a:close/>
                </a:path>
              </a:pathLst>
            </a:custGeom>
            <a:solidFill>
              <a:srgbClr val="505050"/>
            </a:solidFill>
            <a:ln w="9525">
              <a:noFill/>
              <a:round/>
              <a:headEnd/>
              <a:tailEnd/>
            </a:ln>
          </p:spPr>
          <p:txBody>
            <a:bodyPr/>
            <a:lstStyle/>
            <a:p>
              <a:endParaRPr lang="zh-CN" altLang="en-US"/>
            </a:p>
          </p:txBody>
        </p:sp>
        <p:sp>
          <p:nvSpPr>
            <p:cNvPr id="6238" name="Freeform 103"/>
            <p:cNvSpPr>
              <a:spLocks/>
            </p:cNvSpPr>
            <p:nvPr/>
          </p:nvSpPr>
          <p:spPr bwMode="auto">
            <a:xfrm>
              <a:off x="2554" y="1123"/>
              <a:ext cx="220" cy="147"/>
            </a:xfrm>
            <a:custGeom>
              <a:avLst/>
              <a:gdLst>
                <a:gd name="T0" fmla="*/ 8 w 220"/>
                <a:gd name="T1" fmla="*/ 147 h 147"/>
                <a:gd name="T2" fmla="*/ 0 w 220"/>
                <a:gd name="T3" fmla="*/ 137 h 147"/>
                <a:gd name="T4" fmla="*/ 215 w 220"/>
                <a:gd name="T5" fmla="*/ 0 h 147"/>
                <a:gd name="T6" fmla="*/ 220 w 220"/>
                <a:gd name="T7" fmla="*/ 10 h 147"/>
                <a:gd name="T8" fmla="*/ 8 w 220"/>
                <a:gd name="T9" fmla="*/ 147 h 1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0" h="147">
                  <a:moveTo>
                    <a:pt x="8" y="147"/>
                  </a:moveTo>
                  <a:lnTo>
                    <a:pt x="0" y="137"/>
                  </a:lnTo>
                  <a:lnTo>
                    <a:pt x="215" y="0"/>
                  </a:lnTo>
                  <a:lnTo>
                    <a:pt x="220" y="10"/>
                  </a:lnTo>
                  <a:lnTo>
                    <a:pt x="8" y="147"/>
                  </a:lnTo>
                  <a:close/>
                </a:path>
              </a:pathLst>
            </a:custGeom>
            <a:solidFill>
              <a:srgbClr val="505050"/>
            </a:solidFill>
            <a:ln w="9525">
              <a:noFill/>
              <a:round/>
              <a:headEnd/>
              <a:tailEnd/>
            </a:ln>
          </p:spPr>
          <p:txBody>
            <a:bodyPr/>
            <a:lstStyle/>
            <a:p>
              <a:endParaRPr lang="zh-CN" altLang="en-US"/>
            </a:p>
          </p:txBody>
        </p:sp>
        <p:sp>
          <p:nvSpPr>
            <p:cNvPr id="6239" name="Freeform 104"/>
            <p:cNvSpPr>
              <a:spLocks/>
            </p:cNvSpPr>
            <p:nvPr/>
          </p:nvSpPr>
          <p:spPr bwMode="auto">
            <a:xfrm>
              <a:off x="2290" y="1263"/>
              <a:ext cx="269" cy="28"/>
            </a:xfrm>
            <a:custGeom>
              <a:avLst/>
              <a:gdLst>
                <a:gd name="T0" fmla="*/ 0 w 269"/>
                <a:gd name="T1" fmla="*/ 28 h 28"/>
                <a:gd name="T2" fmla="*/ 0 w 269"/>
                <a:gd name="T3" fmla="*/ 16 h 28"/>
                <a:gd name="T4" fmla="*/ 269 w 269"/>
                <a:gd name="T5" fmla="*/ 0 h 28"/>
                <a:gd name="T6" fmla="*/ 269 w 269"/>
                <a:gd name="T7" fmla="*/ 9 h 28"/>
                <a:gd name="T8" fmla="*/ 0 w 269"/>
                <a:gd name="T9" fmla="*/ 28 h 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9" h="28">
                  <a:moveTo>
                    <a:pt x="0" y="28"/>
                  </a:moveTo>
                  <a:lnTo>
                    <a:pt x="0" y="16"/>
                  </a:lnTo>
                  <a:lnTo>
                    <a:pt x="269" y="0"/>
                  </a:lnTo>
                  <a:lnTo>
                    <a:pt x="269" y="9"/>
                  </a:lnTo>
                  <a:lnTo>
                    <a:pt x="0" y="28"/>
                  </a:lnTo>
                  <a:close/>
                </a:path>
              </a:pathLst>
            </a:custGeom>
            <a:solidFill>
              <a:srgbClr val="505050"/>
            </a:solidFill>
            <a:ln w="9525">
              <a:noFill/>
              <a:round/>
              <a:headEnd/>
              <a:tailEnd/>
            </a:ln>
          </p:spPr>
          <p:txBody>
            <a:bodyPr/>
            <a:lstStyle/>
            <a:p>
              <a:endParaRPr lang="zh-CN" altLang="en-US"/>
            </a:p>
          </p:txBody>
        </p:sp>
        <p:sp>
          <p:nvSpPr>
            <p:cNvPr id="6240" name="Freeform 105"/>
            <p:cNvSpPr>
              <a:spLocks/>
            </p:cNvSpPr>
            <p:nvPr/>
          </p:nvSpPr>
          <p:spPr bwMode="auto">
            <a:xfrm>
              <a:off x="2772" y="1102"/>
              <a:ext cx="210" cy="31"/>
            </a:xfrm>
            <a:custGeom>
              <a:avLst/>
              <a:gdLst>
                <a:gd name="T0" fmla="*/ 2 w 210"/>
                <a:gd name="T1" fmla="*/ 31 h 31"/>
                <a:gd name="T2" fmla="*/ 0 w 210"/>
                <a:gd name="T3" fmla="*/ 19 h 31"/>
                <a:gd name="T4" fmla="*/ 210 w 210"/>
                <a:gd name="T5" fmla="*/ 0 h 31"/>
                <a:gd name="T6" fmla="*/ 210 w 210"/>
                <a:gd name="T7" fmla="*/ 12 h 31"/>
                <a:gd name="T8" fmla="*/ 2 w 210"/>
                <a:gd name="T9" fmla="*/ 31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0" h="31">
                  <a:moveTo>
                    <a:pt x="2" y="31"/>
                  </a:moveTo>
                  <a:lnTo>
                    <a:pt x="0" y="19"/>
                  </a:lnTo>
                  <a:lnTo>
                    <a:pt x="210" y="0"/>
                  </a:lnTo>
                  <a:lnTo>
                    <a:pt x="210" y="12"/>
                  </a:lnTo>
                  <a:lnTo>
                    <a:pt x="2" y="31"/>
                  </a:lnTo>
                  <a:close/>
                </a:path>
              </a:pathLst>
            </a:custGeom>
            <a:solidFill>
              <a:srgbClr val="505050"/>
            </a:solidFill>
            <a:ln w="9525">
              <a:noFill/>
              <a:round/>
              <a:headEnd/>
              <a:tailEnd/>
            </a:ln>
          </p:spPr>
          <p:txBody>
            <a:bodyPr/>
            <a:lstStyle/>
            <a:p>
              <a:endParaRPr lang="zh-CN" altLang="en-US"/>
            </a:p>
          </p:txBody>
        </p:sp>
        <p:sp>
          <p:nvSpPr>
            <p:cNvPr id="6241" name="Freeform 106"/>
            <p:cNvSpPr>
              <a:spLocks/>
            </p:cNvSpPr>
            <p:nvPr/>
          </p:nvSpPr>
          <p:spPr bwMode="auto">
            <a:xfrm>
              <a:off x="2899" y="814"/>
              <a:ext cx="308" cy="139"/>
            </a:xfrm>
            <a:custGeom>
              <a:avLst/>
              <a:gdLst>
                <a:gd name="T0" fmla="*/ 303 w 308"/>
                <a:gd name="T1" fmla="*/ 139 h 139"/>
                <a:gd name="T2" fmla="*/ 0 w 308"/>
                <a:gd name="T3" fmla="*/ 9 h 139"/>
                <a:gd name="T4" fmla="*/ 5 w 308"/>
                <a:gd name="T5" fmla="*/ 0 h 139"/>
                <a:gd name="T6" fmla="*/ 308 w 308"/>
                <a:gd name="T7" fmla="*/ 127 h 139"/>
                <a:gd name="T8" fmla="*/ 303 w 308"/>
                <a:gd name="T9" fmla="*/ 139 h 1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8" h="139">
                  <a:moveTo>
                    <a:pt x="303" y="139"/>
                  </a:moveTo>
                  <a:lnTo>
                    <a:pt x="0" y="9"/>
                  </a:lnTo>
                  <a:lnTo>
                    <a:pt x="5" y="0"/>
                  </a:lnTo>
                  <a:lnTo>
                    <a:pt x="308" y="127"/>
                  </a:lnTo>
                  <a:lnTo>
                    <a:pt x="303" y="139"/>
                  </a:lnTo>
                  <a:close/>
                </a:path>
              </a:pathLst>
            </a:custGeom>
            <a:solidFill>
              <a:srgbClr val="505050"/>
            </a:solidFill>
            <a:ln w="9525">
              <a:noFill/>
              <a:round/>
              <a:headEnd/>
              <a:tailEnd/>
            </a:ln>
          </p:spPr>
          <p:txBody>
            <a:bodyPr/>
            <a:lstStyle/>
            <a:p>
              <a:endParaRPr lang="zh-CN" altLang="en-US"/>
            </a:p>
          </p:txBody>
        </p:sp>
        <p:sp>
          <p:nvSpPr>
            <p:cNvPr id="6242" name="Freeform 107"/>
            <p:cNvSpPr>
              <a:spLocks/>
            </p:cNvSpPr>
            <p:nvPr/>
          </p:nvSpPr>
          <p:spPr bwMode="auto">
            <a:xfrm>
              <a:off x="2571" y="814"/>
              <a:ext cx="331" cy="78"/>
            </a:xfrm>
            <a:custGeom>
              <a:avLst/>
              <a:gdLst>
                <a:gd name="T0" fmla="*/ 2 w 331"/>
                <a:gd name="T1" fmla="*/ 78 h 78"/>
                <a:gd name="T2" fmla="*/ 0 w 331"/>
                <a:gd name="T3" fmla="*/ 66 h 78"/>
                <a:gd name="T4" fmla="*/ 328 w 331"/>
                <a:gd name="T5" fmla="*/ 0 h 78"/>
                <a:gd name="T6" fmla="*/ 331 w 331"/>
                <a:gd name="T7" fmla="*/ 12 h 78"/>
                <a:gd name="T8" fmla="*/ 2 w 331"/>
                <a:gd name="T9" fmla="*/ 78 h 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1" h="78">
                  <a:moveTo>
                    <a:pt x="2" y="78"/>
                  </a:moveTo>
                  <a:lnTo>
                    <a:pt x="0" y="66"/>
                  </a:lnTo>
                  <a:lnTo>
                    <a:pt x="328" y="0"/>
                  </a:lnTo>
                  <a:lnTo>
                    <a:pt x="331" y="12"/>
                  </a:lnTo>
                  <a:lnTo>
                    <a:pt x="2" y="78"/>
                  </a:lnTo>
                  <a:close/>
                </a:path>
              </a:pathLst>
            </a:custGeom>
            <a:solidFill>
              <a:srgbClr val="505050"/>
            </a:solidFill>
            <a:ln w="9525">
              <a:noFill/>
              <a:round/>
              <a:headEnd/>
              <a:tailEnd/>
            </a:ln>
          </p:spPr>
          <p:txBody>
            <a:bodyPr/>
            <a:lstStyle/>
            <a:p>
              <a:endParaRPr lang="zh-CN" altLang="en-US"/>
            </a:p>
          </p:txBody>
        </p:sp>
        <p:sp>
          <p:nvSpPr>
            <p:cNvPr id="6243" name="Freeform 108"/>
            <p:cNvSpPr>
              <a:spLocks/>
            </p:cNvSpPr>
            <p:nvPr/>
          </p:nvSpPr>
          <p:spPr bwMode="auto">
            <a:xfrm>
              <a:off x="2895" y="819"/>
              <a:ext cx="94" cy="290"/>
            </a:xfrm>
            <a:custGeom>
              <a:avLst/>
              <a:gdLst>
                <a:gd name="T0" fmla="*/ 82 w 94"/>
                <a:gd name="T1" fmla="*/ 290 h 290"/>
                <a:gd name="T2" fmla="*/ 0 w 94"/>
                <a:gd name="T3" fmla="*/ 2 h 290"/>
                <a:gd name="T4" fmla="*/ 11 w 94"/>
                <a:gd name="T5" fmla="*/ 0 h 290"/>
                <a:gd name="T6" fmla="*/ 94 w 94"/>
                <a:gd name="T7" fmla="*/ 288 h 290"/>
                <a:gd name="T8" fmla="*/ 82 w 94"/>
                <a:gd name="T9" fmla="*/ 290 h 2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4" h="290">
                  <a:moveTo>
                    <a:pt x="82" y="290"/>
                  </a:moveTo>
                  <a:lnTo>
                    <a:pt x="0" y="2"/>
                  </a:lnTo>
                  <a:lnTo>
                    <a:pt x="11" y="0"/>
                  </a:lnTo>
                  <a:lnTo>
                    <a:pt x="94" y="288"/>
                  </a:lnTo>
                  <a:lnTo>
                    <a:pt x="82" y="290"/>
                  </a:lnTo>
                  <a:close/>
                </a:path>
              </a:pathLst>
            </a:custGeom>
            <a:solidFill>
              <a:srgbClr val="505050"/>
            </a:solidFill>
            <a:ln w="9525">
              <a:noFill/>
              <a:round/>
              <a:headEnd/>
              <a:tailEnd/>
            </a:ln>
          </p:spPr>
          <p:txBody>
            <a:bodyPr/>
            <a:lstStyle/>
            <a:p>
              <a:endParaRPr lang="zh-CN" altLang="en-US"/>
            </a:p>
          </p:txBody>
        </p:sp>
        <p:sp>
          <p:nvSpPr>
            <p:cNvPr id="6244" name="Freeform 109"/>
            <p:cNvSpPr>
              <a:spLocks/>
            </p:cNvSpPr>
            <p:nvPr/>
          </p:nvSpPr>
          <p:spPr bwMode="auto">
            <a:xfrm>
              <a:off x="2762" y="823"/>
              <a:ext cx="142" cy="305"/>
            </a:xfrm>
            <a:custGeom>
              <a:avLst/>
              <a:gdLst>
                <a:gd name="T0" fmla="*/ 10 w 142"/>
                <a:gd name="T1" fmla="*/ 305 h 305"/>
                <a:gd name="T2" fmla="*/ 0 w 142"/>
                <a:gd name="T3" fmla="*/ 300 h 305"/>
                <a:gd name="T4" fmla="*/ 130 w 142"/>
                <a:gd name="T5" fmla="*/ 0 h 305"/>
                <a:gd name="T6" fmla="*/ 142 w 142"/>
                <a:gd name="T7" fmla="*/ 5 h 305"/>
                <a:gd name="T8" fmla="*/ 10 w 142"/>
                <a:gd name="T9" fmla="*/ 305 h 30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2" h="305">
                  <a:moveTo>
                    <a:pt x="10" y="305"/>
                  </a:moveTo>
                  <a:lnTo>
                    <a:pt x="0" y="300"/>
                  </a:lnTo>
                  <a:lnTo>
                    <a:pt x="130" y="0"/>
                  </a:lnTo>
                  <a:lnTo>
                    <a:pt x="142" y="5"/>
                  </a:lnTo>
                  <a:lnTo>
                    <a:pt x="10" y="305"/>
                  </a:lnTo>
                  <a:close/>
                </a:path>
              </a:pathLst>
            </a:custGeom>
            <a:solidFill>
              <a:srgbClr val="505050"/>
            </a:solidFill>
            <a:ln w="9525">
              <a:noFill/>
              <a:round/>
              <a:headEnd/>
              <a:tailEnd/>
            </a:ln>
          </p:spPr>
          <p:txBody>
            <a:bodyPr/>
            <a:lstStyle/>
            <a:p>
              <a:endParaRPr lang="zh-CN" altLang="en-US"/>
            </a:p>
          </p:txBody>
        </p:sp>
        <p:sp>
          <p:nvSpPr>
            <p:cNvPr id="6245" name="Freeform 110"/>
            <p:cNvSpPr>
              <a:spLocks/>
            </p:cNvSpPr>
            <p:nvPr/>
          </p:nvSpPr>
          <p:spPr bwMode="auto">
            <a:xfrm>
              <a:off x="2550" y="887"/>
              <a:ext cx="28" cy="373"/>
            </a:xfrm>
            <a:custGeom>
              <a:avLst/>
              <a:gdLst>
                <a:gd name="T0" fmla="*/ 12 w 28"/>
                <a:gd name="T1" fmla="*/ 373 h 373"/>
                <a:gd name="T2" fmla="*/ 0 w 28"/>
                <a:gd name="T3" fmla="*/ 373 h 373"/>
                <a:gd name="T4" fmla="*/ 16 w 28"/>
                <a:gd name="T5" fmla="*/ 0 h 373"/>
                <a:gd name="T6" fmla="*/ 28 w 28"/>
                <a:gd name="T7" fmla="*/ 0 h 373"/>
                <a:gd name="T8" fmla="*/ 12 w 28"/>
                <a:gd name="T9" fmla="*/ 373 h 37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 h="373">
                  <a:moveTo>
                    <a:pt x="12" y="373"/>
                  </a:moveTo>
                  <a:lnTo>
                    <a:pt x="0" y="373"/>
                  </a:lnTo>
                  <a:lnTo>
                    <a:pt x="16" y="0"/>
                  </a:lnTo>
                  <a:lnTo>
                    <a:pt x="28" y="0"/>
                  </a:lnTo>
                  <a:lnTo>
                    <a:pt x="12" y="373"/>
                  </a:lnTo>
                  <a:close/>
                </a:path>
              </a:pathLst>
            </a:custGeom>
            <a:solidFill>
              <a:srgbClr val="505050"/>
            </a:solidFill>
            <a:ln w="9525">
              <a:noFill/>
              <a:round/>
              <a:headEnd/>
              <a:tailEnd/>
            </a:ln>
          </p:spPr>
          <p:txBody>
            <a:bodyPr/>
            <a:lstStyle/>
            <a:p>
              <a:endParaRPr lang="zh-CN" altLang="en-US"/>
            </a:p>
          </p:txBody>
        </p:sp>
        <p:sp>
          <p:nvSpPr>
            <p:cNvPr id="6246" name="Freeform 111"/>
            <p:cNvSpPr>
              <a:spLocks/>
            </p:cNvSpPr>
            <p:nvPr/>
          </p:nvSpPr>
          <p:spPr bwMode="auto">
            <a:xfrm>
              <a:off x="2977" y="1107"/>
              <a:ext cx="121" cy="281"/>
            </a:xfrm>
            <a:custGeom>
              <a:avLst/>
              <a:gdLst>
                <a:gd name="T0" fmla="*/ 109 w 121"/>
                <a:gd name="T1" fmla="*/ 281 h 281"/>
                <a:gd name="T2" fmla="*/ 0 w 121"/>
                <a:gd name="T3" fmla="*/ 2 h 281"/>
                <a:gd name="T4" fmla="*/ 12 w 121"/>
                <a:gd name="T5" fmla="*/ 0 h 281"/>
                <a:gd name="T6" fmla="*/ 121 w 121"/>
                <a:gd name="T7" fmla="*/ 276 h 281"/>
                <a:gd name="T8" fmla="*/ 109 w 121"/>
                <a:gd name="T9" fmla="*/ 281 h 28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1" h="281">
                  <a:moveTo>
                    <a:pt x="109" y="281"/>
                  </a:moveTo>
                  <a:lnTo>
                    <a:pt x="0" y="2"/>
                  </a:lnTo>
                  <a:lnTo>
                    <a:pt x="12" y="0"/>
                  </a:lnTo>
                  <a:lnTo>
                    <a:pt x="121" y="276"/>
                  </a:lnTo>
                  <a:lnTo>
                    <a:pt x="109" y="281"/>
                  </a:lnTo>
                  <a:close/>
                </a:path>
              </a:pathLst>
            </a:custGeom>
            <a:solidFill>
              <a:srgbClr val="505050"/>
            </a:solidFill>
            <a:ln w="9525">
              <a:noFill/>
              <a:round/>
              <a:headEnd/>
              <a:tailEnd/>
            </a:ln>
          </p:spPr>
          <p:txBody>
            <a:bodyPr/>
            <a:lstStyle/>
            <a:p>
              <a:endParaRPr lang="zh-CN" altLang="en-US"/>
            </a:p>
          </p:txBody>
        </p:sp>
        <p:sp>
          <p:nvSpPr>
            <p:cNvPr id="6247" name="Freeform 112"/>
            <p:cNvSpPr>
              <a:spLocks/>
            </p:cNvSpPr>
            <p:nvPr/>
          </p:nvSpPr>
          <p:spPr bwMode="auto">
            <a:xfrm>
              <a:off x="2769" y="1126"/>
              <a:ext cx="74" cy="224"/>
            </a:xfrm>
            <a:custGeom>
              <a:avLst/>
              <a:gdLst>
                <a:gd name="T0" fmla="*/ 62 w 74"/>
                <a:gd name="T1" fmla="*/ 224 h 224"/>
                <a:gd name="T2" fmla="*/ 0 w 74"/>
                <a:gd name="T3" fmla="*/ 5 h 224"/>
                <a:gd name="T4" fmla="*/ 12 w 74"/>
                <a:gd name="T5" fmla="*/ 0 h 224"/>
                <a:gd name="T6" fmla="*/ 74 w 74"/>
                <a:gd name="T7" fmla="*/ 222 h 224"/>
                <a:gd name="T8" fmla="*/ 62 w 74"/>
                <a:gd name="T9" fmla="*/ 224 h 2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 h="224">
                  <a:moveTo>
                    <a:pt x="62" y="224"/>
                  </a:moveTo>
                  <a:lnTo>
                    <a:pt x="0" y="5"/>
                  </a:lnTo>
                  <a:lnTo>
                    <a:pt x="12" y="0"/>
                  </a:lnTo>
                  <a:lnTo>
                    <a:pt x="74" y="222"/>
                  </a:lnTo>
                  <a:lnTo>
                    <a:pt x="62" y="224"/>
                  </a:lnTo>
                  <a:close/>
                </a:path>
              </a:pathLst>
            </a:custGeom>
            <a:solidFill>
              <a:srgbClr val="505050"/>
            </a:solidFill>
            <a:ln w="9525">
              <a:noFill/>
              <a:round/>
              <a:headEnd/>
              <a:tailEnd/>
            </a:ln>
          </p:spPr>
          <p:txBody>
            <a:bodyPr/>
            <a:lstStyle/>
            <a:p>
              <a:endParaRPr lang="zh-CN" altLang="en-US"/>
            </a:p>
          </p:txBody>
        </p:sp>
        <p:sp>
          <p:nvSpPr>
            <p:cNvPr id="6248" name="Freeform 113"/>
            <p:cNvSpPr>
              <a:spLocks/>
            </p:cNvSpPr>
            <p:nvPr/>
          </p:nvSpPr>
          <p:spPr bwMode="auto">
            <a:xfrm>
              <a:off x="2836" y="1109"/>
              <a:ext cx="148" cy="248"/>
            </a:xfrm>
            <a:custGeom>
              <a:avLst/>
              <a:gdLst>
                <a:gd name="T0" fmla="*/ 9 w 148"/>
                <a:gd name="T1" fmla="*/ 248 h 248"/>
                <a:gd name="T2" fmla="*/ 0 w 148"/>
                <a:gd name="T3" fmla="*/ 244 h 248"/>
                <a:gd name="T4" fmla="*/ 139 w 148"/>
                <a:gd name="T5" fmla="*/ 0 h 248"/>
                <a:gd name="T6" fmla="*/ 148 w 148"/>
                <a:gd name="T7" fmla="*/ 7 h 248"/>
                <a:gd name="T8" fmla="*/ 9 w 148"/>
                <a:gd name="T9" fmla="*/ 248 h 2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8" h="248">
                  <a:moveTo>
                    <a:pt x="9" y="248"/>
                  </a:moveTo>
                  <a:lnTo>
                    <a:pt x="0" y="244"/>
                  </a:lnTo>
                  <a:lnTo>
                    <a:pt x="139" y="0"/>
                  </a:lnTo>
                  <a:lnTo>
                    <a:pt x="148" y="7"/>
                  </a:lnTo>
                  <a:lnTo>
                    <a:pt x="9" y="248"/>
                  </a:lnTo>
                  <a:close/>
                </a:path>
              </a:pathLst>
            </a:custGeom>
            <a:solidFill>
              <a:srgbClr val="505050"/>
            </a:solidFill>
            <a:ln w="9525">
              <a:noFill/>
              <a:round/>
              <a:headEnd/>
              <a:tailEnd/>
            </a:ln>
          </p:spPr>
          <p:txBody>
            <a:bodyPr/>
            <a:lstStyle/>
            <a:p>
              <a:endParaRPr lang="zh-CN" altLang="en-US"/>
            </a:p>
          </p:txBody>
        </p:sp>
        <p:sp>
          <p:nvSpPr>
            <p:cNvPr id="6249" name="Freeform 114"/>
            <p:cNvSpPr>
              <a:spLocks/>
            </p:cNvSpPr>
            <p:nvPr/>
          </p:nvSpPr>
          <p:spPr bwMode="auto">
            <a:xfrm>
              <a:off x="2987" y="1105"/>
              <a:ext cx="255" cy="160"/>
            </a:xfrm>
            <a:custGeom>
              <a:avLst/>
              <a:gdLst>
                <a:gd name="T0" fmla="*/ 250 w 255"/>
                <a:gd name="T1" fmla="*/ 160 h 160"/>
                <a:gd name="T2" fmla="*/ 0 w 255"/>
                <a:gd name="T3" fmla="*/ 9 h 160"/>
                <a:gd name="T4" fmla="*/ 5 w 255"/>
                <a:gd name="T5" fmla="*/ 0 h 160"/>
                <a:gd name="T6" fmla="*/ 255 w 255"/>
                <a:gd name="T7" fmla="*/ 151 h 160"/>
                <a:gd name="T8" fmla="*/ 250 w 255"/>
                <a:gd name="T9" fmla="*/ 160 h 1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5" h="160">
                  <a:moveTo>
                    <a:pt x="250" y="160"/>
                  </a:moveTo>
                  <a:lnTo>
                    <a:pt x="0" y="9"/>
                  </a:lnTo>
                  <a:lnTo>
                    <a:pt x="5" y="0"/>
                  </a:lnTo>
                  <a:lnTo>
                    <a:pt x="255" y="151"/>
                  </a:lnTo>
                  <a:lnTo>
                    <a:pt x="250" y="160"/>
                  </a:lnTo>
                  <a:close/>
                </a:path>
              </a:pathLst>
            </a:custGeom>
            <a:solidFill>
              <a:srgbClr val="505050"/>
            </a:solidFill>
            <a:ln w="9525">
              <a:noFill/>
              <a:round/>
              <a:headEnd/>
              <a:tailEnd/>
            </a:ln>
          </p:spPr>
          <p:txBody>
            <a:bodyPr/>
            <a:lstStyle/>
            <a:p>
              <a:endParaRPr lang="zh-CN" altLang="en-US"/>
            </a:p>
          </p:txBody>
        </p:sp>
        <p:sp>
          <p:nvSpPr>
            <p:cNvPr id="6250" name="Freeform 115"/>
            <p:cNvSpPr>
              <a:spLocks/>
            </p:cNvSpPr>
            <p:nvPr/>
          </p:nvSpPr>
          <p:spPr bwMode="auto">
            <a:xfrm>
              <a:off x="3235" y="1263"/>
              <a:ext cx="165" cy="217"/>
            </a:xfrm>
            <a:custGeom>
              <a:avLst/>
              <a:gdLst>
                <a:gd name="T0" fmla="*/ 156 w 165"/>
                <a:gd name="T1" fmla="*/ 217 h 217"/>
                <a:gd name="T2" fmla="*/ 0 w 165"/>
                <a:gd name="T3" fmla="*/ 7 h 217"/>
                <a:gd name="T4" fmla="*/ 9 w 165"/>
                <a:gd name="T5" fmla="*/ 0 h 217"/>
                <a:gd name="T6" fmla="*/ 165 w 165"/>
                <a:gd name="T7" fmla="*/ 212 h 217"/>
                <a:gd name="T8" fmla="*/ 156 w 165"/>
                <a:gd name="T9" fmla="*/ 217 h 2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5" h="217">
                  <a:moveTo>
                    <a:pt x="156" y="217"/>
                  </a:moveTo>
                  <a:lnTo>
                    <a:pt x="0" y="7"/>
                  </a:lnTo>
                  <a:lnTo>
                    <a:pt x="9" y="0"/>
                  </a:lnTo>
                  <a:lnTo>
                    <a:pt x="165" y="212"/>
                  </a:lnTo>
                  <a:lnTo>
                    <a:pt x="156" y="217"/>
                  </a:lnTo>
                  <a:close/>
                </a:path>
              </a:pathLst>
            </a:custGeom>
            <a:solidFill>
              <a:srgbClr val="505050"/>
            </a:solidFill>
            <a:ln w="9525">
              <a:noFill/>
              <a:round/>
              <a:headEnd/>
              <a:tailEnd/>
            </a:ln>
          </p:spPr>
          <p:txBody>
            <a:bodyPr/>
            <a:lstStyle/>
            <a:p>
              <a:endParaRPr lang="zh-CN" altLang="en-US"/>
            </a:p>
          </p:txBody>
        </p:sp>
        <p:sp>
          <p:nvSpPr>
            <p:cNvPr id="6251" name="Freeform 116"/>
            <p:cNvSpPr>
              <a:spLocks/>
            </p:cNvSpPr>
            <p:nvPr/>
          </p:nvSpPr>
          <p:spPr bwMode="auto">
            <a:xfrm>
              <a:off x="3150" y="1270"/>
              <a:ext cx="94" cy="321"/>
            </a:xfrm>
            <a:custGeom>
              <a:avLst/>
              <a:gdLst>
                <a:gd name="T0" fmla="*/ 9 w 94"/>
                <a:gd name="T1" fmla="*/ 321 h 321"/>
                <a:gd name="T2" fmla="*/ 0 w 94"/>
                <a:gd name="T3" fmla="*/ 319 h 321"/>
                <a:gd name="T4" fmla="*/ 83 w 94"/>
                <a:gd name="T5" fmla="*/ 0 h 321"/>
                <a:gd name="T6" fmla="*/ 94 w 94"/>
                <a:gd name="T7" fmla="*/ 2 h 321"/>
                <a:gd name="T8" fmla="*/ 9 w 94"/>
                <a:gd name="T9" fmla="*/ 321 h 3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4" h="321">
                  <a:moveTo>
                    <a:pt x="9" y="321"/>
                  </a:moveTo>
                  <a:lnTo>
                    <a:pt x="0" y="319"/>
                  </a:lnTo>
                  <a:lnTo>
                    <a:pt x="83" y="0"/>
                  </a:lnTo>
                  <a:lnTo>
                    <a:pt x="94" y="2"/>
                  </a:lnTo>
                  <a:lnTo>
                    <a:pt x="9" y="321"/>
                  </a:lnTo>
                  <a:close/>
                </a:path>
              </a:pathLst>
            </a:custGeom>
            <a:solidFill>
              <a:srgbClr val="505050"/>
            </a:solidFill>
            <a:ln w="9525">
              <a:noFill/>
              <a:round/>
              <a:headEnd/>
              <a:tailEnd/>
            </a:ln>
          </p:spPr>
          <p:txBody>
            <a:bodyPr/>
            <a:lstStyle/>
            <a:p>
              <a:endParaRPr lang="zh-CN" altLang="en-US"/>
            </a:p>
          </p:txBody>
        </p:sp>
        <p:sp>
          <p:nvSpPr>
            <p:cNvPr id="6252" name="Freeform 117"/>
            <p:cNvSpPr>
              <a:spLocks/>
            </p:cNvSpPr>
            <p:nvPr/>
          </p:nvSpPr>
          <p:spPr bwMode="auto">
            <a:xfrm>
              <a:off x="2838" y="1357"/>
              <a:ext cx="158" cy="284"/>
            </a:xfrm>
            <a:custGeom>
              <a:avLst/>
              <a:gdLst>
                <a:gd name="T0" fmla="*/ 149 w 158"/>
                <a:gd name="T1" fmla="*/ 284 h 284"/>
                <a:gd name="T2" fmla="*/ 0 w 158"/>
                <a:gd name="T3" fmla="*/ 5 h 284"/>
                <a:gd name="T4" fmla="*/ 9 w 158"/>
                <a:gd name="T5" fmla="*/ 0 h 284"/>
                <a:gd name="T6" fmla="*/ 158 w 158"/>
                <a:gd name="T7" fmla="*/ 277 h 284"/>
                <a:gd name="T8" fmla="*/ 149 w 158"/>
                <a:gd name="T9" fmla="*/ 284 h 2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 h="284">
                  <a:moveTo>
                    <a:pt x="149" y="284"/>
                  </a:moveTo>
                  <a:lnTo>
                    <a:pt x="0" y="5"/>
                  </a:lnTo>
                  <a:lnTo>
                    <a:pt x="9" y="0"/>
                  </a:lnTo>
                  <a:lnTo>
                    <a:pt x="158" y="277"/>
                  </a:lnTo>
                  <a:lnTo>
                    <a:pt x="149" y="284"/>
                  </a:lnTo>
                  <a:close/>
                </a:path>
              </a:pathLst>
            </a:custGeom>
            <a:solidFill>
              <a:srgbClr val="505050"/>
            </a:solidFill>
            <a:ln w="9525">
              <a:noFill/>
              <a:round/>
              <a:headEnd/>
              <a:tailEnd/>
            </a:ln>
          </p:spPr>
          <p:txBody>
            <a:bodyPr/>
            <a:lstStyle/>
            <a:p>
              <a:endParaRPr lang="zh-CN" altLang="en-US"/>
            </a:p>
          </p:txBody>
        </p:sp>
        <p:sp>
          <p:nvSpPr>
            <p:cNvPr id="6253" name="Freeform 118"/>
            <p:cNvSpPr>
              <a:spLocks/>
            </p:cNvSpPr>
            <p:nvPr/>
          </p:nvSpPr>
          <p:spPr bwMode="auto">
            <a:xfrm>
              <a:off x="2987" y="1390"/>
              <a:ext cx="109" cy="246"/>
            </a:xfrm>
            <a:custGeom>
              <a:avLst/>
              <a:gdLst>
                <a:gd name="T0" fmla="*/ 9 w 109"/>
                <a:gd name="T1" fmla="*/ 246 h 246"/>
                <a:gd name="T2" fmla="*/ 0 w 109"/>
                <a:gd name="T3" fmla="*/ 241 h 246"/>
                <a:gd name="T4" fmla="*/ 99 w 109"/>
                <a:gd name="T5" fmla="*/ 0 h 246"/>
                <a:gd name="T6" fmla="*/ 109 w 109"/>
                <a:gd name="T7" fmla="*/ 5 h 246"/>
                <a:gd name="T8" fmla="*/ 9 w 109"/>
                <a:gd name="T9" fmla="*/ 246 h 2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9" h="246">
                  <a:moveTo>
                    <a:pt x="9" y="246"/>
                  </a:moveTo>
                  <a:lnTo>
                    <a:pt x="0" y="241"/>
                  </a:lnTo>
                  <a:lnTo>
                    <a:pt x="99" y="0"/>
                  </a:lnTo>
                  <a:lnTo>
                    <a:pt x="109" y="5"/>
                  </a:lnTo>
                  <a:lnTo>
                    <a:pt x="9" y="246"/>
                  </a:lnTo>
                  <a:close/>
                </a:path>
              </a:pathLst>
            </a:custGeom>
            <a:solidFill>
              <a:srgbClr val="505050"/>
            </a:solidFill>
            <a:ln w="9525">
              <a:noFill/>
              <a:round/>
              <a:headEnd/>
              <a:tailEnd/>
            </a:ln>
          </p:spPr>
          <p:txBody>
            <a:bodyPr/>
            <a:lstStyle/>
            <a:p>
              <a:endParaRPr lang="zh-CN" altLang="en-US"/>
            </a:p>
          </p:txBody>
        </p:sp>
        <p:sp>
          <p:nvSpPr>
            <p:cNvPr id="6254" name="Freeform 119"/>
            <p:cNvSpPr>
              <a:spLocks/>
            </p:cNvSpPr>
            <p:nvPr/>
          </p:nvSpPr>
          <p:spPr bwMode="auto">
            <a:xfrm>
              <a:off x="2850" y="1634"/>
              <a:ext cx="142" cy="196"/>
            </a:xfrm>
            <a:custGeom>
              <a:avLst/>
              <a:gdLst>
                <a:gd name="T0" fmla="*/ 9 w 142"/>
                <a:gd name="T1" fmla="*/ 196 h 196"/>
                <a:gd name="T2" fmla="*/ 0 w 142"/>
                <a:gd name="T3" fmla="*/ 189 h 196"/>
                <a:gd name="T4" fmla="*/ 132 w 142"/>
                <a:gd name="T5" fmla="*/ 0 h 196"/>
                <a:gd name="T6" fmla="*/ 142 w 142"/>
                <a:gd name="T7" fmla="*/ 7 h 196"/>
                <a:gd name="T8" fmla="*/ 9 w 142"/>
                <a:gd name="T9" fmla="*/ 196 h 1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2" h="196">
                  <a:moveTo>
                    <a:pt x="9" y="196"/>
                  </a:moveTo>
                  <a:lnTo>
                    <a:pt x="0" y="189"/>
                  </a:lnTo>
                  <a:lnTo>
                    <a:pt x="132" y="0"/>
                  </a:lnTo>
                  <a:lnTo>
                    <a:pt x="142" y="7"/>
                  </a:lnTo>
                  <a:lnTo>
                    <a:pt x="9" y="196"/>
                  </a:lnTo>
                  <a:close/>
                </a:path>
              </a:pathLst>
            </a:custGeom>
            <a:solidFill>
              <a:srgbClr val="505050"/>
            </a:solidFill>
            <a:ln w="9525">
              <a:noFill/>
              <a:round/>
              <a:headEnd/>
              <a:tailEnd/>
            </a:ln>
          </p:spPr>
          <p:txBody>
            <a:bodyPr/>
            <a:lstStyle/>
            <a:p>
              <a:endParaRPr lang="zh-CN" altLang="en-US"/>
            </a:p>
          </p:txBody>
        </p:sp>
        <p:sp>
          <p:nvSpPr>
            <p:cNvPr id="6255" name="Freeform 120"/>
            <p:cNvSpPr>
              <a:spLocks/>
            </p:cNvSpPr>
            <p:nvPr/>
          </p:nvSpPr>
          <p:spPr bwMode="auto">
            <a:xfrm>
              <a:off x="2850" y="1837"/>
              <a:ext cx="175" cy="205"/>
            </a:xfrm>
            <a:custGeom>
              <a:avLst/>
              <a:gdLst>
                <a:gd name="T0" fmla="*/ 165 w 175"/>
                <a:gd name="T1" fmla="*/ 205 h 205"/>
                <a:gd name="T2" fmla="*/ 0 w 175"/>
                <a:gd name="T3" fmla="*/ 7 h 205"/>
                <a:gd name="T4" fmla="*/ 7 w 175"/>
                <a:gd name="T5" fmla="*/ 0 h 205"/>
                <a:gd name="T6" fmla="*/ 175 w 175"/>
                <a:gd name="T7" fmla="*/ 198 h 205"/>
                <a:gd name="T8" fmla="*/ 165 w 175"/>
                <a:gd name="T9" fmla="*/ 205 h 20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 h="205">
                  <a:moveTo>
                    <a:pt x="165" y="205"/>
                  </a:moveTo>
                  <a:lnTo>
                    <a:pt x="0" y="7"/>
                  </a:lnTo>
                  <a:lnTo>
                    <a:pt x="7" y="0"/>
                  </a:lnTo>
                  <a:lnTo>
                    <a:pt x="175" y="198"/>
                  </a:lnTo>
                  <a:lnTo>
                    <a:pt x="165" y="205"/>
                  </a:lnTo>
                  <a:close/>
                </a:path>
              </a:pathLst>
            </a:custGeom>
            <a:solidFill>
              <a:srgbClr val="505050"/>
            </a:solidFill>
            <a:ln w="9525">
              <a:noFill/>
              <a:round/>
              <a:headEnd/>
              <a:tailEnd/>
            </a:ln>
          </p:spPr>
          <p:txBody>
            <a:bodyPr/>
            <a:lstStyle/>
            <a:p>
              <a:endParaRPr lang="zh-CN" altLang="en-US"/>
            </a:p>
          </p:txBody>
        </p:sp>
        <p:sp>
          <p:nvSpPr>
            <p:cNvPr id="6256" name="Freeform 121"/>
            <p:cNvSpPr>
              <a:spLocks/>
            </p:cNvSpPr>
            <p:nvPr/>
          </p:nvSpPr>
          <p:spPr bwMode="auto">
            <a:xfrm>
              <a:off x="2616" y="1523"/>
              <a:ext cx="241" cy="321"/>
            </a:xfrm>
            <a:custGeom>
              <a:avLst/>
              <a:gdLst>
                <a:gd name="T0" fmla="*/ 234 w 241"/>
                <a:gd name="T1" fmla="*/ 321 h 321"/>
                <a:gd name="T2" fmla="*/ 0 w 241"/>
                <a:gd name="T3" fmla="*/ 7 h 321"/>
                <a:gd name="T4" fmla="*/ 9 w 241"/>
                <a:gd name="T5" fmla="*/ 0 h 321"/>
                <a:gd name="T6" fmla="*/ 241 w 241"/>
                <a:gd name="T7" fmla="*/ 316 h 321"/>
                <a:gd name="T8" fmla="*/ 234 w 241"/>
                <a:gd name="T9" fmla="*/ 321 h 3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1" h="321">
                  <a:moveTo>
                    <a:pt x="234" y="321"/>
                  </a:moveTo>
                  <a:lnTo>
                    <a:pt x="0" y="7"/>
                  </a:lnTo>
                  <a:lnTo>
                    <a:pt x="9" y="0"/>
                  </a:lnTo>
                  <a:lnTo>
                    <a:pt x="241" y="316"/>
                  </a:lnTo>
                  <a:lnTo>
                    <a:pt x="234" y="321"/>
                  </a:lnTo>
                  <a:close/>
                </a:path>
              </a:pathLst>
            </a:custGeom>
            <a:solidFill>
              <a:srgbClr val="505050"/>
            </a:solidFill>
            <a:ln w="9525">
              <a:noFill/>
              <a:round/>
              <a:headEnd/>
              <a:tailEnd/>
            </a:ln>
          </p:spPr>
          <p:txBody>
            <a:bodyPr/>
            <a:lstStyle/>
            <a:p>
              <a:endParaRPr lang="zh-CN" altLang="en-US"/>
            </a:p>
          </p:txBody>
        </p:sp>
        <p:sp>
          <p:nvSpPr>
            <p:cNvPr id="329" name="Oval 122"/>
            <p:cNvSpPr>
              <a:spLocks noChangeArrowheads="1"/>
            </p:cNvSpPr>
            <p:nvPr/>
          </p:nvSpPr>
          <p:spPr bwMode="auto">
            <a:xfrm>
              <a:off x="2786" y="1291"/>
              <a:ext cx="111" cy="111"/>
            </a:xfrm>
            <a:prstGeom prst="ellipse">
              <a:avLst/>
            </a:prstGeom>
            <a:solidFill>
              <a:schemeClr val="accent4"/>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30" name="Oval 123"/>
            <p:cNvSpPr>
              <a:spLocks noChangeArrowheads="1"/>
            </p:cNvSpPr>
            <p:nvPr/>
          </p:nvSpPr>
          <p:spPr bwMode="auto">
            <a:xfrm>
              <a:off x="2306" y="1591"/>
              <a:ext cx="111" cy="114"/>
            </a:xfrm>
            <a:prstGeom prst="ellipse">
              <a:avLst/>
            </a:prstGeom>
            <a:solidFill>
              <a:schemeClr val="accent2"/>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31" name="Oval 124"/>
            <p:cNvSpPr>
              <a:spLocks noChangeArrowheads="1"/>
            </p:cNvSpPr>
            <p:nvPr/>
          </p:nvSpPr>
          <p:spPr bwMode="auto">
            <a:xfrm>
              <a:off x="2798" y="2137"/>
              <a:ext cx="111" cy="111"/>
            </a:xfrm>
            <a:prstGeom prst="ellipse">
              <a:avLst/>
            </a:prstGeom>
            <a:solidFill>
              <a:schemeClr val="accent6"/>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32" name="Oval 125"/>
            <p:cNvSpPr>
              <a:spLocks noChangeArrowheads="1"/>
            </p:cNvSpPr>
            <p:nvPr/>
          </p:nvSpPr>
          <p:spPr bwMode="auto">
            <a:xfrm>
              <a:off x="2798" y="1579"/>
              <a:ext cx="111" cy="111"/>
            </a:xfrm>
            <a:prstGeom prst="ellipse">
              <a:avLst/>
            </a:prstGeom>
            <a:solidFill>
              <a:schemeClr val="accent4"/>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33" name="Oval 126"/>
            <p:cNvSpPr>
              <a:spLocks noChangeArrowheads="1"/>
            </p:cNvSpPr>
            <p:nvPr/>
          </p:nvSpPr>
          <p:spPr bwMode="auto">
            <a:xfrm>
              <a:off x="2781" y="1761"/>
              <a:ext cx="144" cy="144"/>
            </a:xfrm>
            <a:prstGeom prst="ellipse">
              <a:avLst/>
            </a:prstGeom>
            <a:solidFill>
              <a:schemeClr val="accent4"/>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34" name="Oval 127"/>
            <p:cNvSpPr>
              <a:spLocks noChangeArrowheads="1"/>
            </p:cNvSpPr>
            <p:nvPr/>
          </p:nvSpPr>
          <p:spPr bwMode="auto">
            <a:xfrm>
              <a:off x="3341" y="1421"/>
              <a:ext cx="114" cy="111"/>
            </a:xfrm>
            <a:prstGeom prst="ellipse">
              <a:avLst/>
            </a:prstGeom>
            <a:solidFill>
              <a:schemeClr val="accent2"/>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35" name="Oval 128"/>
            <p:cNvSpPr>
              <a:spLocks noChangeArrowheads="1"/>
            </p:cNvSpPr>
            <p:nvPr/>
          </p:nvSpPr>
          <p:spPr bwMode="auto">
            <a:xfrm>
              <a:off x="2524" y="835"/>
              <a:ext cx="111" cy="111"/>
            </a:xfrm>
            <a:prstGeom prst="ellipse">
              <a:avLst/>
            </a:prstGeom>
            <a:solidFill>
              <a:schemeClr val="accent4"/>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36" name="Oval 129"/>
            <p:cNvSpPr>
              <a:spLocks noChangeArrowheads="1"/>
            </p:cNvSpPr>
            <p:nvPr/>
          </p:nvSpPr>
          <p:spPr bwMode="auto">
            <a:xfrm>
              <a:off x="2521" y="1227"/>
              <a:ext cx="81" cy="81"/>
            </a:xfrm>
            <a:prstGeom prst="ellipse">
              <a:avLst/>
            </a:prstGeom>
            <a:solidFill>
              <a:schemeClr val="accent6"/>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dirty="0"/>
            </a:p>
          </p:txBody>
        </p:sp>
        <p:sp>
          <p:nvSpPr>
            <p:cNvPr id="337" name="Oval 130"/>
            <p:cNvSpPr>
              <a:spLocks noChangeArrowheads="1"/>
            </p:cNvSpPr>
            <p:nvPr/>
          </p:nvSpPr>
          <p:spPr bwMode="auto">
            <a:xfrm>
              <a:off x="2250" y="1249"/>
              <a:ext cx="80" cy="80"/>
            </a:xfrm>
            <a:prstGeom prst="ellipse">
              <a:avLst/>
            </a:prstGeom>
            <a:solidFill>
              <a:schemeClr val="accent3">
                <a:lumMod val="40000"/>
                <a:lumOff val="60000"/>
              </a:schemeClr>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38" name="Oval 131"/>
            <p:cNvSpPr>
              <a:spLocks noChangeArrowheads="1"/>
            </p:cNvSpPr>
            <p:nvPr/>
          </p:nvSpPr>
          <p:spPr bwMode="auto">
            <a:xfrm>
              <a:off x="2351" y="1001"/>
              <a:ext cx="81" cy="80"/>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dirty="0"/>
            </a:p>
          </p:txBody>
        </p:sp>
        <p:sp>
          <p:nvSpPr>
            <p:cNvPr id="339" name="Oval 132"/>
            <p:cNvSpPr>
              <a:spLocks noChangeArrowheads="1"/>
            </p:cNvSpPr>
            <p:nvPr/>
          </p:nvSpPr>
          <p:spPr bwMode="auto">
            <a:xfrm>
              <a:off x="2942" y="1069"/>
              <a:ext cx="80" cy="80"/>
            </a:xfrm>
            <a:prstGeom prst="ellipse">
              <a:avLst/>
            </a:prstGeom>
            <a:solidFill>
              <a:schemeClr val="accent6"/>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0" name="Oval 133"/>
            <p:cNvSpPr>
              <a:spLocks noChangeArrowheads="1"/>
            </p:cNvSpPr>
            <p:nvPr/>
          </p:nvSpPr>
          <p:spPr bwMode="auto">
            <a:xfrm>
              <a:off x="3346" y="1109"/>
              <a:ext cx="80" cy="81"/>
            </a:xfrm>
            <a:prstGeom prst="ellipse">
              <a:avLst/>
            </a:prstGeom>
            <a:solidFill>
              <a:schemeClr val="accent4"/>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1" name="Oval 134"/>
            <p:cNvSpPr>
              <a:spLocks noChangeArrowheads="1"/>
            </p:cNvSpPr>
            <p:nvPr/>
          </p:nvSpPr>
          <p:spPr bwMode="auto">
            <a:xfrm>
              <a:off x="3110" y="1558"/>
              <a:ext cx="80" cy="80"/>
            </a:xfrm>
            <a:prstGeom prst="ellipse">
              <a:avLst/>
            </a:prstGeom>
            <a:solidFill>
              <a:schemeClr val="accent4"/>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2" name="Oval 135"/>
            <p:cNvSpPr>
              <a:spLocks noChangeArrowheads="1"/>
            </p:cNvSpPr>
            <p:nvPr/>
          </p:nvSpPr>
          <p:spPr bwMode="auto">
            <a:xfrm>
              <a:off x="3204" y="1225"/>
              <a:ext cx="78" cy="78"/>
            </a:xfrm>
            <a:prstGeom prst="ellipse">
              <a:avLst/>
            </a:prstGeom>
            <a:solidFill>
              <a:schemeClr val="accent6"/>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3" name="Oval 136"/>
            <p:cNvSpPr>
              <a:spLocks noChangeArrowheads="1"/>
            </p:cNvSpPr>
            <p:nvPr/>
          </p:nvSpPr>
          <p:spPr bwMode="auto">
            <a:xfrm>
              <a:off x="2491" y="1962"/>
              <a:ext cx="80" cy="80"/>
            </a:xfrm>
            <a:prstGeom prst="ellipse">
              <a:avLst/>
            </a:prstGeom>
            <a:solidFill>
              <a:schemeClr val="accent4"/>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4" name="Oval 137"/>
            <p:cNvSpPr>
              <a:spLocks noChangeArrowheads="1"/>
            </p:cNvSpPr>
            <p:nvPr/>
          </p:nvSpPr>
          <p:spPr bwMode="auto">
            <a:xfrm>
              <a:off x="3136" y="1901"/>
              <a:ext cx="80" cy="80"/>
            </a:xfrm>
            <a:prstGeom prst="ellipse">
              <a:avLst/>
            </a:prstGeom>
            <a:solidFill>
              <a:schemeClr val="accent4"/>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5" name="Oval 138"/>
            <p:cNvSpPr>
              <a:spLocks noChangeArrowheads="1"/>
            </p:cNvSpPr>
            <p:nvPr/>
          </p:nvSpPr>
          <p:spPr bwMode="auto">
            <a:xfrm>
              <a:off x="2746" y="1102"/>
              <a:ext cx="57" cy="59"/>
            </a:xfrm>
            <a:prstGeom prst="ellipse">
              <a:avLst/>
            </a:prstGeom>
            <a:solidFill>
              <a:schemeClr val="accent6"/>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6" name="Oval 139"/>
            <p:cNvSpPr>
              <a:spLocks noChangeArrowheads="1"/>
            </p:cNvSpPr>
            <p:nvPr/>
          </p:nvSpPr>
          <p:spPr bwMode="auto">
            <a:xfrm>
              <a:off x="2422" y="1395"/>
              <a:ext cx="57" cy="59"/>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7" name="Oval 140"/>
            <p:cNvSpPr>
              <a:spLocks noChangeArrowheads="1"/>
            </p:cNvSpPr>
            <p:nvPr/>
          </p:nvSpPr>
          <p:spPr bwMode="auto">
            <a:xfrm>
              <a:off x="2573" y="1357"/>
              <a:ext cx="57" cy="59"/>
            </a:xfrm>
            <a:prstGeom prst="ellipse">
              <a:avLst/>
            </a:prstGeom>
            <a:solidFill>
              <a:schemeClr val="accent2"/>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8" name="Oval 141"/>
            <p:cNvSpPr>
              <a:spLocks noChangeArrowheads="1"/>
            </p:cNvSpPr>
            <p:nvPr/>
          </p:nvSpPr>
          <p:spPr bwMode="auto">
            <a:xfrm>
              <a:off x="3065" y="1362"/>
              <a:ext cx="59" cy="57"/>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9" name="Oval 142"/>
            <p:cNvSpPr>
              <a:spLocks noChangeArrowheads="1"/>
            </p:cNvSpPr>
            <p:nvPr/>
          </p:nvSpPr>
          <p:spPr bwMode="auto">
            <a:xfrm>
              <a:off x="2968" y="1610"/>
              <a:ext cx="57" cy="57"/>
            </a:xfrm>
            <a:prstGeom prst="ellipse">
              <a:avLst/>
            </a:prstGeom>
            <a:solidFill>
              <a:schemeClr val="accent5"/>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0" name="Oval 143"/>
            <p:cNvSpPr>
              <a:spLocks noChangeArrowheads="1"/>
            </p:cNvSpPr>
            <p:nvPr/>
          </p:nvSpPr>
          <p:spPr bwMode="auto">
            <a:xfrm>
              <a:off x="2873" y="790"/>
              <a:ext cx="57" cy="59"/>
            </a:xfrm>
            <a:prstGeom prst="ellipse">
              <a:avLst/>
            </a:prstGeom>
            <a:solidFill>
              <a:schemeClr val="accent2"/>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1" name="Oval 144"/>
            <p:cNvSpPr>
              <a:spLocks noChangeArrowheads="1"/>
            </p:cNvSpPr>
            <p:nvPr/>
          </p:nvSpPr>
          <p:spPr bwMode="auto">
            <a:xfrm>
              <a:off x="3178" y="923"/>
              <a:ext cx="57" cy="56"/>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2" name="Oval 145"/>
            <p:cNvSpPr>
              <a:spLocks noChangeArrowheads="1"/>
            </p:cNvSpPr>
            <p:nvPr/>
          </p:nvSpPr>
          <p:spPr bwMode="auto">
            <a:xfrm>
              <a:off x="3254" y="1707"/>
              <a:ext cx="57" cy="59"/>
            </a:xfrm>
            <a:prstGeom prst="ellipse">
              <a:avLst/>
            </a:prstGeom>
            <a:solidFill>
              <a:schemeClr val="accent5"/>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dirty="0"/>
            </a:p>
          </p:txBody>
        </p:sp>
        <p:sp>
          <p:nvSpPr>
            <p:cNvPr id="353" name="Oval 146"/>
            <p:cNvSpPr>
              <a:spLocks noChangeArrowheads="1"/>
            </p:cNvSpPr>
            <p:nvPr/>
          </p:nvSpPr>
          <p:spPr bwMode="auto">
            <a:xfrm>
              <a:off x="3119" y="2139"/>
              <a:ext cx="57" cy="59"/>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4" name="Oval 147"/>
            <p:cNvSpPr>
              <a:spLocks noChangeArrowheads="1"/>
            </p:cNvSpPr>
            <p:nvPr/>
          </p:nvSpPr>
          <p:spPr bwMode="auto">
            <a:xfrm>
              <a:off x="2994" y="2170"/>
              <a:ext cx="57" cy="59"/>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5" name="Oval 148"/>
            <p:cNvSpPr>
              <a:spLocks noChangeArrowheads="1"/>
            </p:cNvSpPr>
            <p:nvPr/>
          </p:nvSpPr>
          <p:spPr bwMode="auto">
            <a:xfrm>
              <a:off x="2557" y="2172"/>
              <a:ext cx="56" cy="59"/>
            </a:xfrm>
            <a:prstGeom prst="ellipse">
              <a:avLst/>
            </a:prstGeom>
            <a:solidFill>
              <a:schemeClr val="accent3">
                <a:lumMod val="40000"/>
                <a:lumOff val="60000"/>
              </a:schemeClr>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6" name="Oval 149"/>
            <p:cNvSpPr>
              <a:spLocks noChangeArrowheads="1"/>
            </p:cNvSpPr>
            <p:nvPr/>
          </p:nvSpPr>
          <p:spPr bwMode="auto">
            <a:xfrm>
              <a:off x="2618" y="1735"/>
              <a:ext cx="81" cy="81"/>
            </a:xfrm>
            <a:prstGeom prst="ellipse">
              <a:avLst/>
            </a:prstGeom>
            <a:solidFill>
              <a:schemeClr val="accent2"/>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7" name="Oval 150"/>
            <p:cNvSpPr>
              <a:spLocks noChangeArrowheads="1"/>
            </p:cNvSpPr>
            <p:nvPr/>
          </p:nvSpPr>
          <p:spPr bwMode="auto">
            <a:xfrm>
              <a:off x="2989" y="1809"/>
              <a:ext cx="81" cy="80"/>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8" name="Oval 151"/>
            <p:cNvSpPr>
              <a:spLocks noChangeArrowheads="1"/>
            </p:cNvSpPr>
            <p:nvPr/>
          </p:nvSpPr>
          <p:spPr bwMode="auto">
            <a:xfrm>
              <a:off x="2994" y="2009"/>
              <a:ext cx="80" cy="81"/>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9" name="Oval 152"/>
            <p:cNvSpPr>
              <a:spLocks noChangeArrowheads="1"/>
            </p:cNvSpPr>
            <p:nvPr/>
          </p:nvSpPr>
          <p:spPr bwMode="auto">
            <a:xfrm>
              <a:off x="2694" y="1991"/>
              <a:ext cx="80" cy="80"/>
            </a:xfrm>
            <a:prstGeom prst="ellipse">
              <a:avLst/>
            </a:prstGeom>
            <a:solidFill>
              <a:schemeClr val="accent6"/>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60" name="Oval 153"/>
            <p:cNvSpPr>
              <a:spLocks noChangeArrowheads="1"/>
            </p:cNvSpPr>
            <p:nvPr/>
          </p:nvSpPr>
          <p:spPr bwMode="auto">
            <a:xfrm>
              <a:off x="2583" y="1483"/>
              <a:ext cx="80" cy="80"/>
            </a:xfrm>
            <a:prstGeom prst="ellipse">
              <a:avLst/>
            </a:prstGeom>
            <a:solidFill>
              <a:schemeClr val="accent4"/>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353" name="Freeform 154"/>
            <p:cNvSpPr>
              <a:spLocks/>
            </p:cNvSpPr>
            <p:nvPr/>
          </p:nvSpPr>
          <p:spPr bwMode="auto">
            <a:xfrm>
              <a:off x="2810" y="1787"/>
              <a:ext cx="87" cy="90"/>
            </a:xfrm>
            <a:custGeom>
              <a:avLst/>
              <a:gdLst>
                <a:gd name="T0" fmla="*/ 99 w 37"/>
                <a:gd name="T1" fmla="*/ 213 h 38"/>
                <a:gd name="T2" fmla="*/ 78 w 37"/>
                <a:gd name="T3" fmla="*/ 185 h 38"/>
                <a:gd name="T4" fmla="*/ 78 w 37"/>
                <a:gd name="T5" fmla="*/ 128 h 38"/>
                <a:gd name="T6" fmla="*/ 21 w 37"/>
                <a:gd name="T7" fmla="*/ 128 h 38"/>
                <a:gd name="T8" fmla="*/ 0 w 37"/>
                <a:gd name="T9" fmla="*/ 107 h 38"/>
                <a:gd name="T10" fmla="*/ 21 w 37"/>
                <a:gd name="T11" fmla="*/ 85 h 38"/>
                <a:gd name="T12" fmla="*/ 78 w 37"/>
                <a:gd name="T13" fmla="*/ 85 h 38"/>
                <a:gd name="T14" fmla="*/ 78 w 37"/>
                <a:gd name="T15" fmla="*/ 21 h 38"/>
                <a:gd name="T16" fmla="*/ 99 w 37"/>
                <a:gd name="T17" fmla="*/ 0 h 38"/>
                <a:gd name="T18" fmla="*/ 127 w 37"/>
                <a:gd name="T19" fmla="*/ 21 h 38"/>
                <a:gd name="T20" fmla="*/ 127 w 37"/>
                <a:gd name="T21" fmla="*/ 85 h 38"/>
                <a:gd name="T22" fmla="*/ 183 w 37"/>
                <a:gd name="T23" fmla="*/ 85 h 38"/>
                <a:gd name="T24" fmla="*/ 205 w 37"/>
                <a:gd name="T25" fmla="*/ 107 h 38"/>
                <a:gd name="T26" fmla="*/ 183 w 37"/>
                <a:gd name="T27" fmla="*/ 128 h 38"/>
                <a:gd name="T28" fmla="*/ 127 w 37"/>
                <a:gd name="T29" fmla="*/ 128 h 38"/>
                <a:gd name="T30" fmla="*/ 127 w 37"/>
                <a:gd name="T31" fmla="*/ 185 h 38"/>
                <a:gd name="T32" fmla="*/ 99 w 37"/>
                <a:gd name="T33" fmla="*/ 213 h 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w="9525">
              <a:noFill/>
              <a:round/>
              <a:headEnd/>
              <a:tailEnd/>
            </a:ln>
          </p:spPr>
          <p:txBody>
            <a:bodyPr/>
            <a:lstStyle/>
            <a:p>
              <a:endParaRPr lang="zh-CN" altLang="en-US"/>
            </a:p>
          </p:txBody>
        </p:sp>
      </p:grpSp>
      <p:grpSp>
        <p:nvGrpSpPr>
          <p:cNvPr id="362" name="组合 361"/>
          <p:cNvGrpSpPr>
            <a:grpSpLocks/>
          </p:cNvGrpSpPr>
          <p:nvPr/>
        </p:nvGrpSpPr>
        <p:grpSpPr bwMode="auto">
          <a:xfrm>
            <a:off x="2792413" y="2916238"/>
            <a:ext cx="282575" cy="279400"/>
            <a:chOff x="2771800" y="2974815"/>
            <a:chExt cx="265776" cy="265776"/>
          </a:xfrm>
        </p:grpSpPr>
        <p:sp>
          <p:nvSpPr>
            <p:cNvPr id="363" name="椭圆 362"/>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dirty="0"/>
            </a:p>
          </p:txBody>
        </p:sp>
        <p:sp>
          <p:nvSpPr>
            <p:cNvPr id="364" name="椭圆 363"/>
            <p:cNvSpPr/>
            <p:nvPr/>
          </p:nvSpPr>
          <p:spPr>
            <a:xfrm>
              <a:off x="2798676" y="3000486"/>
              <a:ext cx="212024" cy="2114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172" name="Freeform 154"/>
            <p:cNvSpPr>
              <a:spLocks/>
            </p:cNvSpPr>
            <p:nvPr/>
          </p:nvSpPr>
          <p:spPr bwMode="auto">
            <a:xfrm>
              <a:off x="2838622" y="3032686"/>
              <a:ext cx="132129" cy="136685"/>
            </a:xfrm>
            <a:custGeom>
              <a:avLst/>
              <a:gdLst>
                <a:gd name="T0" fmla="*/ 229543784 w 37"/>
                <a:gd name="T1" fmla="*/ 491652348 h 38"/>
                <a:gd name="T2" fmla="*/ 178534847 w 37"/>
                <a:gd name="T3" fmla="*/ 426960776 h 38"/>
                <a:gd name="T4" fmla="*/ 178534847 w 37"/>
                <a:gd name="T5" fmla="*/ 297577633 h 38"/>
                <a:gd name="T6" fmla="*/ 51008936 w 37"/>
                <a:gd name="T7" fmla="*/ 297577633 h 38"/>
                <a:gd name="T8" fmla="*/ 0 w 37"/>
                <a:gd name="T9" fmla="*/ 245827973 h 38"/>
                <a:gd name="T10" fmla="*/ 51008936 w 37"/>
                <a:gd name="T11" fmla="*/ 194074715 h 38"/>
                <a:gd name="T12" fmla="*/ 178534847 w 37"/>
                <a:gd name="T13" fmla="*/ 194074715 h 38"/>
                <a:gd name="T14" fmla="*/ 178534847 w 37"/>
                <a:gd name="T15" fmla="*/ 51753257 h 38"/>
                <a:gd name="T16" fmla="*/ 229543784 w 37"/>
                <a:gd name="T17" fmla="*/ 0 h 38"/>
                <a:gd name="T18" fmla="*/ 293304954 w 37"/>
                <a:gd name="T19" fmla="*/ 51753257 h 38"/>
                <a:gd name="T20" fmla="*/ 293304954 w 37"/>
                <a:gd name="T21" fmla="*/ 194074715 h 38"/>
                <a:gd name="T22" fmla="*/ 420830865 w 37"/>
                <a:gd name="T23" fmla="*/ 194074715 h 38"/>
                <a:gd name="T24" fmla="*/ 471839801 w 37"/>
                <a:gd name="T25" fmla="*/ 245827973 h 38"/>
                <a:gd name="T26" fmla="*/ 420830865 w 37"/>
                <a:gd name="T27" fmla="*/ 297577633 h 38"/>
                <a:gd name="T28" fmla="*/ 293304954 w 37"/>
                <a:gd name="T29" fmla="*/ 297577633 h 38"/>
                <a:gd name="T30" fmla="*/ 293304954 w 37"/>
                <a:gd name="T31" fmla="*/ 426960776 h 38"/>
                <a:gd name="T32" fmla="*/ 229543784 w 37"/>
                <a:gd name="T33" fmla="*/ 491652348 h 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w="9525">
              <a:noFill/>
              <a:round/>
              <a:headEnd/>
              <a:tailEnd/>
            </a:ln>
          </p:spPr>
          <p:txBody>
            <a:bodyPr/>
            <a:lstStyle/>
            <a:p>
              <a:endParaRPr lang="zh-CN" altLang="en-US"/>
            </a:p>
          </p:txBody>
        </p:sp>
      </p:grpSp>
      <p:sp>
        <p:nvSpPr>
          <p:cNvPr id="366" name="矩形 365"/>
          <p:cNvSpPr/>
          <p:nvPr/>
        </p:nvSpPr>
        <p:spPr>
          <a:xfrm flipH="1">
            <a:off x="1289050" y="3641725"/>
            <a:ext cx="1909763" cy="661988"/>
          </a:xfrm>
          <a:prstGeom prst="rect">
            <a:avLst/>
          </a:prstGeom>
          <a:effectLst/>
        </p:spPr>
        <p:txBody>
          <a:bodyPr lIns="96780" tIns="48390" rIns="96780" bIns="48390">
            <a:spAutoFit/>
          </a:bodyPr>
          <a:lstStyle/>
          <a:p>
            <a:pPr algn="just" defTabSz="967801" fontAlgn="auto">
              <a:lnSpc>
                <a:spcPts val="1058"/>
              </a:lnSpc>
              <a:spcBef>
                <a:spcPts val="0"/>
              </a:spcBef>
              <a:spcAft>
                <a:spcPts val="0"/>
              </a:spcAft>
              <a:defRPr/>
            </a:pPr>
            <a:r>
              <a:rPr lang="zh-CN" altLang="en-US" sz="1000" dirty="0">
                <a:solidFill>
                  <a:schemeClr val="tx1">
                    <a:lumMod val="50000"/>
                    <a:lumOff val="50000"/>
                  </a:schemeClr>
                </a:solidFill>
                <a:latin typeface="微软雅黑" pitchFamily="34" charset="-122"/>
                <a:ea typeface="微软雅黑" pitchFamily="34" charset="-122"/>
              </a:rPr>
              <a:t>演界网，中国首家演示设计交易平台。基于演示设计一站式在线演示、素材销售、服务交易系统。</a:t>
            </a:r>
            <a:endParaRPr lang="en-US" altLang="zh-CN" sz="1000" dirty="0">
              <a:solidFill>
                <a:schemeClr val="tx1">
                  <a:lumMod val="50000"/>
                  <a:lumOff val="50000"/>
                </a:schemeClr>
              </a:solidFill>
              <a:latin typeface="微软雅黑" pitchFamily="34" charset="-122"/>
              <a:ea typeface="微软雅黑" pitchFamily="34" charset="-122"/>
            </a:endParaRPr>
          </a:p>
        </p:txBody>
      </p:sp>
      <p:sp>
        <p:nvSpPr>
          <p:cNvPr id="367" name="矩形 366"/>
          <p:cNvSpPr>
            <a:spLocks noChangeArrowheads="1"/>
          </p:cNvSpPr>
          <p:nvPr/>
        </p:nvSpPr>
        <p:spPr bwMode="auto">
          <a:xfrm>
            <a:off x="1978025" y="3279775"/>
            <a:ext cx="1443038" cy="263525"/>
          </a:xfrm>
          <a:prstGeom prst="rect">
            <a:avLst/>
          </a:prstGeom>
          <a:noFill/>
          <a:ln w="9525">
            <a:noFill/>
            <a:miter lim="800000"/>
            <a:headEnd/>
            <a:tailEnd/>
          </a:ln>
        </p:spPr>
        <p:txBody>
          <a:bodyPr lIns="96780" tIns="48390" rIns="96780" bIns="48390">
            <a:spAutoFit/>
          </a:bodyPr>
          <a:lstStyle/>
          <a:p>
            <a:pPr algn="just">
              <a:lnSpc>
                <a:spcPts val="1275"/>
              </a:lnSpc>
            </a:pPr>
            <a:r>
              <a:rPr lang="zh-CN" altLang="en-US" sz="1100" b="1">
                <a:latin typeface="微软雅黑" pitchFamily="34" charset="-122"/>
                <a:ea typeface="微软雅黑" pitchFamily="34" charset="-122"/>
              </a:rPr>
              <a:t>这里填写小标题</a:t>
            </a:r>
            <a:endParaRPr lang="en-US" altLang="zh-CN" sz="1100" b="1">
              <a:latin typeface="微软雅黑" pitchFamily="34" charset="-122"/>
              <a:ea typeface="微软雅黑" pitchFamily="34" charset="-122"/>
            </a:endParaRPr>
          </a:p>
        </p:txBody>
      </p:sp>
      <p:grpSp>
        <p:nvGrpSpPr>
          <p:cNvPr id="368" name="组合 367"/>
          <p:cNvGrpSpPr>
            <a:grpSpLocks/>
          </p:cNvGrpSpPr>
          <p:nvPr/>
        </p:nvGrpSpPr>
        <p:grpSpPr bwMode="auto">
          <a:xfrm>
            <a:off x="2792413" y="1574800"/>
            <a:ext cx="282575" cy="277813"/>
            <a:chOff x="2771800" y="2974815"/>
            <a:chExt cx="265776" cy="265776"/>
          </a:xfrm>
        </p:grpSpPr>
        <p:sp>
          <p:nvSpPr>
            <p:cNvPr id="369" name="椭圆 368"/>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70" name="椭圆 369"/>
            <p:cNvSpPr/>
            <p:nvPr/>
          </p:nvSpPr>
          <p:spPr>
            <a:xfrm>
              <a:off x="2798676" y="3000634"/>
              <a:ext cx="212024" cy="2111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169" name="Freeform 154"/>
            <p:cNvSpPr>
              <a:spLocks/>
            </p:cNvSpPr>
            <p:nvPr/>
          </p:nvSpPr>
          <p:spPr bwMode="auto">
            <a:xfrm>
              <a:off x="2838622" y="3032686"/>
              <a:ext cx="132129" cy="136685"/>
            </a:xfrm>
            <a:custGeom>
              <a:avLst/>
              <a:gdLst>
                <a:gd name="T0" fmla="*/ 229543784 w 37"/>
                <a:gd name="T1" fmla="*/ 491652348 h 38"/>
                <a:gd name="T2" fmla="*/ 178534847 w 37"/>
                <a:gd name="T3" fmla="*/ 426960776 h 38"/>
                <a:gd name="T4" fmla="*/ 178534847 w 37"/>
                <a:gd name="T5" fmla="*/ 297577633 h 38"/>
                <a:gd name="T6" fmla="*/ 51008936 w 37"/>
                <a:gd name="T7" fmla="*/ 297577633 h 38"/>
                <a:gd name="T8" fmla="*/ 0 w 37"/>
                <a:gd name="T9" fmla="*/ 245827973 h 38"/>
                <a:gd name="T10" fmla="*/ 51008936 w 37"/>
                <a:gd name="T11" fmla="*/ 194074715 h 38"/>
                <a:gd name="T12" fmla="*/ 178534847 w 37"/>
                <a:gd name="T13" fmla="*/ 194074715 h 38"/>
                <a:gd name="T14" fmla="*/ 178534847 w 37"/>
                <a:gd name="T15" fmla="*/ 51753257 h 38"/>
                <a:gd name="T16" fmla="*/ 229543784 w 37"/>
                <a:gd name="T17" fmla="*/ 0 h 38"/>
                <a:gd name="T18" fmla="*/ 293304954 w 37"/>
                <a:gd name="T19" fmla="*/ 51753257 h 38"/>
                <a:gd name="T20" fmla="*/ 293304954 w 37"/>
                <a:gd name="T21" fmla="*/ 194074715 h 38"/>
                <a:gd name="T22" fmla="*/ 420830865 w 37"/>
                <a:gd name="T23" fmla="*/ 194074715 h 38"/>
                <a:gd name="T24" fmla="*/ 471839801 w 37"/>
                <a:gd name="T25" fmla="*/ 245827973 h 38"/>
                <a:gd name="T26" fmla="*/ 420830865 w 37"/>
                <a:gd name="T27" fmla="*/ 297577633 h 38"/>
                <a:gd name="T28" fmla="*/ 293304954 w 37"/>
                <a:gd name="T29" fmla="*/ 297577633 h 38"/>
                <a:gd name="T30" fmla="*/ 293304954 w 37"/>
                <a:gd name="T31" fmla="*/ 426960776 h 38"/>
                <a:gd name="T32" fmla="*/ 229543784 w 37"/>
                <a:gd name="T33" fmla="*/ 491652348 h 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w="9525">
              <a:noFill/>
              <a:round/>
              <a:headEnd/>
              <a:tailEnd/>
            </a:ln>
          </p:spPr>
          <p:txBody>
            <a:bodyPr/>
            <a:lstStyle/>
            <a:p>
              <a:endParaRPr lang="zh-CN" altLang="en-US"/>
            </a:p>
          </p:txBody>
        </p:sp>
      </p:grpSp>
      <p:sp>
        <p:nvSpPr>
          <p:cNvPr id="372" name="矩形 371"/>
          <p:cNvSpPr/>
          <p:nvPr/>
        </p:nvSpPr>
        <p:spPr>
          <a:xfrm flipH="1">
            <a:off x="1289050" y="2281238"/>
            <a:ext cx="1909763" cy="661987"/>
          </a:xfrm>
          <a:prstGeom prst="rect">
            <a:avLst/>
          </a:prstGeom>
          <a:effectLst/>
        </p:spPr>
        <p:txBody>
          <a:bodyPr lIns="96780" tIns="48390" rIns="96780" bIns="48390">
            <a:spAutoFit/>
          </a:bodyPr>
          <a:lstStyle/>
          <a:p>
            <a:pPr algn="just" defTabSz="967801" fontAlgn="auto">
              <a:lnSpc>
                <a:spcPts val="1058"/>
              </a:lnSpc>
              <a:spcBef>
                <a:spcPts val="0"/>
              </a:spcBef>
              <a:spcAft>
                <a:spcPts val="0"/>
              </a:spcAft>
              <a:defRPr/>
            </a:pPr>
            <a:r>
              <a:rPr lang="zh-CN" altLang="en-US" sz="1000" dirty="0">
                <a:solidFill>
                  <a:schemeClr val="tx1">
                    <a:lumMod val="50000"/>
                    <a:lumOff val="50000"/>
                  </a:schemeClr>
                </a:solidFill>
                <a:latin typeface="微软雅黑" pitchFamily="34" charset="-122"/>
                <a:ea typeface="微软雅黑" pitchFamily="34" charset="-122"/>
              </a:rPr>
              <a:t>演界网，中国首家演示设计交易平台。基于演示设计一站式在线演示、素材销售、服务交易系统。</a:t>
            </a:r>
            <a:endParaRPr lang="en-US" altLang="zh-CN" sz="1000" dirty="0">
              <a:solidFill>
                <a:schemeClr val="tx1">
                  <a:lumMod val="50000"/>
                  <a:lumOff val="50000"/>
                </a:schemeClr>
              </a:solidFill>
              <a:latin typeface="微软雅黑" pitchFamily="34" charset="-122"/>
              <a:ea typeface="微软雅黑" pitchFamily="34" charset="-122"/>
            </a:endParaRPr>
          </a:p>
        </p:txBody>
      </p:sp>
      <p:sp>
        <p:nvSpPr>
          <p:cNvPr id="373" name="矩形 372"/>
          <p:cNvSpPr>
            <a:spLocks noChangeArrowheads="1"/>
          </p:cNvSpPr>
          <p:nvPr/>
        </p:nvSpPr>
        <p:spPr bwMode="auto">
          <a:xfrm>
            <a:off x="1981200" y="1944688"/>
            <a:ext cx="1436688" cy="265112"/>
          </a:xfrm>
          <a:prstGeom prst="rect">
            <a:avLst/>
          </a:prstGeom>
          <a:noFill/>
          <a:ln w="9525">
            <a:noFill/>
            <a:miter lim="800000"/>
            <a:headEnd/>
            <a:tailEnd/>
          </a:ln>
        </p:spPr>
        <p:txBody>
          <a:bodyPr lIns="96780" tIns="48390" rIns="96780" bIns="48390">
            <a:spAutoFit/>
          </a:bodyPr>
          <a:lstStyle/>
          <a:p>
            <a:pPr algn="just">
              <a:lnSpc>
                <a:spcPts val="1275"/>
              </a:lnSpc>
            </a:pPr>
            <a:r>
              <a:rPr lang="zh-CN" altLang="en-US" sz="1100" b="1">
                <a:latin typeface="微软雅黑" pitchFamily="34" charset="-122"/>
                <a:ea typeface="微软雅黑" pitchFamily="34" charset="-122"/>
              </a:rPr>
              <a:t>这里填写小标题</a:t>
            </a:r>
            <a:endParaRPr lang="en-US" altLang="zh-CN" sz="1100" b="1">
              <a:latin typeface="微软雅黑" pitchFamily="34" charset="-122"/>
              <a:ea typeface="微软雅黑" pitchFamily="34" charset="-122"/>
            </a:endParaRPr>
          </a:p>
        </p:txBody>
      </p:sp>
      <p:grpSp>
        <p:nvGrpSpPr>
          <p:cNvPr id="374" name="组合 373"/>
          <p:cNvGrpSpPr>
            <a:grpSpLocks/>
          </p:cNvGrpSpPr>
          <p:nvPr/>
        </p:nvGrpSpPr>
        <p:grpSpPr bwMode="auto">
          <a:xfrm>
            <a:off x="6230938" y="1530350"/>
            <a:ext cx="282575" cy="279400"/>
            <a:chOff x="2771800" y="2974815"/>
            <a:chExt cx="265776" cy="265776"/>
          </a:xfrm>
        </p:grpSpPr>
        <p:sp>
          <p:nvSpPr>
            <p:cNvPr id="375" name="椭圆 374"/>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76" name="椭圆 375"/>
            <p:cNvSpPr/>
            <p:nvPr/>
          </p:nvSpPr>
          <p:spPr>
            <a:xfrm>
              <a:off x="2798676" y="3000487"/>
              <a:ext cx="212024" cy="21141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166" name="Freeform 154"/>
            <p:cNvSpPr>
              <a:spLocks/>
            </p:cNvSpPr>
            <p:nvPr/>
          </p:nvSpPr>
          <p:spPr bwMode="auto">
            <a:xfrm>
              <a:off x="2838622" y="3032686"/>
              <a:ext cx="132129" cy="136685"/>
            </a:xfrm>
            <a:custGeom>
              <a:avLst/>
              <a:gdLst>
                <a:gd name="T0" fmla="*/ 229543784 w 37"/>
                <a:gd name="T1" fmla="*/ 491652348 h 38"/>
                <a:gd name="T2" fmla="*/ 178534847 w 37"/>
                <a:gd name="T3" fmla="*/ 426960776 h 38"/>
                <a:gd name="T4" fmla="*/ 178534847 w 37"/>
                <a:gd name="T5" fmla="*/ 297577633 h 38"/>
                <a:gd name="T6" fmla="*/ 51008936 w 37"/>
                <a:gd name="T7" fmla="*/ 297577633 h 38"/>
                <a:gd name="T8" fmla="*/ 0 w 37"/>
                <a:gd name="T9" fmla="*/ 245827973 h 38"/>
                <a:gd name="T10" fmla="*/ 51008936 w 37"/>
                <a:gd name="T11" fmla="*/ 194074715 h 38"/>
                <a:gd name="T12" fmla="*/ 178534847 w 37"/>
                <a:gd name="T13" fmla="*/ 194074715 h 38"/>
                <a:gd name="T14" fmla="*/ 178534847 w 37"/>
                <a:gd name="T15" fmla="*/ 51753257 h 38"/>
                <a:gd name="T16" fmla="*/ 229543784 w 37"/>
                <a:gd name="T17" fmla="*/ 0 h 38"/>
                <a:gd name="T18" fmla="*/ 293304954 w 37"/>
                <a:gd name="T19" fmla="*/ 51753257 h 38"/>
                <a:gd name="T20" fmla="*/ 293304954 w 37"/>
                <a:gd name="T21" fmla="*/ 194074715 h 38"/>
                <a:gd name="T22" fmla="*/ 420830865 w 37"/>
                <a:gd name="T23" fmla="*/ 194074715 h 38"/>
                <a:gd name="T24" fmla="*/ 471839801 w 37"/>
                <a:gd name="T25" fmla="*/ 245827973 h 38"/>
                <a:gd name="T26" fmla="*/ 420830865 w 37"/>
                <a:gd name="T27" fmla="*/ 297577633 h 38"/>
                <a:gd name="T28" fmla="*/ 293304954 w 37"/>
                <a:gd name="T29" fmla="*/ 297577633 h 38"/>
                <a:gd name="T30" fmla="*/ 293304954 w 37"/>
                <a:gd name="T31" fmla="*/ 426960776 h 38"/>
                <a:gd name="T32" fmla="*/ 229543784 w 37"/>
                <a:gd name="T33" fmla="*/ 491652348 h 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w="9525">
              <a:noFill/>
              <a:round/>
              <a:headEnd/>
              <a:tailEnd/>
            </a:ln>
          </p:spPr>
          <p:txBody>
            <a:bodyPr/>
            <a:lstStyle/>
            <a:p>
              <a:endParaRPr lang="zh-CN" altLang="en-US"/>
            </a:p>
          </p:txBody>
        </p:sp>
      </p:grpSp>
      <p:sp>
        <p:nvSpPr>
          <p:cNvPr id="378" name="矩形 377"/>
          <p:cNvSpPr/>
          <p:nvPr/>
        </p:nvSpPr>
        <p:spPr>
          <a:xfrm flipH="1">
            <a:off x="6151563" y="2281238"/>
            <a:ext cx="1908175" cy="661987"/>
          </a:xfrm>
          <a:prstGeom prst="rect">
            <a:avLst/>
          </a:prstGeom>
          <a:effectLst/>
        </p:spPr>
        <p:txBody>
          <a:bodyPr lIns="96780" tIns="48390" rIns="96780" bIns="48390">
            <a:spAutoFit/>
          </a:bodyPr>
          <a:lstStyle/>
          <a:p>
            <a:pPr algn="just" defTabSz="967801" fontAlgn="auto">
              <a:lnSpc>
                <a:spcPts val="1058"/>
              </a:lnSpc>
              <a:spcBef>
                <a:spcPts val="0"/>
              </a:spcBef>
              <a:spcAft>
                <a:spcPts val="0"/>
              </a:spcAft>
              <a:defRPr/>
            </a:pPr>
            <a:r>
              <a:rPr lang="zh-CN" altLang="en-US" sz="1000" dirty="0">
                <a:solidFill>
                  <a:schemeClr val="tx1">
                    <a:lumMod val="50000"/>
                    <a:lumOff val="50000"/>
                  </a:schemeClr>
                </a:solidFill>
                <a:latin typeface="微软雅黑" pitchFamily="34" charset="-122"/>
                <a:ea typeface="微软雅黑" pitchFamily="34" charset="-122"/>
              </a:rPr>
              <a:t>演界网，中国首家演示设计交易平台。基于演示设计一站式在线演示、素材销售、服务交易系统。</a:t>
            </a:r>
            <a:endParaRPr lang="en-US" altLang="zh-CN" sz="1000" dirty="0">
              <a:solidFill>
                <a:schemeClr val="tx1">
                  <a:lumMod val="50000"/>
                  <a:lumOff val="50000"/>
                </a:schemeClr>
              </a:solidFill>
              <a:latin typeface="微软雅黑" pitchFamily="34" charset="-122"/>
              <a:ea typeface="微软雅黑" pitchFamily="34" charset="-122"/>
            </a:endParaRPr>
          </a:p>
        </p:txBody>
      </p:sp>
      <p:sp>
        <p:nvSpPr>
          <p:cNvPr id="379" name="矩形 378"/>
          <p:cNvSpPr>
            <a:spLocks noChangeArrowheads="1"/>
          </p:cNvSpPr>
          <p:nvPr/>
        </p:nvSpPr>
        <p:spPr bwMode="auto">
          <a:xfrm>
            <a:off x="6151563" y="1892300"/>
            <a:ext cx="1373187" cy="265113"/>
          </a:xfrm>
          <a:prstGeom prst="rect">
            <a:avLst/>
          </a:prstGeom>
          <a:noFill/>
          <a:ln w="9525">
            <a:noFill/>
            <a:miter lim="800000"/>
            <a:headEnd/>
            <a:tailEnd/>
          </a:ln>
        </p:spPr>
        <p:txBody>
          <a:bodyPr lIns="96780" tIns="48390" rIns="96780" bIns="48390">
            <a:spAutoFit/>
          </a:bodyPr>
          <a:lstStyle/>
          <a:p>
            <a:pPr algn="just">
              <a:lnSpc>
                <a:spcPts val="1275"/>
              </a:lnSpc>
            </a:pPr>
            <a:r>
              <a:rPr lang="zh-CN" altLang="en-US" sz="1100" b="1">
                <a:latin typeface="微软雅黑" pitchFamily="34" charset="-122"/>
                <a:ea typeface="微软雅黑" pitchFamily="34" charset="-122"/>
              </a:rPr>
              <a:t>这里填写小标题</a:t>
            </a:r>
            <a:endParaRPr lang="en-US" altLang="zh-CN" sz="1100" b="1">
              <a:latin typeface="微软雅黑" pitchFamily="34" charset="-122"/>
              <a:ea typeface="微软雅黑" pitchFamily="34" charset="-122"/>
            </a:endParaRPr>
          </a:p>
        </p:txBody>
      </p:sp>
      <p:grpSp>
        <p:nvGrpSpPr>
          <p:cNvPr id="380" name="组合 379"/>
          <p:cNvGrpSpPr>
            <a:grpSpLocks/>
          </p:cNvGrpSpPr>
          <p:nvPr/>
        </p:nvGrpSpPr>
        <p:grpSpPr bwMode="auto">
          <a:xfrm>
            <a:off x="6230938" y="2951163"/>
            <a:ext cx="338137" cy="277812"/>
            <a:chOff x="2771800" y="2974815"/>
            <a:chExt cx="265776" cy="265776"/>
          </a:xfrm>
        </p:grpSpPr>
        <p:sp>
          <p:nvSpPr>
            <p:cNvPr id="381" name="椭圆 380"/>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dirty="0"/>
            </a:p>
          </p:txBody>
        </p:sp>
        <p:sp>
          <p:nvSpPr>
            <p:cNvPr id="382" name="椭圆 381"/>
            <p:cNvSpPr/>
            <p:nvPr/>
          </p:nvSpPr>
          <p:spPr>
            <a:xfrm>
              <a:off x="2799251" y="3000633"/>
              <a:ext cx="210874" cy="2111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163" name="Freeform 154"/>
            <p:cNvSpPr>
              <a:spLocks/>
            </p:cNvSpPr>
            <p:nvPr/>
          </p:nvSpPr>
          <p:spPr bwMode="auto">
            <a:xfrm>
              <a:off x="2838622" y="3032686"/>
              <a:ext cx="132129" cy="136685"/>
            </a:xfrm>
            <a:custGeom>
              <a:avLst/>
              <a:gdLst>
                <a:gd name="T0" fmla="*/ 229543784 w 37"/>
                <a:gd name="T1" fmla="*/ 491652348 h 38"/>
                <a:gd name="T2" fmla="*/ 178534847 w 37"/>
                <a:gd name="T3" fmla="*/ 426960776 h 38"/>
                <a:gd name="T4" fmla="*/ 178534847 w 37"/>
                <a:gd name="T5" fmla="*/ 297577633 h 38"/>
                <a:gd name="T6" fmla="*/ 51008936 w 37"/>
                <a:gd name="T7" fmla="*/ 297577633 h 38"/>
                <a:gd name="T8" fmla="*/ 0 w 37"/>
                <a:gd name="T9" fmla="*/ 245827973 h 38"/>
                <a:gd name="T10" fmla="*/ 51008936 w 37"/>
                <a:gd name="T11" fmla="*/ 194074715 h 38"/>
                <a:gd name="T12" fmla="*/ 178534847 w 37"/>
                <a:gd name="T13" fmla="*/ 194074715 h 38"/>
                <a:gd name="T14" fmla="*/ 178534847 w 37"/>
                <a:gd name="T15" fmla="*/ 51753257 h 38"/>
                <a:gd name="T16" fmla="*/ 229543784 w 37"/>
                <a:gd name="T17" fmla="*/ 0 h 38"/>
                <a:gd name="T18" fmla="*/ 293304954 w 37"/>
                <a:gd name="T19" fmla="*/ 51753257 h 38"/>
                <a:gd name="T20" fmla="*/ 293304954 w 37"/>
                <a:gd name="T21" fmla="*/ 194074715 h 38"/>
                <a:gd name="T22" fmla="*/ 420830865 w 37"/>
                <a:gd name="T23" fmla="*/ 194074715 h 38"/>
                <a:gd name="T24" fmla="*/ 471839801 w 37"/>
                <a:gd name="T25" fmla="*/ 245827973 h 38"/>
                <a:gd name="T26" fmla="*/ 420830865 w 37"/>
                <a:gd name="T27" fmla="*/ 297577633 h 38"/>
                <a:gd name="T28" fmla="*/ 293304954 w 37"/>
                <a:gd name="T29" fmla="*/ 297577633 h 38"/>
                <a:gd name="T30" fmla="*/ 293304954 w 37"/>
                <a:gd name="T31" fmla="*/ 426960776 h 38"/>
                <a:gd name="T32" fmla="*/ 229543784 w 37"/>
                <a:gd name="T33" fmla="*/ 491652348 h 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w="9525">
              <a:noFill/>
              <a:round/>
              <a:headEnd/>
              <a:tailEnd/>
            </a:ln>
          </p:spPr>
          <p:txBody>
            <a:bodyPr/>
            <a:lstStyle/>
            <a:p>
              <a:endParaRPr lang="zh-CN" altLang="en-US"/>
            </a:p>
          </p:txBody>
        </p:sp>
      </p:grpSp>
      <p:sp>
        <p:nvSpPr>
          <p:cNvPr id="384" name="矩形 383"/>
          <p:cNvSpPr/>
          <p:nvPr/>
        </p:nvSpPr>
        <p:spPr>
          <a:xfrm flipH="1">
            <a:off x="6151563" y="3641725"/>
            <a:ext cx="1908175" cy="661988"/>
          </a:xfrm>
          <a:prstGeom prst="rect">
            <a:avLst/>
          </a:prstGeom>
          <a:effectLst/>
        </p:spPr>
        <p:txBody>
          <a:bodyPr lIns="96780" tIns="48390" rIns="96780" bIns="48390">
            <a:spAutoFit/>
          </a:bodyPr>
          <a:lstStyle/>
          <a:p>
            <a:pPr algn="just" defTabSz="967801" fontAlgn="auto">
              <a:lnSpc>
                <a:spcPts val="1058"/>
              </a:lnSpc>
              <a:spcBef>
                <a:spcPts val="0"/>
              </a:spcBef>
              <a:spcAft>
                <a:spcPts val="0"/>
              </a:spcAft>
              <a:defRPr/>
            </a:pPr>
            <a:r>
              <a:rPr lang="zh-CN" altLang="en-US" sz="1000" dirty="0">
                <a:solidFill>
                  <a:schemeClr val="tx1">
                    <a:lumMod val="50000"/>
                    <a:lumOff val="50000"/>
                  </a:schemeClr>
                </a:solidFill>
                <a:latin typeface="微软雅黑" pitchFamily="34" charset="-122"/>
                <a:ea typeface="微软雅黑" pitchFamily="34" charset="-122"/>
              </a:rPr>
              <a:t>演界网，中国首家演示设计交易平台。基于演示设计一站式在线演示、素材销售、服务交易系统。</a:t>
            </a:r>
            <a:endParaRPr lang="en-US" altLang="zh-CN" sz="1000" dirty="0">
              <a:solidFill>
                <a:schemeClr val="tx1">
                  <a:lumMod val="50000"/>
                  <a:lumOff val="50000"/>
                </a:schemeClr>
              </a:solidFill>
              <a:latin typeface="微软雅黑" pitchFamily="34" charset="-122"/>
              <a:ea typeface="微软雅黑" pitchFamily="34" charset="-122"/>
            </a:endParaRPr>
          </a:p>
        </p:txBody>
      </p:sp>
      <p:sp>
        <p:nvSpPr>
          <p:cNvPr id="385" name="矩形 384"/>
          <p:cNvSpPr>
            <a:spLocks noChangeArrowheads="1"/>
          </p:cNvSpPr>
          <p:nvPr/>
        </p:nvSpPr>
        <p:spPr bwMode="auto">
          <a:xfrm>
            <a:off x="6151563" y="3313113"/>
            <a:ext cx="1373187" cy="265112"/>
          </a:xfrm>
          <a:prstGeom prst="rect">
            <a:avLst/>
          </a:prstGeom>
          <a:noFill/>
          <a:ln w="9525">
            <a:noFill/>
            <a:miter lim="800000"/>
            <a:headEnd/>
            <a:tailEnd/>
          </a:ln>
        </p:spPr>
        <p:txBody>
          <a:bodyPr lIns="96780" tIns="48390" rIns="96780" bIns="48390">
            <a:spAutoFit/>
          </a:bodyPr>
          <a:lstStyle/>
          <a:p>
            <a:pPr algn="just">
              <a:lnSpc>
                <a:spcPts val="1275"/>
              </a:lnSpc>
            </a:pPr>
            <a:r>
              <a:rPr lang="zh-CN" altLang="en-US" sz="1100" b="1">
                <a:latin typeface="微软雅黑" pitchFamily="34" charset="-122"/>
                <a:ea typeface="微软雅黑" pitchFamily="34" charset="-122"/>
              </a:rPr>
              <a:t>这里填写小标题</a:t>
            </a:r>
            <a:endParaRPr lang="en-US" altLang="zh-CN" sz="1100" b="1">
              <a:latin typeface="微软雅黑" pitchFamily="34" charset="-122"/>
              <a:ea typeface="微软雅黑" pitchFamily="34" charset="-122"/>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afterEffect">
                                  <p:stCondLst>
                                    <p:cond delay="0"/>
                                  </p:stCondLst>
                                  <p:childTnLst>
                                    <p:set>
                                      <p:cBhvr>
                                        <p:cTn id="6" dur="1" fill="hold">
                                          <p:stCondLst>
                                            <p:cond delay="0"/>
                                          </p:stCondLst>
                                        </p:cTn>
                                        <p:tgtEl>
                                          <p:spTgt spid="217"/>
                                        </p:tgtEl>
                                        <p:attrNameLst>
                                          <p:attrName>style.visibility</p:attrName>
                                        </p:attrNameLst>
                                      </p:cBhvr>
                                      <p:to>
                                        <p:strVal val="visible"/>
                                      </p:to>
                                    </p:set>
                                    <p:anim calcmode="lin" valueType="num">
                                      <p:cBhvr additive="base">
                                        <p:cTn id="7" dur="300" fill="hold"/>
                                        <p:tgtEl>
                                          <p:spTgt spid="217"/>
                                        </p:tgtEl>
                                        <p:attrNameLst>
                                          <p:attrName>ppt_x</p:attrName>
                                        </p:attrNameLst>
                                      </p:cBhvr>
                                      <p:tavLst>
                                        <p:tav tm="0">
                                          <p:val>
                                            <p:strVal val="#ppt_x"/>
                                          </p:val>
                                        </p:tav>
                                        <p:tav tm="100000">
                                          <p:val>
                                            <p:strVal val="#ppt_x"/>
                                          </p:val>
                                        </p:tav>
                                      </p:tavLst>
                                    </p:anim>
                                    <p:anim calcmode="lin" valueType="num">
                                      <p:cBhvr additive="base">
                                        <p:cTn id="8" dur="300" fill="hold"/>
                                        <p:tgtEl>
                                          <p:spTgt spid="217"/>
                                        </p:tgtEl>
                                        <p:attrNameLst>
                                          <p:attrName>ppt_y</p:attrName>
                                        </p:attrNameLst>
                                      </p:cBhvr>
                                      <p:tavLst>
                                        <p:tav tm="0">
                                          <p:val>
                                            <p:strVal val="0-#ppt_h/2"/>
                                          </p:val>
                                        </p:tav>
                                        <p:tav tm="100000">
                                          <p:val>
                                            <p:strVal val="#ppt_y"/>
                                          </p:val>
                                        </p:tav>
                                      </p:tavLst>
                                    </p:anim>
                                  </p:childTnLst>
                                </p:cTn>
                              </p:par>
                              <p:par>
                                <p:cTn id="9" presetID="6" presetClass="entr" presetSubtype="32" fill="hold" grpId="0" nodeType="withEffect">
                                  <p:stCondLst>
                                    <p:cond delay="0"/>
                                  </p:stCondLst>
                                  <p:childTnLst>
                                    <p:set>
                                      <p:cBhvr>
                                        <p:cTn id="10" dur="1" fill="hold">
                                          <p:stCondLst>
                                            <p:cond delay="0"/>
                                          </p:stCondLst>
                                        </p:cTn>
                                        <p:tgtEl>
                                          <p:spTgt spid="216"/>
                                        </p:tgtEl>
                                        <p:attrNameLst>
                                          <p:attrName>style.visibility</p:attrName>
                                        </p:attrNameLst>
                                      </p:cBhvr>
                                      <p:to>
                                        <p:strVal val="visible"/>
                                      </p:to>
                                    </p:set>
                                    <p:animEffect transition="in" filter="circle(out)">
                                      <p:cBhvr>
                                        <p:cTn id="11" dur="300"/>
                                        <p:tgtEl>
                                          <p:spTgt spid="216"/>
                                        </p:tgtEl>
                                      </p:cBhvr>
                                    </p:animEffect>
                                  </p:childTnLst>
                                </p:cTn>
                              </p:par>
                            </p:childTnLst>
                          </p:cTn>
                        </p:par>
                        <p:par>
                          <p:cTn id="12" fill="hold" nodeType="afterGroup">
                            <p:stCondLst>
                              <p:cond delay="300"/>
                            </p:stCondLst>
                            <p:childTnLst>
                              <p:par>
                                <p:cTn id="13" presetID="10" presetClass="entr" presetSubtype="0" fill="hold" nodeType="afterEffect">
                                  <p:stCondLst>
                                    <p:cond delay="0"/>
                                  </p:stCondLst>
                                  <p:childTnLst>
                                    <p:set>
                                      <p:cBhvr>
                                        <p:cTn id="14" dur="1" fill="hold">
                                          <p:stCondLst>
                                            <p:cond delay="0"/>
                                          </p:stCondLst>
                                        </p:cTn>
                                        <p:tgtEl>
                                          <p:spTgt spid="244"/>
                                        </p:tgtEl>
                                        <p:attrNameLst>
                                          <p:attrName>style.visibility</p:attrName>
                                        </p:attrNameLst>
                                      </p:cBhvr>
                                      <p:to>
                                        <p:strVal val="visible"/>
                                      </p:to>
                                    </p:set>
                                    <p:animEffect transition="in" filter="fade">
                                      <p:cBhvr>
                                        <p:cTn id="15" dur="500"/>
                                        <p:tgtEl>
                                          <p:spTgt spid="244"/>
                                        </p:tgtEl>
                                      </p:cBhvr>
                                    </p:animEffect>
                                  </p:childTnLst>
                                </p:cTn>
                              </p:par>
                              <p:par>
                                <p:cTn id="16" presetID="26" presetClass="emph" presetSubtype="0" fill="hold" nodeType="withEffect">
                                  <p:stCondLst>
                                    <p:cond delay="0"/>
                                  </p:stCondLst>
                                  <p:childTnLst>
                                    <p:animEffect transition="out" filter="fade">
                                      <p:cBhvr>
                                        <p:cTn id="17" dur="400" tmFilter="0, 0; .2, .5; .8, .5; 1, 0"/>
                                        <p:tgtEl>
                                          <p:spTgt spid="244"/>
                                        </p:tgtEl>
                                      </p:cBhvr>
                                    </p:animEffect>
                                    <p:animScale>
                                      <p:cBhvr>
                                        <p:cTn id="18" dur="200" autoRev="1" fill="hold"/>
                                        <p:tgtEl>
                                          <p:spTgt spid="244"/>
                                        </p:tgtEl>
                                      </p:cBhvr>
                                      <p:by x="105000" y="105000"/>
                                    </p:animScale>
                                  </p:childTnLst>
                                </p:cTn>
                              </p:par>
                            </p:childTnLst>
                          </p:cTn>
                        </p:par>
                        <p:par>
                          <p:cTn id="19" fill="hold" nodeType="afterGroup">
                            <p:stCondLst>
                              <p:cond delay="800"/>
                            </p:stCondLst>
                            <p:childTnLst>
                              <p:par>
                                <p:cTn id="20" presetID="10" presetClass="entr" presetSubtype="0" fill="hold" nodeType="afterEffect">
                                  <p:stCondLst>
                                    <p:cond delay="0"/>
                                  </p:stCondLst>
                                  <p:childTnLst>
                                    <p:set>
                                      <p:cBhvr>
                                        <p:cTn id="21" dur="1" fill="hold">
                                          <p:stCondLst>
                                            <p:cond delay="0"/>
                                          </p:stCondLst>
                                        </p:cTn>
                                        <p:tgtEl>
                                          <p:spTgt spid="368"/>
                                        </p:tgtEl>
                                        <p:attrNameLst>
                                          <p:attrName>style.visibility</p:attrName>
                                        </p:attrNameLst>
                                      </p:cBhvr>
                                      <p:to>
                                        <p:strVal val="visible"/>
                                      </p:to>
                                    </p:set>
                                    <p:animEffect transition="in" filter="fade">
                                      <p:cBhvr>
                                        <p:cTn id="22" dur="350"/>
                                        <p:tgtEl>
                                          <p:spTgt spid="368"/>
                                        </p:tgtEl>
                                      </p:cBhvr>
                                    </p:animEffect>
                                  </p:childTnLst>
                                </p:cTn>
                              </p:par>
                              <p:par>
                                <p:cTn id="23" presetID="26" presetClass="emph" presetSubtype="0" fill="hold" nodeType="withEffect">
                                  <p:stCondLst>
                                    <p:cond delay="0"/>
                                  </p:stCondLst>
                                  <p:childTnLst>
                                    <p:animEffect transition="out" filter="fade">
                                      <p:cBhvr>
                                        <p:cTn id="24" dur="400" tmFilter="0, 0; .2, .5; .8, .5; 1, 0"/>
                                        <p:tgtEl>
                                          <p:spTgt spid="368"/>
                                        </p:tgtEl>
                                      </p:cBhvr>
                                    </p:animEffect>
                                    <p:animScale>
                                      <p:cBhvr>
                                        <p:cTn id="25" dur="200" autoRev="1" fill="hold"/>
                                        <p:tgtEl>
                                          <p:spTgt spid="368"/>
                                        </p:tgtEl>
                                      </p:cBhvr>
                                      <p:by x="105000" y="105000"/>
                                    </p:animScale>
                                  </p:childTnLst>
                                </p:cTn>
                              </p:par>
                            </p:childTnLst>
                          </p:cTn>
                        </p:par>
                        <p:par>
                          <p:cTn id="26" fill="hold" nodeType="afterGroup">
                            <p:stCondLst>
                              <p:cond delay="1200"/>
                            </p:stCondLst>
                            <p:childTnLst>
                              <p:par>
                                <p:cTn id="27" presetID="10" presetClass="entr" presetSubtype="0" fill="hold" grpId="0" nodeType="afterEffect">
                                  <p:stCondLst>
                                    <p:cond delay="0"/>
                                  </p:stCondLst>
                                  <p:childTnLst>
                                    <p:set>
                                      <p:cBhvr>
                                        <p:cTn id="28" dur="1" fill="hold">
                                          <p:stCondLst>
                                            <p:cond delay="0"/>
                                          </p:stCondLst>
                                        </p:cTn>
                                        <p:tgtEl>
                                          <p:spTgt spid="373"/>
                                        </p:tgtEl>
                                        <p:attrNameLst>
                                          <p:attrName>style.visibility</p:attrName>
                                        </p:attrNameLst>
                                      </p:cBhvr>
                                      <p:to>
                                        <p:strVal val="visible"/>
                                      </p:to>
                                    </p:set>
                                    <p:animEffect transition="in" filter="fade">
                                      <p:cBhvr>
                                        <p:cTn id="29" dur="350"/>
                                        <p:tgtEl>
                                          <p:spTgt spid="373"/>
                                        </p:tgtEl>
                                      </p:cBhvr>
                                    </p:animEffect>
                                  </p:childTnLst>
                                </p:cTn>
                              </p:par>
                              <p:par>
                                <p:cTn id="30" presetID="26" presetClass="emph" presetSubtype="0" fill="hold" grpId="1" nodeType="withEffect">
                                  <p:stCondLst>
                                    <p:cond delay="0"/>
                                  </p:stCondLst>
                                  <p:childTnLst>
                                    <p:animEffect transition="out" filter="fade">
                                      <p:cBhvr>
                                        <p:cTn id="31" dur="400" tmFilter="0, 0; .2, .5; .8, .5; 1, 0"/>
                                        <p:tgtEl>
                                          <p:spTgt spid="373"/>
                                        </p:tgtEl>
                                      </p:cBhvr>
                                    </p:animEffect>
                                    <p:animScale>
                                      <p:cBhvr>
                                        <p:cTn id="32" dur="200" autoRev="1" fill="hold"/>
                                        <p:tgtEl>
                                          <p:spTgt spid="373"/>
                                        </p:tgtEl>
                                      </p:cBhvr>
                                      <p:by x="105000" y="105000"/>
                                    </p:animScale>
                                  </p:childTnLst>
                                </p:cTn>
                              </p:par>
                            </p:childTnLst>
                          </p:cTn>
                        </p:par>
                        <p:par>
                          <p:cTn id="33" fill="hold" nodeType="afterGroup">
                            <p:stCondLst>
                              <p:cond delay="1600"/>
                            </p:stCondLst>
                            <p:childTnLst>
                              <p:par>
                                <p:cTn id="34" presetID="10" presetClass="entr" presetSubtype="0" fill="hold" grpId="0" nodeType="afterEffect">
                                  <p:stCondLst>
                                    <p:cond delay="0"/>
                                  </p:stCondLst>
                                  <p:childTnLst>
                                    <p:set>
                                      <p:cBhvr>
                                        <p:cTn id="35" dur="1" fill="hold">
                                          <p:stCondLst>
                                            <p:cond delay="0"/>
                                          </p:stCondLst>
                                        </p:cTn>
                                        <p:tgtEl>
                                          <p:spTgt spid="372"/>
                                        </p:tgtEl>
                                        <p:attrNameLst>
                                          <p:attrName>style.visibility</p:attrName>
                                        </p:attrNameLst>
                                      </p:cBhvr>
                                      <p:to>
                                        <p:strVal val="visible"/>
                                      </p:to>
                                    </p:set>
                                    <p:animEffect transition="in" filter="fade">
                                      <p:cBhvr>
                                        <p:cTn id="36" dur="500"/>
                                        <p:tgtEl>
                                          <p:spTgt spid="372"/>
                                        </p:tgtEl>
                                      </p:cBhvr>
                                    </p:animEffect>
                                  </p:childTnLst>
                                </p:cTn>
                              </p:par>
                            </p:childTnLst>
                          </p:cTn>
                        </p:par>
                        <p:par>
                          <p:cTn id="37" fill="hold" nodeType="afterGroup">
                            <p:stCondLst>
                              <p:cond delay="2100"/>
                            </p:stCondLst>
                            <p:childTnLst>
                              <p:par>
                                <p:cTn id="38" presetID="10" presetClass="entr" presetSubtype="0" fill="hold" nodeType="afterEffect">
                                  <p:stCondLst>
                                    <p:cond delay="0"/>
                                  </p:stCondLst>
                                  <p:childTnLst>
                                    <p:set>
                                      <p:cBhvr>
                                        <p:cTn id="39" dur="1" fill="hold">
                                          <p:stCondLst>
                                            <p:cond delay="0"/>
                                          </p:stCondLst>
                                        </p:cTn>
                                        <p:tgtEl>
                                          <p:spTgt spid="362"/>
                                        </p:tgtEl>
                                        <p:attrNameLst>
                                          <p:attrName>style.visibility</p:attrName>
                                        </p:attrNameLst>
                                      </p:cBhvr>
                                      <p:to>
                                        <p:strVal val="visible"/>
                                      </p:to>
                                    </p:set>
                                    <p:animEffect transition="in" filter="fade">
                                      <p:cBhvr>
                                        <p:cTn id="40" dur="350"/>
                                        <p:tgtEl>
                                          <p:spTgt spid="362"/>
                                        </p:tgtEl>
                                      </p:cBhvr>
                                    </p:animEffect>
                                  </p:childTnLst>
                                </p:cTn>
                              </p:par>
                              <p:par>
                                <p:cTn id="41" presetID="26" presetClass="emph" presetSubtype="0" fill="hold" nodeType="withEffect">
                                  <p:stCondLst>
                                    <p:cond delay="0"/>
                                  </p:stCondLst>
                                  <p:childTnLst>
                                    <p:animEffect transition="out" filter="fade">
                                      <p:cBhvr>
                                        <p:cTn id="42" dur="400" tmFilter="0, 0; .2, .5; .8, .5; 1, 0"/>
                                        <p:tgtEl>
                                          <p:spTgt spid="362"/>
                                        </p:tgtEl>
                                      </p:cBhvr>
                                    </p:animEffect>
                                    <p:animScale>
                                      <p:cBhvr>
                                        <p:cTn id="43" dur="200" autoRev="1" fill="hold"/>
                                        <p:tgtEl>
                                          <p:spTgt spid="362"/>
                                        </p:tgtEl>
                                      </p:cBhvr>
                                      <p:by x="105000" y="105000"/>
                                    </p:animScale>
                                  </p:childTnLst>
                                </p:cTn>
                              </p:par>
                            </p:childTnLst>
                          </p:cTn>
                        </p:par>
                        <p:par>
                          <p:cTn id="44" fill="hold" nodeType="afterGroup">
                            <p:stCondLst>
                              <p:cond delay="2500"/>
                            </p:stCondLst>
                            <p:childTnLst>
                              <p:par>
                                <p:cTn id="45" presetID="10" presetClass="entr" presetSubtype="0" fill="hold" grpId="0" nodeType="afterEffect">
                                  <p:stCondLst>
                                    <p:cond delay="0"/>
                                  </p:stCondLst>
                                  <p:childTnLst>
                                    <p:set>
                                      <p:cBhvr>
                                        <p:cTn id="46" dur="1" fill="hold">
                                          <p:stCondLst>
                                            <p:cond delay="0"/>
                                          </p:stCondLst>
                                        </p:cTn>
                                        <p:tgtEl>
                                          <p:spTgt spid="367"/>
                                        </p:tgtEl>
                                        <p:attrNameLst>
                                          <p:attrName>style.visibility</p:attrName>
                                        </p:attrNameLst>
                                      </p:cBhvr>
                                      <p:to>
                                        <p:strVal val="visible"/>
                                      </p:to>
                                    </p:set>
                                    <p:animEffect transition="in" filter="fade">
                                      <p:cBhvr>
                                        <p:cTn id="47" dur="350"/>
                                        <p:tgtEl>
                                          <p:spTgt spid="367"/>
                                        </p:tgtEl>
                                      </p:cBhvr>
                                    </p:animEffect>
                                  </p:childTnLst>
                                </p:cTn>
                              </p:par>
                              <p:par>
                                <p:cTn id="48" presetID="26" presetClass="emph" presetSubtype="0" fill="hold" grpId="1" nodeType="withEffect">
                                  <p:stCondLst>
                                    <p:cond delay="0"/>
                                  </p:stCondLst>
                                  <p:childTnLst>
                                    <p:animEffect transition="out" filter="fade">
                                      <p:cBhvr>
                                        <p:cTn id="49" dur="400" tmFilter="0, 0; .2, .5; .8, .5; 1, 0"/>
                                        <p:tgtEl>
                                          <p:spTgt spid="367"/>
                                        </p:tgtEl>
                                      </p:cBhvr>
                                    </p:animEffect>
                                    <p:animScale>
                                      <p:cBhvr>
                                        <p:cTn id="50" dur="200" autoRev="1" fill="hold"/>
                                        <p:tgtEl>
                                          <p:spTgt spid="367"/>
                                        </p:tgtEl>
                                      </p:cBhvr>
                                      <p:by x="105000" y="105000"/>
                                    </p:animScale>
                                  </p:childTnLst>
                                </p:cTn>
                              </p:par>
                            </p:childTnLst>
                          </p:cTn>
                        </p:par>
                        <p:par>
                          <p:cTn id="51" fill="hold" nodeType="afterGroup">
                            <p:stCondLst>
                              <p:cond delay="2900"/>
                            </p:stCondLst>
                            <p:childTnLst>
                              <p:par>
                                <p:cTn id="52" presetID="10" presetClass="entr" presetSubtype="0" fill="hold" grpId="0" nodeType="afterEffect">
                                  <p:stCondLst>
                                    <p:cond delay="0"/>
                                  </p:stCondLst>
                                  <p:childTnLst>
                                    <p:set>
                                      <p:cBhvr>
                                        <p:cTn id="53" dur="1" fill="hold">
                                          <p:stCondLst>
                                            <p:cond delay="0"/>
                                          </p:stCondLst>
                                        </p:cTn>
                                        <p:tgtEl>
                                          <p:spTgt spid="366"/>
                                        </p:tgtEl>
                                        <p:attrNameLst>
                                          <p:attrName>style.visibility</p:attrName>
                                        </p:attrNameLst>
                                      </p:cBhvr>
                                      <p:to>
                                        <p:strVal val="visible"/>
                                      </p:to>
                                    </p:set>
                                    <p:animEffect transition="in" filter="fade">
                                      <p:cBhvr>
                                        <p:cTn id="54" dur="500"/>
                                        <p:tgtEl>
                                          <p:spTgt spid="366"/>
                                        </p:tgtEl>
                                      </p:cBhvr>
                                    </p:animEffect>
                                  </p:childTnLst>
                                </p:cTn>
                              </p:par>
                            </p:childTnLst>
                          </p:cTn>
                        </p:par>
                        <p:par>
                          <p:cTn id="55" fill="hold" nodeType="afterGroup">
                            <p:stCondLst>
                              <p:cond delay="3400"/>
                            </p:stCondLst>
                            <p:childTnLst>
                              <p:par>
                                <p:cTn id="56" presetID="10" presetClass="entr" presetSubtype="0" fill="hold" nodeType="afterEffect">
                                  <p:stCondLst>
                                    <p:cond delay="0"/>
                                  </p:stCondLst>
                                  <p:childTnLst>
                                    <p:set>
                                      <p:cBhvr>
                                        <p:cTn id="57" dur="1" fill="hold">
                                          <p:stCondLst>
                                            <p:cond delay="0"/>
                                          </p:stCondLst>
                                        </p:cTn>
                                        <p:tgtEl>
                                          <p:spTgt spid="374"/>
                                        </p:tgtEl>
                                        <p:attrNameLst>
                                          <p:attrName>style.visibility</p:attrName>
                                        </p:attrNameLst>
                                      </p:cBhvr>
                                      <p:to>
                                        <p:strVal val="visible"/>
                                      </p:to>
                                    </p:set>
                                    <p:animEffect transition="in" filter="fade">
                                      <p:cBhvr>
                                        <p:cTn id="58" dur="350"/>
                                        <p:tgtEl>
                                          <p:spTgt spid="374"/>
                                        </p:tgtEl>
                                      </p:cBhvr>
                                    </p:animEffect>
                                  </p:childTnLst>
                                </p:cTn>
                              </p:par>
                              <p:par>
                                <p:cTn id="59" presetID="26" presetClass="emph" presetSubtype="0" fill="hold" nodeType="withEffect">
                                  <p:stCondLst>
                                    <p:cond delay="0"/>
                                  </p:stCondLst>
                                  <p:childTnLst>
                                    <p:animEffect transition="out" filter="fade">
                                      <p:cBhvr>
                                        <p:cTn id="60" dur="400" tmFilter="0, 0; .2, .5; .8, .5; 1, 0"/>
                                        <p:tgtEl>
                                          <p:spTgt spid="374"/>
                                        </p:tgtEl>
                                      </p:cBhvr>
                                    </p:animEffect>
                                    <p:animScale>
                                      <p:cBhvr>
                                        <p:cTn id="61" dur="200" autoRev="1" fill="hold"/>
                                        <p:tgtEl>
                                          <p:spTgt spid="374"/>
                                        </p:tgtEl>
                                      </p:cBhvr>
                                      <p:by x="105000" y="105000"/>
                                    </p:animScale>
                                  </p:childTnLst>
                                </p:cTn>
                              </p:par>
                            </p:childTnLst>
                          </p:cTn>
                        </p:par>
                        <p:par>
                          <p:cTn id="62" fill="hold" nodeType="afterGroup">
                            <p:stCondLst>
                              <p:cond delay="3800"/>
                            </p:stCondLst>
                            <p:childTnLst>
                              <p:par>
                                <p:cTn id="63" presetID="10" presetClass="entr" presetSubtype="0" fill="hold" grpId="0" nodeType="afterEffect">
                                  <p:stCondLst>
                                    <p:cond delay="0"/>
                                  </p:stCondLst>
                                  <p:childTnLst>
                                    <p:set>
                                      <p:cBhvr>
                                        <p:cTn id="64" dur="1" fill="hold">
                                          <p:stCondLst>
                                            <p:cond delay="0"/>
                                          </p:stCondLst>
                                        </p:cTn>
                                        <p:tgtEl>
                                          <p:spTgt spid="379"/>
                                        </p:tgtEl>
                                        <p:attrNameLst>
                                          <p:attrName>style.visibility</p:attrName>
                                        </p:attrNameLst>
                                      </p:cBhvr>
                                      <p:to>
                                        <p:strVal val="visible"/>
                                      </p:to>
                                    </p:set>
                                    <p:animEffect transition="in" filter="fade">
                                      <p:cBhvr>
                                        <p:cTn id="65" dur="350"/>
                                        <p:tgtEl>
                                          <p:spTgt spid="379"/>
                                        </p:tgtEl>
                                      </p:cBhvr>
                                    </p:animEffect>
                                  </p:childTnLst>
                                </p:cTn>
                              </p:par>
                              <p:par>
                                <p:cTn id="66" presetID="26" presetClass="emph" presetSubtype="0" fill="hold" grpId="1" nodeType="withEffect">
                                  <p:stCondLst>
                                    <p:cond delay="0"/>
                                  </p:stCondLst>
                                  <p:childTnLst>
                                    <p:animEffect transition="out" filter="fade">
                                      <p:cBhvr>
                                        <p:cTn id="67" dur="400" tmFilter="0, 0; .2, .5; .8, .5; 1, 0"/>
                                        <p:tgtEl>
                                          <p:spTgt spid="379"/>
                                        </p:tgtEl>
                                      </p:cBhvr>
                                    </p:animEffect>
                                    <p:animScale>
                                      <p:cBhvr>
                                        <p:cTn id="68" dur="200" autoRev="1" fill="hold"/>
                                        <p:tgtEl>
                                          <p:spTgt spid="379"/>
                                        </p:tgtEl>
                                      </p:cBhvr>
                                      <p:by x="105000" y="105000"/>
                                    </p:animScale>
                                  </p:childTnLst>
                                </p:cTn>
                              </p:par>
                            </p:childTnLst>
                          </p:cTn>
                        </p:par>
                        <p:par>
                          <p:cTn id="69" fill="hold" nodeType="afterGroup">
                            <p:stCondLst>
                              <p:cond delay="4200"/>
                            </p:stCondLst>
                            <p:childTnLst>
                              <p:par>
                                <p:cTn id="70" presetID="10" presetClass="entr" presetSubtype="0" fill="hold" grpId="0" nodeType="afterEffect">
                                  <p:stCondLst>
                                    <p:cond delay="0"/>
                                  </p:stCondLst>
                                  <p:childTnLst>
                                    <p:set>
                                      <p:cBhvr>
                                        <p:cTn id="71" dur="1" fill="hold">
                                          <p:stCondLst>
                                            <p:cond delay="0"/>
                                          </p:stCondLst>
                                        </p:cTn>
                                        <p:tgtEl>
                                          <p:spTgt spid="378"/>
                                        </p:tgtEl>
                                        <p:attrNameLst>
                                          <p:attrName>style.visibility</p:attrName>
                                        </p:attrNameLst>
                                      </p:cBhvr>
                                      <p:to>
                                        <p:strVal val="visible"/>
                                      </p:to>
                                    </p:set>
                                    <p:animEffect transition="in" filter="fade">
                                      <p:cBhvr>
                                        <p:cTn id="72" dur="500"/>
                                        <p:tgtEl>
                                          <p:spTgt spid="378"/>
                                        </p:tgtEl>
                                      </p:cBhvr>
                                    </p:animEffect>
                                  </p:childTnLst>
                                </p:cTn>
                              </p:par>
                            </p:childTnLst>
                          </p:cTn>
                        </p:par>
                        <p:par>
                          <p:cTn id="73" fill="hold" nodeType="afterGroup">
                            <p:stCondLst>
                              <p:cond delay="4700"/>
                            </p:stCondLst>
                            <p:childTnLst>
                              <p:par>
                                <p:cTn id="74" presetID="10" presetClass="entr" presetSubtype="0" fill="hold" nodeType="afterEffect">
                                  <p:stCondLst>
                                    <p:cond delay="0"/>
                                  </p:stCondLst>
                                  <p:childTnLst>
                                    <p:set>
                                      <p:cBhvr>
                                        <p:cTn id="75" dur="1" fill="hold">
                                          <p:stCondLst>
                                            <p:cond delay="0"/>
                                          </p:stCondLst>
                                        </p:cTn>
                                        <p:tgtEl>
                                          <p:spTgt spid="380"/>
                                        </p:tgtEl>
                                        <p:attrNameLst>
                                          <p:attrName>style.visibility</p:attrName>
                                        </p:attrNameLst>
                                      </p:cBhvr>
                                      <p:to>
                                        <p:strVal val="visible"/>
                                      </p:to>
                                    </p:set>
                                    <p:animEffect transition="in" filter="fade">
                                      <p:cBhvr>
                                        <p:cTn id="76" dur="350"/>
                                        <p:tgtEl>
                                          <p:spTgt spid="380"/>
                                        </p:tgtEl>
                                      </p:cBhvr>
                                    </p:animEffect>
                                  </p:childTnLst>
                                </p:cTn>
                              </p:par>
                              <p:par>
                                <p:cTn id="77" presetID="26" presetClass="emph" presetSubtype="0" fill="hold" nodeType="withEffect">
                                  <p:stCondLst>
                                    <p:cond delay="0"/>
                                  </p:stCondLst>
                                  <p:childTnLst>
                                    <p:animEffect transition="out" filter="fade">
                                      <p:cBhvr>
                                        <p:cTn id="78" dur="400" tmFilter="0, 0; .2, .5; .8, .5; 1, 0"/>
                                        <p:tgtEl>
                                          <p:spTgt spid="380"/>
                                        </p:tgtEl>
                                      </p:cBhvr>
                                    </p:animEffect>
                                    <p:animScale>
                                      <p:cBhvr>
                                        <p:cTn id="79" dur="200" autoRev="1" fill="hold"/>
                                        <p:tgtEl>
                                          <p:spTgt spid="380"/>
                                        </p:tgtEl>
                                      </p:cBhvr>
                                      <p:by x="105000" y="105000"/>
                                    </p:animScale>
                                  </p:childTnLst>
                                </p:cTn>
                              </p:par>
                            </p:childTnLst>
                          </p:cTn>
                        </p:par>
                        <p:par>
                          <p:cTn id="80" fill="hold" nodeType="afterGroup">
                            <p:stCondLst>
                              <p:cond delay="5100"/>
                            </p:stCondLst>
                            <p:childTnLst>
                              <p:par>
                                <p:cTn id="81" presetID="10" presetClass="entr" presetSubtype="0" fill="hold" grpId="0" nodeType="afterEffect">
                                  <p:stCondLst>
                                    <p:cond delay="0"/>
                                  </p:stCondLst>
                                  <p:childTnLst>
                                    <p:set>
                                      <p:cBhvr>
                                        <p:cTn id="82" dur="1" fill="hold">
                                          <p:stCondLst>
                                            <p:cond delay="0"/>
                                          </p:stCondLst>
                                        </p:cTn>
                                        <p:tgtEl>
                                          <p:spTgt spid="385"/>
                                        </p:tgtEl>
                                        <p:attrNameLst>
                                          <p:attrName>style.visibility</p:attrName>
                                        </p:attrNameLst>
                                      </p:cBhvr>
                                      <p:to>
                                        <p:strVal val="visible"/>
                                      </p:to>
                                    </p:set>
                                    <p:animEffect transition="in" filter="fade">
                                      <p:cBhvr>
                                        <p:cTn id="83" dur="350"/>
                                        <p:tgtEl>
                                          <p:spTgt spid="385"/>
                                        </p:tgtEl>
                                      </p:cBhvr>
                                    </p:animEffect>
                                  </p:childTnLst>
                                </p:cTn>
                              </p:par>
                              <p:par>
                                <p:cTn id="84" presetID="26" presetClass="emph" presetSubtype="0" fill="hold" grpId="1" nodeType="withEffect">
                                  <p:stCondLst>
                                    <p:cond delay="0"/>
                                  </p:stCondLst>
                                  <p:childTnLst>
                                    <p:animEffect transition="out" filter="fade">
                                      <p:cBhvr>
                                        <p:cTn id="85" dur="400" tmFilter="0, 0; .2, .5; .8, .5; 1, 0"/>
                                        <p:tgtEl>
                                          <p:spTgt spid="385"/>
                                        </p:tgtEl>
                                      </p:cBhvr>
                                    </p:animEffect>
                                    <p:animScale>
                                      <p:cBhvr>
                                        <p:cTn id="86" dur="200" autoRev="1" fill="hold"/>
                                        <p:tgtEl>
                                          <p:spTgt spid="385"/>
                                        </p:tgtEl>
                                      </p:cBhvr>
                                      <p:by x="105000" y="105000"/>
                                    </p:animScale>
                                  </p:childTnLst>
                                </p:cTn>
                              </p:par>
                            </p:childTnLst>
                          </p:cTn>
                        </p:par>
                        <p:par>
                          <p:cTn id="87" fill="hold" nodeType="afterGroup">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384"/>
                                        </p:tgtEl>
                                        <p:attrNameLst>
                                          <p:attrName>style.visibility</p:attrName>
                                        </p:attrNameLst>
                                      </p:cBhvr>
                                      <p:to>
                                        <p:strVal val="visible"/>
                                      </p:to>
                                    </p:set>
                                    <p:animEffect transition="in" filter="fade">
                                      <p:cBhvr>
                                        <p:cTn id="90" dur="500"/>
                                        <p:tgtEl>
                                          <p:spTgt spid="3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 grpId="0" animBg="1"/>
      <p:bldP spid="366" grpId="0"/>
      <p:bldP spid="367" grpId="0"/>
      <p:bldP spid="367" grpId="1"/>
      <p:bldP spid="372" grpId="0"/>
      <p:bldP spid="373" grpId="0"/>
      <p:bldP spid="373" grpId="1"/>
      <p:bldP spid="378" grpId="0"/>
      <p:bldP spid="379" grpId="0"/>
      <p:bldP spid="379" grpId="1"/>
      <p:bldP spid="384" grpId="0"/>
      <p:bldP spid="385" grpId="0"/>
      <p:bldP spid="385"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6"/>
          <p:cNvSpPr>
            <a:spLocks/>
          </p:cNvSpPr>
          <p:nvPr/>
        </p:nvSpPr>
        <p:spPr bwMode="auto">
          <a:xfrm>
            <a:off x="2245522" y="4539283"/>
            <a:ext cx="1013563" cy="681334"/>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38" name="Freeform 8"/>
          <p:cNvSpPr>
            <a:spLocks/>
          </p:cNvSpPr>
          <p:nvPr/>
        </p:nvSpPr>
        <p:spPr bwMode="auto">
          <a:xfrm>
            <a:off x="1231959" y="828129"/>
            <a:ext cx="3081180" cy="3602950"/>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4"/>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39" name="Freeform 9"/>
          <p:cNvSpPr>
            <a:spLocks/>
          </p:cNvSpPr>
          <p:nvPr/>
        </p:nvSpPr>
        <p:spPr bwMode="auto">
          <a:xfrm>
            <a:off x="2015225" y="828130"/>
            <a:ext cx="2108109" cy="1301412"/>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chemeClr val="accent1"/>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40" name="Freeform 10"/>
          <p:cNvSpPr>
            <a:spLocks/>
          </p:cNvSpPr>
          <p:nvPr/>
        </p:nvSpPr>
        <p:spPr bwMode="auto">
          <a:xfrm>
            <a:off x="3126221" y="1565720"/>
            <a:ext cx="1186919" cy="1880235"/>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chemeClr val="accent2"/>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41" name="Freeform 11"/>
          <p:cNvSpPr>
            <a:spLocks/>
          </p:cNvSpPr>
          <p:nvPr/>
        </p:nvSpPr>
        <p:spPr bwMode="auto">
          <a:xfrm>
            <a:off x="1216773" y="1025653"/>
            <a:ext cx="1302068" cy="1917740"/>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chemeClr val="accent1"/>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grpSp>
        <p:nvGrpSpPr>
          <p:cNvPr id="42" name="组合 41"/>
          <p:cNvGrpSpPr>
            <a:grpSpLocks/>
          </p:cNvGrpSpPr>
          <p:nvPr/>
        </p:nvGrpSpPr>
        <p:grpSpPr bwMode="auto">
          <a:xfrm>
            <a:off x="1327150" y="1554163"/>
            <a:ext cx="919163" cy="1239837"/>
            <a:chOff x="1681435" y="1637023"/>
            <a:chExt cx="1152128" cy="1575808"/>
          </a:xfrm>
        </p:grpSpPr>
        <p:sp>
          <p:nvSpPr>
            <p:cNvPr id="43" name="TextBox 42"/>
            <p:cNvSpPr txBox="1"/>
            <p:nvPr/>
          </p:nvSpPr>
          <p:spPr>
            <a:xfrm>
              <a:off x="2007772" y="1637023"/>
              <a:ext cx="509403" cy="663816"/>
            </a:xfrm>
            <a:prstGeom prst="rect">
              <a:avLst/>
            </a:prstGeom>
            <a:no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1</a:t>
              </a:r>
              <a:endParaRPr lang="zh-CN" altLang="en-US" sz="2800" b="1" dirty="0">
                <a:solidFill>
                  <a:srgbClr val="F8F8F8"/>
                </a:solidFill>
                <a:latin typeface="+mj-ea"/>
                <a:ea typeface="+mj-ea"/>
              </a:endParaRPr>
            </a:p>
          </p:txBody>
        </p:sp>
        <p:sp>
          <p:nvSpPr>
            <p:cNvPr id="44" name="TextBox 43"/>
            <p:cNvSpPr txBox="1"/>
            <p:nvPr/>
          </p:nvSpPr>
          <p:spPr>
            <a:xfrm>
              <a:off x="1681435" y="2157585"/>
              <a:ext cx="1152128" cy="1055246"/>
            </a:xfrm>
            <a:prstGeom prst="rect">
              <a:avLst/>
            </a:prstGeom>
            <a:noFill/>
          </p:spPr>
          <p:txBody>
            <a:bodyPr>
              <a:spAutoFit/>
            </a:bodyPr>
            <a:lstStyle/>
            <a:p>
              <a:pPr algn="ctr" defTabSz="967801" fontAlgn="auto">
                <a:spcBef>
                  <a:spcPts val="0"/>
                </a:spcBef>
                <a:spcAft>
                  <a:spcPts val="0"/>
                </a:spcAft>
                <a:defRPr/>
              </a:pPr>
              <a:r>
                <a:rPr lang="zh-CN" altLang="en-US" sz="1600" dirty="0">
                  <a:solidFill>
                    <a:srgbClr val="F8F8F8"/>
                  </a:solidFill>
                  <a:latin typeface="+mn-ea"/>
                  <a:ea typeface="+mn-ea"/>
                </a:rPr>
                <a:t>请输入您的文字</a:t>
              </a:r>
            </a:p>
          </p:txBody>
        </p:sp>
      </p:grpSp>
      <p:grpSp>
        <p:nvGrpSpPr>
          <p:cNvPr id="45" name="组合 44"/>
          <p:cNvGrpSpPr>
            <a:grpSpLocks/>
          </p:cNvGrpSpPr>
          <p:nvPr/>
        </p:nvGrpSpPr>
        <p:grpSpPr bwMode="auto">
          <a:xfrm>
            <a:off x="2633663" y="911225"/>
            <a:ext cx="917575" cy="949325"/>
            <a:chOff x="3362324" y="871906"/>
            <a:chExt cx="1152128" cy="1206619"/>
          </a:xfrm>
        </p:grpSpPr>
        <p:sp>
          <p:nvSpPr>
            <p:cNvPr id="46" name="TextBox 45"/>
            <p:cNvSpPr txBox="1"/>
            <p:nvPr/>
          </p:nvSpPr>
          <p:spPr>
            <a:xfrm>
              <a:off x="3615473" y="871906"/>
              <a:ext cx="470419" cy="587168"/>
            </a:xfrm>
            <a:prstGeom prst="rect">
              <a:avLst/>
            </a:prstGeom>
            <a:noFill/>
          </p:spPr>
          <p:txBody>
            <a:bodyPr wrap="none">
              <a:spAutoFit/>
            </a:bodyPr>
            <a:lstStyle/>
            <a:p>
              <a:pPr defTabSz="967801" fontAlgn="auto">
                <a:spcBef>
                  <a:spcPts val="0"/>
                </a:spcBef>
                <a:spcAft>
                  <a:spcPts val="0"/>
                </a:spcAft>
                <a:defRPr/>
              </a:pPr>
              <a:r>
                <a:rPr lang="en-US" altLang="zh-CN" sz="2400" b="1" dirty="0">
                  <a:solidFill>
                    <a:srgbClr val="F8F8F8"/>
                  </a:solidFill>
                  <a:latin typeface="+mj-ea"/>
                  <a:ea typeface="+mj-ea"/>
                </a:rPr>
                <a:t>2</a:t>
              </a:r>
              <a:endParaRPr lang="zh-CN" altLang="en-US" sz="2400" b="1" dirty="0">
                <a:solidFill>
                  <a:srgbClr val="F8F8F8"/>
                </a:solidFill>
                <a:latin typeface="+mj-ea"/>
                <a:ea typeface="+mj-ea"/>
              </a:endParaRPr>
            </a:p>
          </p:txBody>
        </p:sp>
        <p:sp>
          <p:nvSpPr>
            <p:cNvPr id="47" name="TextBox 46"/>
            <p:cNvSpPr txBox="1"/>
            <p:nvPr/>
          </p:nvSpPr>
          <p:spPr>
            <a:xfrm>
              <a:off x="3362324" y="1414683"/>
              <a:ext cx="1152128" cy="663842"/>
            </a:xfrm>
            <a:prstGeom prst="rect">
              <a:avLst/>
            </a:prstGeom>
            <a:noFill/>
          </p:spPr>
          <p:txBody>
            <a:bodyPr>
              <a:spAutoFit/>
            </a:bodyPr>
            <a:lstStyle/>
            <a:p>
              <a:pPr algn="ctr" defTabSz="967801" fontAlgn="auto">
                <a:spcBef>
                  <a:spcPts val="0"/>
                </a:spcBef>
                <a:spcAft>
                  <a:spcPts val="0"/>
                </a:spcAft>
                <a:defRPr/>
              </a:pPr>
              <a:r>
                <a:rPr lang="zh-CN" altLang="en-US" sz="1400" dirty="0">
                  <a:solidFill>
                    <a:srgbClr val="F8F8F8"/>
                  </a:solidFill>
                  <a:latin typeface="+mn-ea"/>
                  <a:ea typeface="+mn-ea"/>
                </a:rPr>
                <a:t>请输入您的文字</a:t>
              </a:r>
            </a:p>
          </p:txBody>
        </p:sp>
      </p:grpSp>
      <p:grpSp>
        <p:nvGrpSpPr>
          <p:cNvPr id="48" name="组合 47"/>
          <p:cNvGrpSpPr>
            <a:grpSpLocks/>
          </p:cNvGrpSpPr>
          <p:nvPr/>
        </p:nvGrpSpPr>
        <p:grpSpPr bwMode="auto">
          <a:xfrm>
            <a:off x="3284538" y="1971675"/>
            <a:ext cx="919162" cy="1314450"/>
            <a:chOff x="4138032" y="2168050"/>
            <a:chExt cx="1152128" cy="1668483"/>
          </a:xfrm>
        </p:grpSpPr>
        <p:sp>
          <p:nvSpPr>
            <p:cNvPr id="49" name="TextBox 48"/>
            <p:cNvSpPr txBox="1"/>
            <p:nvPr/>
          </p:nvSpPr>
          <p:spPr>
            <a:xfrm>
              <a:off x="4464369" y="2168050"/>
              <a:ext cx="509404" cy="664975"/>
            </a:xfrm>
            <a:prstGeom prst="rect">
              <a:avLst/>
            </a:prstGeom>
            <a:no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3</a:t>
              </a:r>
              <a:endParaRPr lang="zh-CN" altLang="en-US" sz="2800" b="1" dirty="0">
                <a:solidFill>
                  <a:srgbClr val="F8F8F8"/>
                </a:solidFill>
                <a:latin typeface="+mj-ea"/>
                <a:ea typeface="+mj-ea"/>
              </a:endParaRPr>
            </a:p>
          </p:txBody>
        </p:sp>
        <p:sp>
          <p:nvSpPr>
            <p:cNvPr id="50" name="TextBox 49"/>
            <p:cNvSpPr txBox="1"/>
            <p:nvPr/>
          </p:nvSpPr>
          <p:spPr>
            <a:xfrm>
              <a:off x="4138032" y="2780633"/>
              <a:ext cx="1152128" cy="1055900"/>
            </a:xfrm>
            <a:prstGeom prst="rect">
              <a:avLst/>
            </a:prstGeom>
            <a:noFill/>
          </p:spPr>
          <p:txBody>
            <a:bodyPr>
              <a:spAutoFit/>
            </a:bodyPr>
            <a:lstStyle/>
            <a:p>
              <a:pPr algn="ctr" defTabSz="967801" fontAlgn="auto">
                <a:spcBef>
                  <a:spcPts val="0"/>
                </a:spcBef>
                <a:spcAft>
                  <a:spcPts val="0"/>
                </a:spcAft>
                <a:defRPr/>
              </a:pPr>
              <a:r>
                <a:rPr lang="zh-CN" altLang="en-US" sz="1600" dirty="0">
                  <a:solidFill>
                    <a:srgbClr val="F8F8F8"/>
                  </a:solidFill>
                  <a:latin typeface="+mn-ea"/>
                  <a:ea typeface="+mn-ea"/>
                </a:rPr>
                <a:t>请输入您的文字</a:t>
              </a:r>
            </a:p>
          </p:txBody>
        </p:sp>
      </p:grpSp>
      <p:grpSp>
        <p:nvGrpSpPr>
          <p:cNvPr id="51" name="组合 50"/>
          <p:cNvGrpSpPr>
            <a:grpSpLocks/>
          </p:cNvGrpSpPr>
          <p:nvPr/>
        </p:nvGrpSpPr>
        <p:grpSpPr bwMode="auto">
          <a:xfrm>
            <a:off x="2322513" y="3152775"/>
            <a:ext cx="919162" cy="1235075"/>
            <a:chOff x="2930276" y="3668024"/>
            <a:chExt cx="1152128" cy="1568147"/>
          </a:xfrm>
        </p:grpSpPr>
        <p:sp>
          <p:nvSpPr>
            <p:cNvPr id="52" name="TextBox 51"/>
            <p:cNvSpPr txBox="1"/>
            <p:nvPr/>
          </p:nvSpPr>
          <p:spPr>
            <a:xfrm>
              <a:off x="3256613" y="3668024"/>
              <a:ext cx="509404" cy="665152"/>
            </a:xfrm>
            <a:prstGeom prst="rect">
              <a:avLst/>
            </a:prstGeom>
            <a:no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4</a:t>
              </a:r>
              <a:endParaRPr lang="zh-CN" altLang="en-US" sz="2800" b="1" dirty="0">
                <a:solidFill>
                  <a:srgbClr val="F8F8F8"/>
                </a:solidFill>
                <a:latin typeface="+mj-ea"/>
                <a:ea typeface="+mj-ea"/>
              </a:endParaRPr>
            </a:p>
          </p:txBody>
        </p:sp>
        <p:sp>
          <p:nvSpPr>
            <p:cNvPr id="53" name="TextBox 52"/>
            <p:cNvSpPr txBox="1"/>
            <p:nvPr/>
          </p:nvSpPr>
          <p:spPr>
            <a:xfrm>
              <a:off x="2930276" y="4179990"/>
              <a:ext cx="1152128" cy="1056181"/>
            </a:xfrm>
            <a:prstGeom prst="rect">
              <a:avLst/>
            </a:prstGeom>
            <a:noFill/>
          </p:spPr>
          <p:txBody>
            <a:bodyPr>
              <a:spAutoFit/>
            </a:bodyPr>
            <a:lstStyle/>
            <a:p>
              <a:pPr algn="ctr" defTabSz="967801" fontAlgn="auto">
                <a:spcBef>
                  <a:spcPts val="0"/>
                </a:spcBef>
                <a:spcAft>
                  <a:spcPts val="0"/>
                </a:spcAft>
                <a:defRPr/>
              </a:pPr>
              <a:r>
                <a:rPr lang="zh-CN" altLang="en-US" sz="1600" dirty="0">
                  <a:solidFill>
                    <a:srgbClr val="F8F8F8"/>
                  </a:solidFill>
                  <a:latin typeface="+mn-ea"/>
                  <a:ea typeface="+mn-ea"/>
                </a:rPr>
                <a:t>请输入您的文字</a:t>
              </a:r>
            </a:p>
          </p:txBody>
        </p:sp>
      </p:grpSp>
      <p:sp>
        <p:nvSpPr>
          <p:cNvPr id="54" name="TextBox 53"/>
          <p:cNvSpPr txBox="1"/>
          <p:nvPr/>
        </p:nvSpPr>
        <p:spPr>
          <a:xfrm>
            <a:off x="2279650" y="4684713"/>
            <a:ext cx="917575" cy="319087"/>
          </a:xfrm>
          <a:prstGeom prst="rect">
            <a:avLst/>
          </a:prstGeom>
          <a:noFill/>
        </p:spPr>
        <p:txBody>
          <a:bodyPr lIns="72556" tIns="36277" rIns="72556" bIns="36277">
            <a:spAutoFit/>
          </a:bodyPr>
          <a:lstStyle/>
          <a:p>
            <a:pPr algn="ctr" defTabSz="967801" fontAlgn="auto">
              <a:spcBef>
                <a:spcPts val="0"/>
              </a:spcBef>
              <a:spcAft>
                <a:spcPts val="0"/>
              </a:spcAft>
              <a:defRPr/>
            </a:pPr>
            <a:r>
              <a:rPr lang="zh-CN" altLang="en-US" sz="1600" b="1" dirty="0">
                <a:solidFill>
                  <a:srgbClr val="F8F8F8"/>
                </a:solidFill>
                <a:latin typeface="+mn-ea"/>
                <a:ea typeface="+mn-ea"/>
              </a:rPr>
              <a:t>标题</a:t>
            </a:r>
          </a:p>
        </p:txBody>
      </p:sp>
      <p:sp>
        <p:nvSpPr>
          <p:cNvPr id="55" name="TextBox 54"/>
          <p:cNvSpPr txBox="1"/>
          <p:nvPr/>
        </p:nvSpPr>
        <p:spPr>
          <a:xfrm>
            <a:off x="5751513" y="1146175"/>
            <a:ext cx="3213100" cy="812800"/>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600" dirty="0">
                <a:solidFill>
                  <a:schemeClr val="accent6"/>
                </a:solidFill>
                <a:latin typeface="+mn-ea"/>
                <a:ea typeface="+mn-ea"/>
              </a:rPr>
              <a:t>请输入您的文字请输入您的文字</a:t>
            </a:r>
            <a:endParaRPr lang="en-US" altLang="zh-CN" sz="1600" dirty="0">
              <a:solidFill>
                <a:schemeClr val="accent6"/>
              </a:solidFill>
              <a:latin typeface="+mn-ea"/>
              <a:ea typeface="+mn-ea"/>
            </a:endParaRPr>
          </a:p>
          <a:p>
            <a:pPr defTabSz="967801" fontAlgn="auto">
              <a:lnSpc>
                <a:spcPct val="150000"/>
              </a:lnSpc>
              <a:spcBef>
                <a:spcPts val="0"/>
              </a:spcBef>
              <a:spcAft>
                <a:spcPts val="0"/>
              </a:spcAft>
              <a:defRPr/>
            </a:pPr>
            <a:r>
              <a:rPr lang="zh-CN" altLang="en-US" sz="1600" dirty="0">
                <a:solidFill>
                  <a:schemeClr val="accent6"/>
                </a:solidFill>
                <a:latin typeface="+mn-ea"/>
                <a:ea typeface="+mn-ea"/>
              </a:rPr>
              <a:t>请输入您的文字请输入您的文字</a:t>
            </a:r>
          </a:p>
        </p:txBody>
      </p:sp>
      <p:grpSp>
        <p:nvGrpSpPr>
          <p:cNvPr id="56" name="组合 55"/>
          <p:cNvGrpSpPr/>
          <p:nvPr/>
        </p:nvGrpSpPr>
        <p:grpSpPr>
          <a:xfrm>
            <a:off x="4793783" y="1146798"/>
            <a:ext cx="766864" cy="757641"/>
            <a:chOff x="6409426" y="1173624"/>
            <a:chExt cx="962086" cy="962084"/>
          </a:xfrm>
          <a:solidFill>
            <a:schemeClr val="bg2"/>
          </a:solidFill>
        </p:grpSpPr>
        <p:sp>
          <p:nvSpPr>
            <p:cNvPr id="57" name="椭圆 56"/>
            <p:cNvSpPr/>
            <p:nvPr/>
          </p:nvSpPr>
          <p:spPr bwMode="auto">
            <a:xfrm>
              <a:off x="6409426" y="1173624"/>
              <a:ext cx="962086" cy="962084"/>
            </a:xfrm>
            <a:prstGeom prst="ellipse">
              <a:avLst/>
            </a:prstGeom>
            <a:solidFill>
              <a:schemeClr val="accent1"/>
            </a:solid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58" name="TextBox 57"/>
            <p:cNvSpPr txBox="1"/>
            <p:nvPr/>
          </p:nvSpPr>
          <p:spPr>
            <a:xfrm>
              <a:off x="6653352" y="1318965"/>
              <a:ext cx="509206" cy="664406"/>
            </a:xfrm>
            <a:prstGeom prst="rect">
              <a:avLst/>
            </a:prstGeom>
            <a:no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1</a:t>
              </a:r>
              <a:endParaRPr lang="zh-CN" altLang="en-US" sz="2800" b="1" dirty="0">
                <a:solidFill>
                  <a:srgbClr val="F8F8F8"/>
                </a:solidFill>
                <a:latin typeface="+mj-ea"/>
                <a:ea typeface="+mj-ea"/>
              </a:endParaRPr>
            </a:p>
          </p:txBody>
        </p:sp>
      </p:grpSp>
      <p:grpSp>
        <p:nvGrpSpPr>
          <p:cNvPr id="59" name="组合 58"/>
          <p:cNvGrpSpPr/>
          <p:nvPr/>
        </p:nvGrpSpPr>
        <p:grpSpPr>
          <a:xfrm>
            <a:off x="4793783" y="2108559"/>
            <a:ext cx="766864" cy="757641"/>
            <a:chOff x="6409426" y="2394908"/>
            <a:chExt cx="962086" cy="962084"/>
          </a:xfrm>
          <a:solidFill>
            <a:schemeClr val="accent1"/>
          </a:solidFill>
        </p:grpSpPr>
        <p:sp>
          <p:nvSpPr>
            <p:cNvPr id="60" name="椭圆 59"/>
            <p:cNvSpPr/>
            <p:nvPr/>
          </p:nvSpPr>
          <p:spPr bwMode="auto">
            <a:xfrm>
              <a:off x="6409426" y="2394908"/>
              <a:ext cx="962086" cy="962084"/>
            </a:xfrm>
            <a:prstGeom prst="ellipse">
              <a:avLst/>
            </a:prstGeom>
            <a:solidFill>
              <a:schemeClr val="accent1"/>
            </a:solid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61" name="TextBox 60"/>
            <p:cNvSpPr txBox="1"/>
            <p:nvPr/>
          </p:nvSpPr>
          <p:spPr>
            <a:xfrm>
              <a:off x="6635866" y="2536282"/>
              <a:ext cx="509206" cy="664406"/>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67801" fontAlgn="auto">
                <a:spcBef>
                  <a:spcPts val="0"/>
                </a:spcBef>
                <a:spcAft>
                  <a:spcPts val="0"/>
                </a:spcAft>
                <a:defRPr/>
              </a:pPr>
              <a:r>
                <a:rPr lang="en-US" altLang="zh-CN" dirty="0"/>
                <a:t>2</a:t>
              </a:r>
              <a:endParaRPr lang="zh-CN" altLang="en-US" dirty="0"/>
            </a:p>
          </p:txBody>
        </p:sp>
      </p:grpSp>
      <p:grpSp>
        <p:nvGrpSpPr>
          <p:cNvPr id="62" name="组合 61"/>
          <p:cNvGrpSpPr/>
          <p:nvPr/>
        </p:nvGrpSpPr>
        <p:grpSpPr>
          <a:xfrm>
            <a:off x="4793780" y="3032450"/>
            <a:ext cx="766864" cy="757641"/>
            <a:chOff x="6409429" y="3568104"/>
            <a:chExt cx="962087" cy="962084"/>
          </a:xfrm>
          <a:solidFill>
            <a:schemeClr val="accent2"/>
          </a:solidFill>
        </p:grpSpPr>
        <p:sp>
          <p:nvSpPr>
            <p:cNvPr id="63" name="椭圆 62"/>
            <p:cNvSpPr/>
            <p:nvPr/>
          </p:nvSpPr>
          <p:spPr bwMode="auto">
            <a:xfrm>
              <a:off x="6409429" y="3568104"/>
              <a:ext cx="962087"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64" name="TextBox 63"/>
            <p:cNvSpPr txBox="1"/>
            <p:nvPr/>
          </p:nvSpPr>
          <p:spPr>
            <a:xfrm>
              <a:off x="6635869" y="3702117"/>
              <a:ext cx="509206" cy="664406"/>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67801" fontAlgn="auto">
                <a:spcBef>
                  <a:spcPts val="0"/>
                </a:spcBef>
                <a:spcAft>
                  <a:spcPts val="0"/>
                </a:spcAft>
                <a:defRPr/>
              </a:pPr>
              <a:r>
                <a:rPr lang="en-US" altLang="zh-CN" dirty="0"/>
                <a:t>3</a:t>
              </a:r>
              <a:endParaRPr lang="zh-CN" altLang="en-US" dirty="0"/>
            </a:p>
          </p:txBody>
        </p:sp>
      </p:grpSp>
      <p:grpSp>
        <p:nvGrpSpPr>
          <p:cNvPr id="65" name="组合 64"/>
          <p:cNvGrpSpPr/>
          <p:nvPr/>
        </p:nvGrpSpPr>
        <p:grpSpPr>
          <a:xfrm>
            <a:off x="4793783" y="4057031"/>
            <a:ext cx="766864" cy="757641"/>
            <a:chOff x="6409426" y="4869160"/>
            <a:chExt cx="962086" cy="962084"/>
          </a:xfrm>
          <a:solidFill>
            <a:srgbClr val="7030A0"/>
          </a:solidFill>
        </p:grpSpPr>
        <p:sp>
          <p:nvSpPr>
            <p:cNvPr id="66" name="椭圆 65"/>
            <p:cNvSpPr/>
            <p:nvPr/>
          </p:nvSpPr>
          <p:spPr bwMode="auto">
            <a:xfrm>
              <a:off x="6409426" y="4869160"/>
              <a:ext cx="962086" cy="962084"/>
            </a:xfrm>
            <a:prstGeom prst="ellipse">
              <a:avLst/>
            </a:prstGeom>
            <a:solidFill>
              <a:schemeClr val="accent4"/>
            </a:solid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67" name="TextBox 66"/>
            <p:cNvSpPr txBox="1"/>
            <p:nvPr/>
          </p:nvSpPr>
          <p:spPr>
            <a:xfrm>
              <a:off x="6616829" y="5005505"/>
              <a:ext cx="509206" cy="664406"/>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67801" fontAlgn="auto">
                <a:spcBef>
                  <a:spcPts val="0"/>
                </a:spcBef>
                <a:spcAft>
                  <a:spcPts val="0"/>
                </a:spcAft>
                <a:defRPr/>
              </a:pPr>
              <a:r>
                <a:rPr lang="en-US" altLang="zh-CN" dirty="0"/>
                <a:t>4</a:t>
              </a:r>
              <a:endParaRPr lang="zh-CN" altLang="en-US" dirty="0"/>
            </a:p>
          </p:txBody>
        </p:sp>
      </p:grpSp>
      <p:sp>
        <p:nvSpPr>
          <p:cNvPr id="68" name="TextBox 67"/>
          <p:cNvSpPr txBox="1"/>
          <p:nvPr/>
        </p:nvSpPr>
        <p:spPr>
          <a:xfrm>
            <a:off x="5751513" y="2081213"/>
            <a:ext cx="3213100" cy="812800"/>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600" dirty="0">
                <a:solidFill>
                  <a:schemeClr val="accent6"/>
                </a:solidFill>
                <a:latin typeface="+mn-ea"/>
                <a:ea typeface="+mn-ea"/>
              </a:rPr>
              <a:t>请输入您的文字请输入您的文字</a:t>
            </a:r>
            <a:endParaRPr lang="en-US" altLang="zh-CN" sz="1600" dirty="0">
              <a:solidFill>
                <a:schemeClr val="accent6"/>
              </a:solidFill>
              <a:latin typeface="+mn-ea"/>
              <a:ea typeface="+mn-ea"/>
            </a:endParaRPr>
          </a:p>
          <a:p>
            <a:pPr defTabSz="967801" fontAlgn="auto">
              <a:lnSpc>
                <a:spcPct val="150000"/>
              </a:lnSpc>
              <a:spcBef>
                <a:spcPts val="0"/>
              </a:spcBef>
              <a:spcAft>
                <a:spcPts val="0"/>
              </a:spcAft>
              <a:defRPr/>
            </a:pPr>
            <a:r>
              <a:rPr lang="zh-CN" altLang="en-US" sz="1600" dirty="0">
                <a:solidFill>
                  <a:schemeClr val="accent6"/>
                </a:solidFill>
                <a:latin typeface="+mn-ea"/>
                <a:ea typeface="+mn-ea"/>
              </a:rPr>
              <a:t>请输入您的文字请输入您的文字</a:t>
            </a:r>
          </a:p>
        </p:txBody>
      </p:sp>
      <p:sp>
        <p:nvSpPr>
          <p:cNvPr id="69" name="TextBox 68"/>
          <p:cNvSpPr txBox="1"/>
          <p:nvPr/>
        </p:nvSpPr>
        <p:spPr>
          <a:xfrm>
            <a:off x="5751513" y="3016250"/>
            <a:ext cx="3213100" cy="812800"/>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600" dirty="0">
                <a:solidFill>
                  <a:schemeClr val="accent6"/>
                </a:solidFill>
                <a:latin typeface="+mn-ea"/>
                <a:ea typeface="+mn-ea"/>
              </a:rPr>
              <a:t>请输入您的文字请输入您的文字</a:t>
            </a:r>
            <a:endParaRPr lang="en-US" altLang="zh-CN" sz="1600" dirty="0">
              <a:solidFill>
                <a:schemeClr val="accent6"/>
              </a:solidFill>
              <a:latin typeface="+mn-ea"/>
              <a:ea typeface="+mn-ea"/>
            </a:endParaRPr>
          </a:p>
          <a:p>
            <a:pPr defTabSz="967801" fontAlgn="auto">
              <a:lnSpc>
                <a:spcPct val="150000"/>
              </a:lnSpc>
              <a:spcBef>
                <a:spcPts val="0"/>
              </a:spcBef>
              <a:spcAft>
                <a:spcPts val="0"/>
              </a:spcAft>
              <a:defRPr/>
            </a:pPr>
            <a:r>
              <a:rPr lang="zh-CN" altLang="en-US" sz="1600" dirty="0">
                <a:solidFill>
                  <a:schemeClr val="accent6"/>
                </a:solidFill>
                <a:latin typeface="+mn-ea"/>
                <a:ea typeface="+mn-ea"/>
              </a:rPr>
              <a:t>请输入您的文字请输入您的文字</a:t>
            </a:r>
          </a:p>
        </p:txBody>
      </p:sp>
      <p:sp>
        <p:nvSpPr>
          <p:cNvPr id="70" name="TextBox 69"/>
          <p:cNvSpPr txBox="1"/>
          <p:nvPr/>
        </p:nvSpPr>
        <p:spPr>
          <a:xfrm>
            <a:off x="5751513" y="4048125"/>
            <a:ext cx="3213100" cy="812800"/>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600" dirty="0">
                <a:solidFill>
                  <a:schemeClr val="accent6"/>
                </a:solidFill>
                <a:latin typeface="+mn-ea"/>
                <a:ea typeface="+mn-ea"/>
              </a:rPr>
              <a:t>请输入您的文字请输入您的文字</a:t>
            </a:r>
            <a:endParaRPr lang="en-US" altLang="zh-CN" sz="1600" dirty="0">
              <a:solidFill>
                <a:schemeClr val="accent6"/>
              </a:solidFill>
              <a:latin typeface="+mn-ea"/>
              <a:ea typeface="+mn-ea"/>
            </a:endParaRPr>
          </a:p>
          <a:p>
            <a:pPr defTabSz="967801" fontAlgn="auto">
              <a:lnSpc>
                <a:spcPct val="150000"/>
              </a:lnSpc>
              <a:spcBef>
                <a:spcPts val="0"/>
              </a:spcBef>
              <a:spcAft>
                <a:spcPts val="0"/>
              </a:spcAft>
              <a:defRPr/>
            </a:pPr>
            <a:r>
              <a:rPr lang="zh-CN" altLang="en-US" sz="1600" dirty="0">
                <a:solidFill>
                  <a:schemeClr val="accent6"/>
                </a:solidFill>
                <a:latin typeface="+mn-ea"/>
                <a:ea typeface="+mn-ea"/>
              </a:rPr>
              <a:t>请输入您的文字请输入您的文字</a:t>
            </a: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down)">
                                      <p:cBhvr>
                                        <p:cTn id="7" dur="300"/>
                                        <p:tgtEl>
                                          <p:spTgt spid="41"/>
                                        </p:tgtEl>
                                      </p:cBhvr>
                                    </p:animEffect>
                                  </p:childTnLst>
                                </p:cTn>
                              </p:par>
                            </p:childTnLst>
                          </p:cTn>
                        </p:par>
                        <p:par>
                          <p:cTn id="8" fill="hold" nodeType="afterGroup">
                            <p:stCondLst>
                              <p:cond delay="300"/>
                            </p:stCondLst>
                            <p:childTnLst>
                              <p:par>
                                <p:cTn id="9" presetID="22" presetClass="entr" presetSubtype="8"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300"/>
                                        <p:tgtEl>
                                          <p:spTgt spid="39"/>
                                        </p:tgtEl>
                                      </p:cBhvr>
                                    </p:animEffect>
                                  </p:childTnLst>
                                </p:cTn>
                              </p:par>
                            </p:childTnLst>
                          </p:cTn>
                        </p:par>
                        <p:par>
                          <p:cTn id="12" fill="hold" nodeType="afterGroup">
                            <p:stCondLst>
                              <p:cond delay="600"/>
                            </p:stCondLst>
                            <p:childTnLst>
                              <p:par>
                                <p:cTn id="13" presetID="22" presetClass="entr" presetSubtype="1"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up)">
                                      <p:cBhvr>
                                        <p:cTn id="15" dur="300"/>
                                        <p:tgtEl>
                                          <p:spTgt spid="40"/>
                                        </p:tgtEl>
                                      </p:cBhvr>
                                    </p:animEffect>
                                  </p:childTnLst>
                                </p:cTn>
                              </p:par>
                            </p:childTnLst>
                          </p:cTn>
                        </p:par>
                        <p:par>
                          <p:cTn id="16" fill="hold" nodeType="afterGroup">
                            <p:stCondLst>
                              <p:cond delay="900"/>
                            </p:stCondLst>
                            <p:childTnLst>
                              <p:par>
                                <p:cTn id="17" presetID="22" presetClass="entr" presetSubtype="1"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up)">
                                      <p:cBhvr>
                                        <p:cTn id="19" dur="300"/>
                                        <p:tgtEl>
                                          <p:spTgt spid="38"/>
                                        </p:tgtEl>
                                      </p:cBhvr>
                                    </p:animEffect>
                                  </p:childTnLst>
                                </p:cTn>
                              </p:par>
                            </p:childTnLst>
                          </p:cTn>
                        </p:par>
                        <p:par>
                          <p:cTn id="20" fill="hold" nodeType="afterGroup">
                            <p:stCondLst>
                              <p:cond delay="1200"/>
                            </p:stCondLst>
                            <p:childTnLst>
                              <p:par>
                                <p:cTn id="21" presetID="31" presetClass="entr" presetSubtype="0"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p:cTn id="23" dur="500" fill="hold"/>
                                        <p:tgtEl>
                                          <p:spTgt spid="42"/>
                                        </p:tgtEl>
                                        <p:attrNameLst>
                                          <p:attrName>ppt_w</p:attrName>
                                        </p:attrNameLst>
                                      </p:cBhvr>
                                      <p:tavLst>
                                        <p:tav tm="0">
                                          <p:val>
                                            <p:fltVal val="0"/>
                                          </p:val>
                                        </p:tav>
                                        <p:tav tm="100000">
                                          <p:val>
                                            <p:strVal val="#ppt_w"/>
                                          </p:val>
                                        </p:tav>
                                      </p:tavLst>
                                    </p:anim>
                                    <p:anim calcmode="lin" valueType="num">
                                      <p:cBhvr>
                                        <p:cTn id="24" dur="500" fill="hold"/>
                                        <p:tgtEl>
                                          <p:spTgt spid="42"/>
                                        </p:tgtEl>
                                        <p:attrNameLst>
                                          <p:attrName>ppt_h</p:attrName>
                                        </p:attrNameLst>
                                      </p:cBhvr>
                                      <p:tavLst>
                                        <p:tav tm="0">
                                          <p:val>
                                            <p:fltVal val="0"/>
                                          </p:val>
                                        </p:tav>
                                        <p:tav tm="100000">
                                          <p:val>
                                            <p:strVal val="#ppt_h"/>
                                          </p:val>
                                        </p:tav>
                                      </p:tavLst>
                                    </p:anim>
                                    <p:anim calcmode="lin" valueType="num">
                                      <p:cBhvr>
                                        <p:cTn id="25" dur="500" fill="hold"/>
                                        <p:tgtEl>
                                          <p:spTgt spid="42"/>
                                        </p:tgtEl>
                                        <p:attrNameLst>
                                          <p:attrName>style.rotation</p:attrName>
                                        </p:attrNameLst>
                                      </p:cBhvr>
                                      <p:tavLst>
                                        <p:tav tm="0">
                                          <p:val>
                                            <p:fltVal val="90"/>
                                          </p:val>
                                        </p:tav>
                                        <p:tav tm="100000">
                                          <p:val>
                                            <p:fltVal val="0"/>
                                          </p:val>
                                        </p:tav>
                                      </p:tavLst>
                                    </p:anim>
                                    <p:animEffect transition="in" filter="fade">
                                      <p:cBhvr>
                                        <p:cTn id="26" dur="500"/>
                                        <p:tgtEl>
                                          <p:spTgt spid="42"/>
                                        </p:tgtEl>
                                      </p:cBhvr>
                                    </p:animEffect>
                                  </p:childTnLst>
                                </p:cTn>
                              </p:par>
                              <p:par>
                                <p:cTn id="27" presetID="31" presetClass="entr" presetSubtype="0" fill="hold" nodeType="withEffect">
                                  <p:stCondLst>
                                    <p:cond delay="0"/>
                                  </p:stCondLst>
                                  <p:childTnLst>
                                    <p:set>
                                      <p:cBhvr>
                                        <p:cTn id="28" dur="1" fill="hold">
                                          <p:stCondLst>
                                            <p:cond delay="0"/>
                                          </p:stCondLst>
                                        </p:cTn>
                                        <p:tgtEl>
                                          <p:spTgt spid="45"/>
                                        </p:tgtEl>
                                        <p:attrNameLst>
                                          <p:attrName>style.visibility</p:attrName>
                                        </p:attrNameLst>
                                      </p:cBhvr>
                                      <p:to>
                                        <p:strVal val="visible"/>
                                      </p:to>
                                    </p:set>
                                    <p:anim calcmode="lin" valueType="num">
                                      <p:cBhvr>
                                        <p:cTn id="29" dur="500" fill="hold"/>
                                        <p:tgtEl>
                                          <p:spTgt spid="45"/>
                                        </p:tgtEl>
                                        <p:attrNameLst>
                                          <p:attrName>ppt_w</p:attrName>
                                        </p:attrNameLst>
                                      </p:cBhvr>
                                      <p:tavLst>
                                        <p:tav tm="0">
                                          <p:val>
                                            <p:fltVal val="0"/>
                                          </p:val>
                                        </p:tav>
                                        <p:tav tm="100000">
                                          <p:val>
                                            <p:strVal val="#ppt_w"/>
                                          </p:val>
                                        </p:tav>
                                      </p:tavLst>
                                    </p:anim>
                                    <p:anim calcmode="lin" valueType="num">
                                      <p:cBhvr>
                                        <p:cTn id="30" dur="500" fill="hold"/>
                                        <p:tgtEl>
                                          <p:spTgt spid="45"/>
                                        </p:tgtEl>
                                        <p:attrNameLst>
                                          <p:attrName>ppt_h</p:attrName>
                                        </p:attrNameLst>
                                      </p:cBhvr>
                                      <p:tavLst>
                                        <p:tav tm="0">
                                          <p:val>
                                            <p:fltVal val="0"/>
                                          </p:val>
                                        </p:tav>
                                        <p:tav tm="100000">
                                          <p:val>
                                            <p:strVal val="#ppt_h"/>
                                          </p:val>
                                        </p:tav>
                                      </p:tavLst>
                                    </p:anim>
                                    <p:anim calcmode="lin" valueType="num">
                                      <p:cBhvr>
                                        <p:cTn id="31" dur="500" fill="hold"/>
                                        <p:tgtEl>
                                          <p:spTgt spid="45"/>
                                        </p:tgtEl>
                                        <p:attrNameLst>
                                          <p:attrName>style.rotation</p:attrName>
                                        </p:attrNameLst>
                                      </p:cBhvr>
                                      <p:tavLst>
                                        <p:tav tm="0">
                                          <p:val>
                                            <p:fltVal val="90"/>
                                          </p:val>
                                        </p:tav>
                                        <p:tav tm="100000">
                                          <p:val>
                                            <p:fltVal val="0"/>
                                          </p:val>
                                        </p:tav>
                                      </p:tavLst>
                                    </p:anim>
                                    <p:animEffect transition="in" filter="fade">
                                      <p:cBhvr>
                                        <p:cTn id="32" dur="500"/>
                                        <p:tgtEl>
                                          <p:spTgt spid="45"/>
                                        </p:tgtEl>
                                      </p:cBhvr>
                                    </p:animEffect>
                                  </p:childTnLst>
                                </p:cTn>
                              </p:par>
                              <p:par>
                                <p:cTn id="33" presetID="31" presetClass="entr" presetSubtype="0" fill="hold" nodeType="withEffect">
                                  <p:stCondLst>
                                    <p:cond delay="0"/>
                                  </p:stCondLst>
                                  <p:childTnLst>
                                    <p:set>
                                      <p:cBhvr>
                                        <p:cTn id="34" dur="1" fill="hold">
                                          <p:stCondLst>
                                            <p:cond delay="0"/>
                                          </p:stCondLst>
                                        </p:cTn>
                                        <p:tgtEl>
                                          <p:spTgt spid="48"/>
                                        </p:tgtEl>
                                        <p:attrNameLst>
                                          <p:attrName>style.visibility</p:attrName>
                                        </p:attrNameLst>
                                      </p:cBhvr>
                                      <p:to>
                                        <p:strVal val="visible"/>
                                      </p:to>
                                    </p:set>
                                    <p:anim calcmode="lin" valueType="num">
                                      <p:cBhvr>
                                        <p:cTn id="35" dur="500" fill="hold"/>
                                        <p:tgtEl>
                                          <p:spTgt spid="48"/>
                                        </p:tgtEl>
                                        <p:attrNameLst>
                                          <p:attrName>ppt_w</p:attrName>
                                        </p:attrNameLst>
                                      </p:cBhvr>
                                      <p:tavLst>
                                        <p:tav tm="0">
                                          <p:val>
                                            <p:fltVal val="0"/>
                                          </p:val>
                                        </p:tav>
                                        <p:tav tm="100000">
                                          <p:val>
                                            <p:strVal val="#ppt_w"/>
                                          </p:val>
                                        </p:tav>
                                      </p:tavLst>
                                    </p:anim>
                                    <p:anim calcmode="lin" valueType="num">
                                      <p:cBhvr>
                                        <p:cTn id="36" dur="500" fill="hold"/>
                                        <p:tgtEl>
                                          <p:spTgt spid="48"/>
                                        </p:tgtEl>
                                        <p:attrNameLst>
                                          <p:attrName>ppt_h</p:attrName>
                                        </p:attrNameLst>
                                      </p:cBhvr>
                                      <p:tavLst>
                                        <p:tav tm="0">
                                          <p:val>
                                            <p:fltVal val="0"/>
                                          </p:val>
                                        </p:tav>
                                        <p:tav tm="100000">
                                          <p:val>
                                            <p:strVal val="#ppt_h"/>
                                          </p:val>
                                        </p:tav>
                                      </p:tavLst>
                                    </p:anim>
                                    <p:anim calcmode="lin" valueType="num">
                                      <p:cBhvr>
                                        <p:cTn id="37" dur="500" fill="hold"/>
                                        <p:tgtEl>
                                          <p:spTgt spid="48"/>
                                        </p:tgtEl>
                                        <p:attrNameLst>
                                          <p:attrName>style.rotation</p:attrName>
                                        </p:attrNameLst>
                                      </p:cBhvr>
                                      <p:tavLst>
                                        <p:tav tm="0">
                                          <p:val>
                                            <p:fltVal val="90"/>
                                          </p:val>
                                        </p:tav>
                                        <p:tav tm="100000">
                                          <p:val>
                                            <p:fltVal val="0"/>
                                          </p:val>
                                        </p:tav>
                                      </p:tavLst>
                                    </p:anim>
                                    <p:animEffect transition="in" filter="fade">
                                      <p:cBhvr>
                                        <p:cTn id="38" dur="500"/>
                                        <p:tgtEl>
                                          <p:spTgt spid="48"/>
                                        </p:tgtEl>
                                      </p:cBhvr>
                                    </p:animEffect>
                                  </p:childTnLst>
                                </p:cTn>
                              </p:par>
                              <p:par>
                                <p:cTn id="39" presetID="31" presetClass="entr" presetSubtype="0" fill="hold" nodeType="withEffect">
                                  <p:stCondLst>
                                    <p:cond delay="0"/>
                                  </p:stCondLst>
                                  <p:childTnLst>
                                    <p:set>
                                      <p:cBhvr>
                                        <p:cTn id="40" dur="1" fill="hold">
                                          <p:stCondLst>
                                            <p:cond delay="0"/>
                                          </p:stCondLst>
                                        </p:cTn>
                                        <p:tgtEl>
                                          <p:spTgt spid="51"/>
                                        </p:tgtEl>
                                        <p:attrNameLst>
                                          <p:attrName>style.visibility</p:attrName>
                                        </p:attrNameLst>
                                      </p:cBhvr>
                                      <p:to>
                                        <p:strVal val="visible"/>
                                      </p:to>
                                    </p:set>
                                    <p:anim calcmode="lin" valueType="num">
                                      <p:cBhvr>
                                        <p:cTn id="41" dur="500" fill="hold"/>
                                        <p:tgtEl>
                                          <p:spTgt spid="51"/>
                                        </p:tgtEl>
                                        <p:attrNameLst>
                                          <p:attrName>ppt_w</p:attrName>
                                        </p:attrNameLst>
                                      </p:cBhvr>
                                      <p:tavLst>
                                        <p:tav tm="0">
                                          <p:val>
                                            <p:fltVal val="0"/>
                                          </p:val>
                                        </p:tav>
                                        <p:tav tm="100000">
                                          <p:val>
                                            <p:strVal val="#ppt_w"/>
                                          </p:val>
                                        </p:tav>
                                      </p:tavLst>
                                    </p:anim>
                                    <p:anim calcmode="lin" valueType="num">
                                      <p:cBhvr>
                                        <p:cTn id="42" dur="500" fill="hold"/>
                                        <p:tgtEl>
                                          <p:spTgt spid="51"/>
                                        </p:tgtEl>
                                        <p:attrNameLst>
                                          <p:attrName>ppt_h</p:attrName>
                                        </p:attrNameLst>
                                      </p:cBhvr>
                                      <p:tavLst>
                                        <p:tav tm="0">
                                          <p:val>
                                            <p:fltVal val="0"/>
                                          </p:val>
                                        </p:tav>
                                        <p:tav tm="100000">
                                          <p:val>
                                            <p:strVal val="#ppt_h"/>
                                          </p:val>
                                        </p:tav>
                                      </p:tavLst>
                                    </p:anim>
                                    <p:anim calcmode="lin" valueType="num">
                                      <p:cBhvr>
                                        <p:cTn id="43" dur="500" fill="hold"/>
                                        <p:tgtEl>
                                          <p:spTgt spid="51"/>
                                        </p:tgtEl>
                                        <p:attrNameLst>
                                          <p:attrName>style.rotation</p:attrName>
                                        </p:attrNameLst>
                                      </p:cBhvr>
                                      <p:tavLst>
                                        <p:tav tm="0">
                                          <p:val>
                                            <p:fltVal val="90"/>
                                          </p:val>
                                        </p:tav>
                                        <p:tav tm="100000">
                                          <p:val>
                                            <p:fltVal val="0"/>
                                          </p:val>
                                        </p:tav>
                                      </p:tavLst>
                                    </p:anim>
                                    <p:animEffect transition="in" filter="fade">
                                      <p:cBhvr>
                                        <p:cTn id="44" dur="500"/>
                                        <p:tgtEl>
                                          <p:spTgt spid="51"/>
                                        </p:tgtEl>
                                      </p:cBhvr>
                                    </p:animEffect>
                                  </p:childTnLst>
                                </p:cTn>
                              </p:par>
                            </p:childTnLst>
                          </p:cTn>
                        </p:par>
                        <p:par>
                          <p:cTn id="45" fill="hold" nodeType="afterGroup">
                            <p:stCondLst>
                              <p:cond delay="1700"/>
                            </p:stCondLst>
                            <p:childTnLst>
                              <p:par>
                                <p:cTn id="46" presetID="42" presetClass="entr" presetSubtype="0" fill="hold"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1000"/>
                                        <p:tgtEl>
                                          <p:spTgt spid="37"/>
                                        </p:tgtEl>
                                      </p:cBhvr>
                                    </p:animEffect>
                                    <p:anim calcmode="lin" valueType="num">
                                      <p:cBhvr>
                                        <p:cTn id="49" dur="1000" fill="hold"/>
                                        <p:tgtEl>
                                          <p:spTgt spid="37"/>
                                        </p:tgtEl>
                                        <p:attrNameLst>
                                          <p:attrName>ppt_x</p:attrName>
                                        </p:attrNameLst>
                                      </p:cBhvr>
                                      <p:tavLst>
                                        <p:tav tm="0">
                                          <p:val>
                                            <p:strVal val="#ppt_x"/>
                                          </p:val>
                                        </p:tav>
                                        <p:tav tm="100000">
                                          <p:val>
                                            <p:strVal val="#ppt_x"/>
                                          </p:val>
                                        </p:tav>
                                      </p:tavLst>
                                    </p:anim>
                                    <p:anim calcmode="lin" valueType="num">
                                      <p:cBhvr>
                                        <p:cTn id="50" dur="1000" fill="hold"/>
                                        <p:tgtEl>
                                          <p:spTgt spid="3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fade">
                                      <p:cBhvr>
                                        <p:cTn id="53" dur="1000"/>
                                        <p:tgtEl>
                                          <p:spTgt spid="54"/>
                                        </p:tgtEl>
                                      </p:cBhvr>
                                    </p:animEffect>
                                    <p:anim calcmode="lin" valueType="num">
                                      <p:cBhvr>
                                        <p:cTn id="54" dur="1000" fill="hold"/>
                                        <p:tgtEl>
                                          <p:spTgt spid="54"/>
                                        </p:tgtEl>
                                        <p:attrNameLst>
                                          <p:attrName>ppt_x</p:attrName>
                                        </p:attrNameLst>
                                      </p:cBhvr>
                                      <p:tavLst>
                                        <p:tav tm="0">
                                          <p:val>
                                            <p:strVal val="#ppt_x"/>
                                          </p:val>
                                        </p:tav>
                                        <p:tav tm="100000">
                                          <p:val>
                                            <p:strVal val="#ppt_x"/>
                                          </p:val>
                                        </p:tav>
                                      </p:tavLst>
                                    </p:anim>
                                    <p:anim calcmode="lin" valueType="num">
                                      <p:cBhvr>
                                        <p:cTn id="55" dur="1000" fill="hold"/>
                                        <p:tgtEl>
                                          <p:spTgt spid="54"/>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2700"/>
                            </p:stCondLst>
                            <p:childTnLst>
                              <p:par>
                                <p:cTn id="57" presetID="21" presetClass="entr" presetSubtype="1" fill="hold" nodeType="after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wheel(1)">
                                      <p:cBhvr>
                                        <p:cTn id="59" dur="500"/>
                                        <p:tgtEl>
                                          <p:spTgt spid="56"/>
                                        </p:tgtEl>
                                      </p:cBhvr>
                                    </p:animEffect>
                                  </p:childTnLst>
                                </p:cTn>
                              </p:par>
                            </p:childTnLst>
                          </p:cTn>
                        </p:par>
                        <p:par>
                          <p:cTn id="60" fill="hold" nodeType="afterGroup">
                            <p:stCondLst>
                              <p:cond delay="3200"/>
                            </p:stCondLst>
                            <p:childTnLst>
                              <p:par>
                                <p:cTn id="61" presetID="22" presetClass="entr" presetSubtype="8" fill="hold" grpId="0" nodeType="after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wipe(left)">
                                      <p:cBhvr>
                                        <p:cTn id="63" dur="500"/>
                                        <p:tgtEl>
                                          <p:spTgt spid="55"/>
                                        </p:tgtEl>
                                      </p:cBhvr>
                                    </p:animEffect>
                                  </p:childTnLst>
                                </p:cTn>
                              </p:par>
                            </p:childTnLst>
                          </p:cTn>
                        </p:par>
                        <p:par>
                          <p:cTn id="64" fill="hold" nodeType="afterGroup">
                            <p:stCondLst>
                              <p:cond delay="3700"/>
                            </p:stCondLst>
                            <p:childTnLst>
                              <p:par>
                                <p:cTn id="65" presetID="21" presetClass="entr" presetSubtype="1" fill="hold" nodeType="afterEffect">
                                  <p:stCondLst>
                                    <p:cond delay="0"/>
                                  </p:stCondLst>
                                  <p:childTnLst>
                                    <p:set>
                                      <p:cBhvr>
                                        <p:cTn id="66" dur="1" fill="hold">
                                          <p:stCondLst>
                                            <p:cond delay="0"/>
                                          </p:stCondLst>
                                        </p:cTn>
                                        <p:tgtEl>
                                          <p:spTgt spid="59"/>
                                        </p:tgtEl>
                                        <p:attrNameLst>
                                          <p:attrName>style.visibility</p:attrName>
                                        </p:attrNameLst>
                                      </p:cBhvr>
                                      <p:to>
                                        <p:strVal val="visible"/>
                                      </p:to>
                                    </p:set>
                                    <p:animEffect transition="in" filter="wheel(1)">
                                      <p:cBhvr>
                                        <p:cTn id="67" dur="500"/>
                                        <p:tgtEl>
                                          <p:spTgt spid="59"/>
                                        </p:tgtEl>
                                      </p:cBhvr>
                                    </p:animEffect>
                                  </p:childTnLst>
                                </p:cTn>
                              </p:par>
                            </p:childTnLst>
                          </p:cTn>
                        </p:par>
                        <p:par>
                          <p:cTn id="68" fill="hold" nodeType="afterGroup">
                            <p:stCondLst>
                              <p:cond delay="4200"/>
                            </p:stCondLst>
                            <p:childTnLst>
                              <p:par>
                                <p:cTn id="69" presetID="22" presetClass="entr" presetSubtype="8" fill="hold" grpId="0"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wipe(left)">
                                      <p:cBhvr>
                                        <p:cTn id="71" dur="500"/>
                                        <p:tgtEl>
                                          <p:spTgt spid="68"/>
                                        </p:tgtEl>
                                      </p:cBhvr>
                                    </p:animEffect>
                                  </p:childTnLst>
                                </p:cTn>
                              </p:par>
                            </p:childTnLst>
                          </p:cTn>
                        </p:par>
                        <p:par>
                          <p:cTn id="72" fill="hold" nodeType="afterGroup">
                            <p:stCondLst>
                              <p:cond delay="4700"/>
                            </p:stCondLst>
                            <p:childTnLst>
                              <p:par>
                                <p:cTn id="73" presetID="21" presetClass="entr" presetSubtype="1" fill="hold" nodeType="afterEffect">
                                  <p:stCondLst>
                                    <p:cond delay="0"/>
                                  </p:stCondLst>
                                  <p:childTnLst>
                                    <p:set>
                                      <p:cBhvr>
                                        <p:cTn id="74" dur="1" fill="hold">
                                          <p:stCondLst>
                                            <p:cond delay="0"/>
                                          </p:stCondLst>
                                        </p:cTn>
                                        <p:tgtEl>
                                          <p:spTgt spid="62"/>
                                        </p:tgtEl>
                                        <p:attrNameLst>
                                          <p:attrName>style.visibility</p:attrName>
                                        </p:attrNameLst>
                                      </p:cBhvr>
                                      <p:to>
                                        <p:strVal val="visible"/>
                                      </p:to>
                                    </p:set>
                                    <p:animEffect transition="in" filter="wheel(1)">
                                      <p:cBhvr>
                                        <p:cTn id="75" dur="500"/>
                                        <p:tgtEl>
                                          <p:spTgt spid="62"/>
                                        </p:tgtEl>
                                      </p:cBhvr>
                                    </p:animEffect>
                                  </p:childTnLst>
                                </p:cTn>
                              </p:par>
                            </p:childTnLst>
                          </p:cTn>
                        </p:par>
                        <p:par>
                          <p:cTn id="76" fill="hold" nodeType="afterGroup">
                            <p:stCondLst>
                              <p:cond delay="5200"/>
                            </p:stCondLst>
                            <p:childTnLst>
                              <p:par>
                                <p:cTn id="77" presetID="22" presetClass="entr" presetSubtype="8" fill="hold" grpId="0" nodeType="after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wipe(left)">
                                      <p:cBhvr>
                                        <p:cTn id="79" dur="500"/>
                                        <p:tgtEl>
                                          <p:spTgt spid="69"/>
                                        </p:tgtEl>
                                      </p:cBhvr>
                                    </p:animEffect>
                                  </p:childTnLst>
                                </p:cTn>
                              </p:par>
                            </p:childTnLst>
                          </p:cTn>
                        </p:par>
                        <p:par>
                          <p:cTn id="80" fill="hold" nodeType="afterGroup">
                            <p:stCondLst>
                              <p:cond delay="5700"/>
                            </p:stCondLst>
                            <p:childTnLst>
                              <p:par>
                                <p:cTn id="81" presetID="21" presetClass="entr" presetSubtype="1" fill="hold" nodeType="afterEffect">
                                  <p:stCondLst>
                                    <p:cond delay="0"/>
                                  </p:stCondLst>
                                  <p:childTnLst>
                                    <p:set>
                                      <p:cBhvr>
                                        <p:cTn id="82" dur="1" fill="hold">
                                          <p:stCondLst>
                                            <p:cond delay="0"/>
                                          </p:stCondLst>
                                        </p:cTn>
                                        <p:tgtEl>
                                          <p:spTgt spid="65"/>
                                        </p:tgtEl>
                                        <p:attrNameLst>
                                          <p:attrName>style.visibility</p:attrName>
                                        </p:attrNameLst>
                                      </p:cBhvr>
                                      <p:to>
                                        <p:strVal val="visible"/>
                                      </p:to>
                                    </p:set>
                                    <p:animEffect transition="in" filter="wheel(1)">
                                      <p:cBhvr>
                                        <p:cTn id="83" dur="500"/>
                                        <p:tgtEl>
                                          <p:spTgt spid="65"/>
                                        </p:tgtEl>
                                      </p:cBhvr>
                                    </p:animEffect>
                                  </p:childTnLst>
                                </p:cTn>
                              </p:par>
                            </p:childTnLst>
                          </p:cTn>
                        </p:par>
                        <p:par>
                          <p:cTn id="84" fill="hold" nodeType="afterGroup">
                            <p:stCondLst>
                              <p:cond delay="6200"/>
                            </p:stCondLst>
                            <p:childTnLst>
                              <p:par>
                                <p:cTn id="85" presetID="22" presetClass="entr" presetSubtype="8"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wipe(left)">
                                      <p:cBhvr>
                                        <p:cTn id="8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68" grpId="0"/>
      <p:bldP spid="69" grpId="0"/>
      <p:bldP spid="7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椭圆 30"/>
          <p:cNvSpPr/>
          <p:nvPr/>
        </p:nvSpPr>
        <p:spPr>
          <a:xfrm>
            <a:off x="3502025" y="4040188"/>
            <a:ext cx="2239963" cy="212725"/>
          </a:xfrm>
          <a:prstGeom prst="ellipse">
            <a:avLst/>
          </a:prstGeom>
          <a:gradFill flip="none" rotWithShape="1">
            <a:gsLst>
              <a:gs pos="0">
                <a:schemeClr val="tx1">
                  <a:alpha val="73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nvGrpSpPr>
          <p:cNvPr id="43" name="组合 42"/>
          <p:cNvGrpSpPr>
            <a:grpSpLocks/>
          </p:cNvGrpSpPr>
          <p:nvPr/>
        </p:nvGrpSpPr>
        <p:grpSpPr bwMode="auto">
          <a:xfrm>
            <a:off x="3667125" y="2066925"/>
            <a:ext cx="2120900" cy="2135188"/>
            <a:chOff x="3545477" y="2117117"/>
            <a:chExt cx="2349974" cy="2364860"/>
          </a:xfrm>
        </p:grpSpPr>
        <p:grpSp>
          <p:nvGrpSpPr>
            <p:cNvPr id="44" name="组合 43"/>
            <p:cNvGrpSpPr/>
            <p:nvPr/>
          </p:nvGrpSpPr>
          <p:grpSpPr>
            <a:xfrm>
              <a:off x="3557919" y="2155200"/>
              <a:ext cx="2265665" cy="2265665"/>
              <a:chOff x="2851374" y="1059681"/>
              <a:chExt cx="3317875" cy="3317875"/>
            </a:xfrm>
            <a:scene3d>
              <a:camera prst="orthographicFront"/>
              <a:lightRig rig="balanced" dir="t"/>
            </a:scene3d>
          </p:grpSpPr>
          <p:sp>
            <p:nvSpPr>
              <p:cNvPr id="57" name="Freeform 15"/>
              <p:cNvSpPr>
                <a:spLocks/>
              </p:cNvSpPr>
              <p:nvPr/>
            </p:nvSpPr>
            <p:spPr bwMode="auto">
              <a:xfrm>
                <a:off x="3168874" y="1059681"/>
                <a:ext cx="2347913" cy="1301750"/>
              </a:xfrm>
              <a:custGeom>
                <a:avLst/>
                <a:gdLst>
                  <a:gd name="T0" fmla="*/ 401 w 1279"/>
                  <a:gd name="T1" fmla="*/ 211 h 709"/>
                  <a:gd name="T2" fmla="*/ 780 w 1279"/>
                  <a:gd name="T3" fmla="*/ 429 h 709"/>
                  <a:gd name="T4" fmla="*/ 780 w 1279"/>
                  <a:gd name="T5" fmla="*/ 429 h 709"/>
                  <a:gd name="T6" fmla="*/ 793 w 1279"/>
                  <a:gd name="T7" fmla="*/ 453 h 709"/>
                  <a:gd name="T8" fmla="*/ 817 w 1279"/>
                  <a:gd name="T9" fmla="*/ 508 h 709"/>
                  <a:gd name="T10" fmla="*/ 1031 w 1279"/>
                  <a:gd name="T11" fmla="*/ 631 h 709"/>
                  <a:gd name="T12" fmla="*/ 1091 w 1279"/>
                  <a:gd name="T13" fmla="*/ 625 h 709"/>
                  <a:gd name="T14" fmla="*/ 1167 w 1279"/>
                  <a:gd name="T15" fmla="*/ 709 h 709"/>
                  <a:gd name="T16" fmla="*/ 1167 w 1279"/>
                  <a:gd name="T17" fmla="*/ 709 h 709"/>
                  <a:gd name="T18" fmla="*/ 1166 w 1279"/>
                  <a:gd name="T19" fmla="*/ 272 h 709"/>
                  <a:gd name="T20" fmla="*/ 826 w 1279"/>
                  <a:gd name="T21" fmla="*/ 5 h 709"/>
                  <a:gd name="T22" fmla="*/ 826 w 1279"/>
                  <a:gd name="T23" fmla="*/ 5 h 709"/>
                  <a:gd name="T24" fmla="*/ 731 w 1279"/>
                  <a:gd name="T25" fmla="*/ 0 h 709"/>
                  <a:gd name="T26" fmla="*/ 0 w 1279"/>
                  <a:gd name="T27" fmla="*/ 372 h 709"/>
                  <a:gd name="T28" fmla="*/ 401 w 1279"/>
                  <a:gd name="T29" fmla="*/ 211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79" h="709">
                    <a:moveTo>
                      <a:pt x="401" y="211"/>
                    </a:moveTo>
                    <a:cubicBezTo>
                      <a:pt x="652" y="225"/>
                      <a:pt x="780" y="429"/>
                      <a:pt x="780" y="429"/>
                    </a:cubicBezTo>
                    <a:cubicBezTo>
                      <a:pt x="780" y="429"/>
                      <a:pt x="780" y="429"/>
                      <a:pt x="780" y="429"/>
                    </a:cubicBezTo>
                    <a:cubicBezTo>
                      <a:pt x="784" y="436"/>
                      <a:pt x="789" y="444"/>
                      <a:pt x="793" y="453"/>
                    </a:cubicBezTo>
                    <a:cubicBezTo>
                      <a:pt x="817" y="508"/>
                      <a:pt x="817" y="508"/>
                      <a:pt x="817" y="508"/>
                    </a:cubicBezTo>
                    <a:cubicBezTo>
                      <a:pt x="851" y="585"/>
                      <a:pt x="947" y="641"/>
                      <a:pt x="1031" y="631"/>
                    </a:cubicBezTo>
                    <a:cubicBezTo>
                      <a:pt x="1091" y="625"/>
                      <a:pt x="1091" y="625"/>
                      <a:pt x="1091" y="625"/>
                    </a:cubicBezTo>
                    <a:cubicBezTo>
                      <a:pt x="1165" y="617"/>
                      <a:pt x="1195" y="653"/>
                      <a:pt x="1167" y="709"/>
                    </a:cubicBezTo>
                    <a:cubicBezTo>
                      <a:pt x="1167" y="709"/>
                      <a:pt x="1167" y="709"/>
                      <a:pt x="1167" y="709"/>
                    </a:cubicBezTo>
                    <a:cubicBezTo>
                      <a:pt x="1167" y="709"/>
                      <a:pt x="1279" y="496"/>
                      <a:pt x="1166" y="272"/>
                    </a:cubicBezTo>
                    <a:cubicBezTo>
                      <a:pt x="1053" y="46"/>
                      <a:pt x="826" y="5"/>
                      <a:pt x="826" y="5"/>
                    </a:cubicBezTo>
                    <a:cubicBezTo>
                      <a:pt x="826" y="5"/>
                      <a:pt x="826" y="5"/>
                      <a:pt x="826" y="5"/>
                    </a:cubicBezTo>
                    <a:cubicBezTo>
                      <a:pt x="795" y="1"/>
                      <a:pt x="763" y="0"/>
                      <a:pt x="731" y="0"/>
                    </a:cubicBezTo>
                    <a:cubicBezTo>
                      <a:pt x="430" y="0"/>
                      <a:pt x="164" y="146"/>
                      <a:pt x="0" y="372"/>
                    </a:cubicBezTo>
                    <a:cubicBezTo>
                      <a:pt x="7" y="364"/>
                      <a:pt x="155" y="197"/>
                      <a:pt x="401" y="211"/>
                    </a:cubicBezTo>
                    <a:close/>
                  </a:path>
                </a:pathLst>
              </a:custGeom>
              <a:solidFill>
                <a:schemeClr val="accent1"/>
              </a:solidFill>
              <a:ln>
                <a:noFill/>
              </a:ln>
              <a:effectLst>
                <a:outerShdw blurRad="25400" dist="12700" dir="2700000" algn="tl" rotWithShape="0">
                  <a:prstClr val="black">
                    <a:alpha val="40000"/>
                  </a:prstClr>
                </a:outerShdw>
              </a:effectLst>
              <a:sp3d>
                <a:bevelT w="508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8" name="Freeform 16"/>
              <p:cNvSpPr>
                <a:spLocks/>
              </p:cNvSpPr>
              <p:nvPr/>
            </p:nvSpPr>
            <p:spPr bwMode="auto">
              <a:xfrm>
                <a:off x="4684936" y="1069206"/>
                <a:ext cx="1482725" cy="2163762"/>
              </a:xfrm>
              <a:custGeom>
                <a:avLst/>
                <a:gdLst>
                  <a:gd name="T0" fmla="*/ 340 w 808"/>
                  <a:gd name="T1" fmla="*/ 267 h 1179"/>
                  <a:gd name="T2" fmla="*/ 341 w 808"/>
                  <a:gd name="T3" fmla="*/ 704 h 1179"/>
                  <a:gd name="T4" fmla="*/ 341 w 808"/>
                  <a:gd name="T5" fmla="*/ 704 h 1179"/>
                  <a:gd name="T6" fmla="*/ 327 w 808"/>
                  <a:gd name="T7" fmla="*/ 727 h 1179"/>
                  <a:gd name="T8" fmla="*/ 291 w 808"/>
                  <a:gd name="T9" fmla="*/ 776 h 1179"/>
                  <a:gd name="T10" fmla="*/ 291 w 808"/>
                  <a:gd name="T11" fmla="*/ 1022 h 1179"/>
                  <a:gd name="T12" fmla="*/ 327 w 808"/>
                  <a:gd name="T13" fmla="*/ 1071 h 1179"/>
                  <a:gd name="T14" fmla="*/ 292 w 808"/>
                  <a:gd name="T15" fmla="*/ 1179 h 1179"/>
                  <a:gd name="T16" fmla="*/ 292 w 808"/>
                  <a:gd name="T17" fmla="*/ 1179 h 1179"/>
                  <a:gd name="T18" fmla="*/ 670 w 808"/>
                  <a:gd name="T19" fmla="*/ 960 h 1179"/>
                  <a:gd name="T20" fmla="*/ 731 w 808"/>
                  <a:gd name="T21" fmla="*/ 531 h 1179"/>
                  <a:gd name="T22" fmla="*/ 731 w 808"/>
                  <a:gd name="T23" fmla="*/ 531 h 1179"/>
                  <a:gd name="T24" fmla="*/ 0 w 808"/>
                  <a:gd name="T25" fmla="*/ 0 h 1179"/>
                  <a:gd name="T26" fmla="*/ 0 w 808"/>
                  <a:gd name="T27" fmla="*/ 0 h 1179"/>
                  <a:gd name="T28" fmla="*/ 340 w 808"/>
                  <a:gd name="T29" fmla="*/ 267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8" h="1179">
                    <a:moveTo>
                      <a:pt x="340" y="267"/>
                    </a:moveTo>
                    <a:cubicBezTo>
                      <a:pt x="453" y="491"/>
                      <a:pt x="341" y="704"/>
                      <a:pt x="341" y="704"/>
                    </a:cubicBezTo>
                    <a:cubicBezTo>
                      <a:pt x="341" y="704"/>
                      <a:pt x="341" y="704"/>
                      <a:pt x="341" y="704"/>
                    </a:cubicBezTo>
                    <a:cubicBezTo>
                      <a:pt x="337" y="711"/>
                      <a:pt x="332" y="719"/>
                      <a:pt x="327" y="727"/>
                    </a:cubicBezTo>
                    <a:cubicBezTo>
                      <a:pt x="291" y="776"/>
                      <a:pt x="291" y="776"/>
                      <a:pt x="291" y="776"/>
                    </a:cubicBezTo>
                    <a:cubicBezTo>
                      <a:pt x="241" y="843"/>
                      <a:pt x="241" y="954"/>
                      <a:pt x="291" y="1022"/>
                    </a:cubicBezTo>
                    <a:cubicBezTo>
                      <a:pt x="327" y="1071"/>
                      <a:pt x="327" y="1071"/>
                      <a:pt x="327" y="1071"/>
                    </a:cubicBezTo>
                    <a:cubicBezTo>
                      <a:pt x="371" y="1131"/>
                      <a:pt x="354" y="1176"/>
                      <a:pt x="292" y="1179"/>
                    </a:cubicBezTo>
                    <a:cubicBezTo>
                      <a:pt x="292" y="1179"/>
                      <a:pt x="292" y="1179"/>
                      <a:pt x="292" y="1179"/>
                    </a:cubicBezTo>
                    <a:cubicBezTo>
                      <a:pt x="292" y="1179"/>
                      <a:pt x="533" y="1170"/>
                      <a:pt x="670" y="960"/>
                    </a:cubicBezTo>
                    <a:cubicBezTo>
                      <a:pt x="808" y="749"/>
                      <a:pt x="731" y="531"/>
                      <a:pt x="731" y="531"/>
                    </a:cubicBezTo>
                    <a:cubicBezTo>
                      <a:pt x="731" y="531"/>
                      <a:pt x="731" y="531"/>
                      <a:pt x="731" y="531"/>
                    </a:cubicBezTo>
                    <a:cubicBezTo>
                      <a:pt x="603" y="242"/>
                      <a:pt x="327" y="34"/>
                      <a:pt x="0" y="0"/>
                    </a:cubicBezTo>
                    <a:cubicBezTo>
                      <a:pt x="0" y="0"/>
                      <a:pt x="0" y="0"/>
                      <a:pt x="0" y="0"/>
                    </a:cubicBezTo>
                    <a:cubicBezTo>
                      <a:pt x="0" y="0"/>
                      <a:pt x="227" y="41"/>
                      <a:pt x="340" y="267"/>
                    </a:cubicBezTo>
                    <a:close/>
                  </a:path>
                </a:pathLst>
              </a:custGeom>
              <a:solidFill>
                <a:schemeClr val="accent3"/>
              </a:solidFill>
              <a:ln>
                <a:noFill/>
              </a:ln>
              <a:effectLst>
                <a:outerShdw blurRad="25400" dist="12700" dir="2700000" algn="tl" rotWithShape="0">
                  <a:prstClr val="black">
                    <a:alpha val="40000"/>
                  </a:prstClr>
                </a:outerShdw>
              </a:effectLst>
              <a:sp3d>
                <a:bevelT w="508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9" name="Freeform 17"/>
              <p:cNvSpPr>
                <a:spLocks/>
              </p:cNvSpPr>
              <p:nvPr/>
            </p:nvSpPr>
            <p:spPr bwMode="auto">
              <a:xfrm>
                <a:off x="4419824" y="2043931"/>
                <a:ext cx="1749425" cy="1971675"/>
              </a:xfrm>
              <a:custGeom>
                <a:avLst/>
                <a:gdLst>
                  <a:gd name="T0" fmla="*/ 875 w 953"/>
                  <a:gd name="T1" fmla="*/ 0 h 1075"/>
                  <a:gd name="T2" fmla="*/ 875 w 953"/>
                  <a:gd name="T3" fmla="*/ 0 h 1075"/>
                  <a:gd name="T4" fmla="*/ 814 w 953"/>
                  <a:gd name="T5" fmla="*/ 429 h 1075"/>
                  <a:gd name="T6" fmla="*/ 436 w 953"/>
                  <a:gd name="T7" fmla="*/ 648 h 1075"/>
                  <a:gd name="T8" fmla="*/ 436 w 953"/>
                  <a:gd name="T9" fmla="*/ 648 h 1075"/>
                  <a:gd name="T10" fmla="*/ 409 w 953"/>
                  <a:gd name="T11" fmla="*/ 647 h 1075"/>
                  <a:gd name="T12" fmla="*/ 349 w 953"/>
                  <a:gd name="T13" fmla="*/ 640 h 1075"/>
                  <a:gd name="T14" fmla="*/ 135 w 953"/>
                  <a:gd name="T15" fmla="*/ 764 h 1075"/>
                  <a:gd name="T16" fmla="*/ 111 w 953"/>
                  <a:gd name="T17" fmla="*/ 819 h 1075"/>
                  <a:gd name="T18" fmla="*/ 0 w 953"/>
                  <a:gd name="T19" fmla="*/ 843 h 1075"/>
                  <a:gd name="T20" fmla="*/ 0 w 953"/>
                  <a:gd name="T21" fmla="*/ 843 h 1075"/>
                  <a:gd name="T22" fmla="*/ 379 w 953"/>
                  <a:gd name="T23" fmla="*/ 1061 h 1075"/>
                  <a:gd name="T24" fmla="*/ 780 w 953"/>
                  <a:gd name="T25" fmla="*/ 900 h 1075"/>
                  <a:gd name="T26" fmla="*/ 953 w 953"/>
                  <a:gd name="T27" fmla="*/ 368 h 1075"/>
                  <a:gd name="T28" fmla="*/ 875 w 953"/>
                  <a:gd name="T29" fmla="*/ 0 h 1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53" h="1075">
                    <a:moveTo>
                      <a:pt x="875" y="0"/>
                    </a:moveTo>
                    <a:cubicBezTo>
                      <a:pt x="875" y="0"/>
                      <a:pt x="875" y="0"/>
                      <a:pt x="875" y="0"/>
                    </a:cubicBezTo>
                    <a:cubicBezTo>
                      <a:pt x="875" y="0"/>
                      <a:pt x="952" y="218"/>
                      <a:pt x="814" y="429"/>
                    </a:cubicBezTo>
                    <a:cubicBezTo>
                      <a:pt x="677" y="639"/>
                      <a:pt x="436" y="648"/>
                      <a:pt x="436" y="648"/>
                    </a:cubicBezTo>
                    <a:cubicBezTo>
                      <a:pt x="436" y="648"/>
                      <a:pt x="436" y="648"/>
                      <a:pt x="436" y="648"/>
                    </a:cubicBezTo>
                    <a:cubicBezTo>
                      <a:pt x="428" y="648"/>
                      <a:pt x="419" y="648"/>
                      <a:pt x="409" y="647"/>
                    </a:cubicBezTo>
                    <a:cubicBezTo>
                      <a:pt x="349" y="640"/>
                      <a:pt x="349" y="640"/>
                      <a:pt x="349" y="640"/>
                    </a:cubicBezTo>
                    <a:cubicBezTo>
                      <a:pt x="265" y="631"/>
                      <a:pt x="169" y="687"/>
                      <a:pt x="135" y="764"/>
                    </a:cubicBezTo>
                    <a:cubicBezTo>
                      <a:pt x="111" y="819"/>
                      <a:pt x="111" y="819"/>
                      <a:pt x="111" y="819"/>
                    </a:cubicBezTo>
                    <a:cubicBezTo>
                      <a:pt x="81" y="887"/>
                      <a:pt x="34" y="895"/>
                      <a:pt x="0" y="843"/>
                    </a:cubicBezTo>
                    <a:cubicBezTo>
                      <a:pt x="0" y="843"/>
                      <a:pt x="0" y="843"/>
                      <a:pt x="0" y="843"/>
                    </a:cubicBezTo>
                    <a:cubicBezTo>
                      <a:pt x="0" y="843"/>
                      <a:pt x="129" y="1047"/>
                      <a:pt x="379" y="1061"/>
                    </a:cubicBezTo>
                    <a:cubicBezTo>
                      <a:pt x="625" y="1075"/>
                      <a:pt x="773" y="908"/>
                      <a:pt x="780" y="900"/>
                    </a:cubicBezTo>
                    <a:cubicBezTo>
                      <a:pt x="889" y="751"/>
                      <a:pt x="953" y="567"/>
                      <a:pt x="953" y="368"/>
                    </a:cubicBezTo>
                    <a:cubicBezTo>
                      <a:pt x="953" y="237"/>
                      <a:pt x="925" y="113"/>
                      <a:pt x="875" y="0"/>
                    </a:cubicBezTo>
                    <a:close/>
                  </a:path>
                </a:pathLst>
              </a:custGeom>
              <a:solidFill>
                <a:schemeClr val="accent4"/>
              </a:solidFill>
              <a:ln>
                <a:noFill/>
              </a:ln>
              <a:effectLst>
                <a:outerShdw blurRad="25400" dist="12700" dir="2700000" algn="tl" rotWithShape="0">
                  <a:prstClr val="black">
                    <a:alpha val="40000"/>
                  </a:prstClr>
                </a:outerShdw>
              </a:effectLst>
              <a:sp3d>
                <a:bevelT w="508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0" name="Freeform 18"/>
              <p:cNvSpPr>
                <a:spLocks/>
              </p:cNvSpPr>
              <p:nvPr/>
            </p:nvSpPr>
            <p:spPr bwMode="auto">
              <a:xfrm>
                <a:off x="3503836" y="3075806"/>
                <a:ext cx="2347913" cy="1301750"/>
              </a:xfrm>
              <a:custGeom>
                <a:avLst/>
                <a:gdLst>
                  <a:gd name="T0" fmla="*/ 878 w 1279"/>
                  <a:gd name="T1" fmla="*/ 498 h 709"/>
                  <a:gd name="T2" fmla="*/ 499 w 1279"/>
                  <a:gd name="T3" fmla="*/ 280 h 709"/>
                  <a:gd name="T4" fmla="*/ 499 w 1279"/>
                  <a:gd name="T5" fmla="*/ 280 h 709"/>
                  <a:gd name="T6" fmla="*/ 486 w 1279"/>
                  <a:gd name="T7" fmla="*/ 256 h 709"/>
                  <a:gd name="T8" fmla="*/ 462 w 1279"/>
                  <a:gd name="T9" fmla="*/ 201 h 709"/>
                  <a:gd name="T10" fmla="*/ 248 w 1279"/>
                  <a:gd name="T11" fmla="*/ 77 h 709"/>
                  <a:gd name="T12" fmla="*/ 188 w 1279"/>
                  <a:gd name="T13" fmla="*/ 84 h 709"/>
                  <a:gd name="T14" fmla="*/ 112 w 1279"/>
                  <a:gd name="T15" fmla="*/ 0 h 709"/>
                  <a:gd name="T16" fmla="*/ 112 w 1279"/>
                  <a:gd name="T17" fmla="*/ 0 h 709"/>
                  <a:gd name="T18" fmla="*/ 113 w 1279"/>
                  <a:gd name="T19" fmla="*/ 437 h 709"/>
                  <a:gd name="T20" fmla="*/ 453 w 1279"/>
                  <a:gd name="T21" fmla="*/ 704 h 709"/>
                  <a:gd name="T22" fmla="*/ 453 w 1279"/>
                  <a:gd name="T23" fmla="*/ 704 h 709"/>
                  <a:gd name="T24" fmla="*/ 548 w 1279"/>
                  <a:gd name="T25" fmla="*/ 709 h 709"/>
                  <a:gd name="T26" fmla="*/ 1279 w 1279"/>
                  <a:gd name="T27" fmla="*/ 337 h 709"/>
                  <a:gd name="T28" fmla="*/ 878 w 1279"/>
                  <a:gd name="T29" fmla="*/ 498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79" h="709">
                    <a:moveTo>
                      <a:pt x="878" y="498"/>
                    </a:moveTo>
                    <a:cubicBezTo>
                      <a:pt x="628" y="484"/>
                      <a:pt x="499" y="280"/>
                      <a:pt x="499" y="280"/>
                    </a:cubicBezTo>
                    <a:cubicBezTo>
                      <a:pt x="499" y="280"/>
                      <a:pt x="499" y="280"/>
                      <a:pt x="499" y="280"/>
                    </a:cubicBezTo>
                    <a:cubicBezTo>
                      <a:pt x="495" y="273"/>
                      <a:pt x="490" y="265"/>
                      <a:pt x="486" y="256"/>
                    </a:cubicBezTo>
                    <a:cubicBezTo>
                      <a:pt x="462" y="201"/>
                      <a:pt x="462" y="201"/>
                      <a:pt x="462" y="201"/>
                    </a:cubicBezTo>
                    <a:cubicBezTo>
                      <a:pt x="428" y="124"/>
                      <a:pt x="332" y="68"/>
                      <a:pt x="248" y="77"/>
                    </a:cubicBezTo>
                    <a:cubicBezTo>
                      <a:pt x="188" y="84"/>
                      <a:pt x="188" y="84"/>
                      <a:pt x="188" y="84"/>
                    </a:cubicBezTo>
                    <a:cubicBezTo>
                      <a:pt x="114" y="92"/>
                      <a:pt x="84" y="55"/>
                      <a:pt x="112" y="0"/>
                    </a:cubicBezTo>
                    <a:cubicBezTo>
                      <a:pt x="112" y="0"/>
                      <a:pt x="112" y="0"/>
                      <a:pt x="112" y="0"/>
                    </a:cubicBezTo>
                    <a:cubicBezTo>
                      <a:pt x="112" y="0"/>
                      <a:pt x="0" y="213"/>
                      <a:pt x="113" y="437"/>
                    </a:cubicBezTo>
                    <a:cubicBezTo>
                      <a:pt x="226" y="662"/>
                      <a:pt x="453" y="704"/>
                      <a:pt x="453" y="704"/>
                    </a:cubicBezTo>
                    <a:cubicBezTo>
                      <a:pt x="453" y="704"/>
                      <a:pt x="453" y="704"/>
                      <a:pt x="453" y="704"/>
                    </a:cubicBezTo>
                    <a:cubicBezTo>
                      <a:pt x="484" y="707"/>
                      <a:pt x="516" y="709"/>
                      <a:pt x="548" y="709"/>
                    </a:cubicBezTo>
                    <a:cubicBezTo>
                      <a:pt x="849" y="709"/>
                      <a:pt x="1115" y="562"/>
                      <a:pt x="1279" y="337"/>
                    </a:cubicBezTo>
                    <a:cubicBezTo>
                      <a:pt x="1272" y="345"/>
                      <a:pt x="1124" y="512"/>
                      <a:pt x="878" y="498"/>
                    </a:cubicBezTo>
                    <a:close/>
                  </a:path>
                </a:pathLst>
              </a:custGeom>
              <a:solidFill>
                <a:schemeClr val="accent5"/>
              </a:solidFill>
              <a:ln>
                <a:noFill/>
              </a:ln>
              <a:effectLst>
                <a:outerShdw blurRad="25400" dist="12700" dir="2700000" algn="tl" rotWithShape="0">
                  <a:prstClr val="black">
                    <a:alpha val="40000"/>
                  </a:prstClr>
                </a:outerShdw>
              </a:effectLst>
              <a:sp3d>
                <a:bevelT w="381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dirty="0"/>
              </a:p>
            </p:txBody>
          </p:sp>
          <p:sp>
            <p:nvSpPr>
              <p:cNvPr id="61" name="Freeform 19"/>
              <p:cNvSpPr>
                <a:spLocks/>
              </p:cNvSpPr>
              <p:nvPr/>
            </p:nvSpPr>
            <p:spPr bwMode="auto">
              <a:xfrm>
                <a:off x="2852961" y="2204268"/>
                <a:ext cx="1482725" cy="2163762"/>
              </a:xfrm>
              <a:custGeom>
                <a:avLst/>
                <a:gdLst>
                  <a:gd name="T0" fmla="*/ 468 w 808"/>
                  <a:gd name="T1" fmla="*/ 912 h 1179"/>
                  <a:gd name="T2" fmla="*/ 467 w 808"/>
                  <a:gd name="T3" fmla="*/ 475 h 1179"/>
                  <a:gd name="T4" fmla="*/ 467 w 808"/>
                  <a:gd name="T5" fmla="*/ 475 h 1179"/>
                  <a:gd name="T6" fmla="*/ 481 w 808"/>
                  <a:gd name="T7" fmla="*/ 452 h 1179"/>
                  <a:gd name="T8" fmla="*/ 517 w 808"/>
                  <a:gd name="T9" fmla="*/ 403 h 1179"/>
                  <a:gd name="T10" fmla="*/ 517 w 808"/>
                  <a:gd name="T11" fmla="*/ 157 h 1179"/>
                  <a:gd name="T12" fmla="*/ 481 w 808"/>
                  <a:gd name="T13" fmla="*/ 108 h 1179"/>
                  <a:gd name="T14" fmla="*/ 516 w 808"/>
                  <a:gd name="T15" fmla="*/ 0 h 1179"/>
                  <a:gd name="T16" fmla="*/ 516 w 808"/>
                  <a:gd name="T17" fmla="*/ 0 h 1179"/>
                  <a:gd name="T18" fmla="*/ 138 w 808"/>
                  <a:gd name="T19" fmla="*/ 219 h 1179"/>
                  <a:gd name="T20" fmla="*/ 77 w 808"/>
                  <a:gd name="T21" fmla="*/ 648 h 1179"/>
                  <a:gd name="T22" fmla="*/ 77 w 808"/>
                  <a:gd name="T23" fmla="*/ 648 h 1179"/>
                  <a:gd name="T24" fmla="*/ 808 w 808"/>
                  <a:gd name="T25" fmla="*/ 1179 h 1179"/>
                  <a:gd name="T26" fmla="*/ 808 w 808"/>
                  <a:gd name="T27" fmla="*/ 1179 h 1179"/>
                  <a:gd name="T28" fmla="*/ 468 w 808"/>
                  <a:gd name="T29" fmla="*/ 912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8" h="1179">
                    <a:moveTo>
                      <a:pt x="468" y="912"/>
                    </a:moveTo>
                    <a:cubicBezTo>
                      <a:pt x="355" y="688"/>
                      <a:pt x="467" y="475"/>
                      <a:pt x="467" y="475"/>
                    </a:cubicBezTo>
                    <a:cubicBezTo>
                      <a:pt x="467" y="475"/>
                      <a:pt x="467" y="475"/>
                      <a:pt x="467" y="475"/>
                    </a:cubicBezTo>
                    <a:cubicBezTo>
                      <a:pt x="471" y="468"/>
                      <a:pt x="476" y="460"/>
                      <a:pt x="481" y="452"/>
                    </a:cubicBezTo>
                    <a:cubicBezTo>
                      <a:pt x="517" y="403"/>
                      <a:pt x="517" y="403"/>
                      <a:pt x="517" y="403"/>
                    </a:cubicBezTo>
                    <a:cubicBezTo>
                      <a:pt x="567" y="335"/>
                      <a:pt x="567" y="224"/>
                      <a:pt x="517" y="157"/>
                    </a:cubicBezTo>
                    <a:cubicBezTo>
                      <a:pt x="481" y="108"/>
                      <a:pt x="481" y="108"/>
                      <a:pt x="481" y="108"/>
                    </a:cubicBezTo>
                    <a:cubicBezTo>
                      <a:pt x="437" y="48"/>
                      <a:pt x="454" y="3"/>
                      <a:pt x="516" y="0"/>
                    </a:cubicBezTo>
                    <a:cubicBezTo>
                      <a:pt x="516" y="0"/>
                      <a:pt x="516" y="0"/>
                      <a:pt x="516" y="0"/>
                    </a:cubicBezTo>
                    <a:cubicBezTo>
                      <a:pt x="516" y="0"/>
                      <a:pt x="275" y="9"/>
                      <a:pt x="138" y="219"/>
                    </a:cubicBezTo>
                    <a:cubicBezTo>
                      <a:pt x="0" y="430"/>
                      <a:pt x="77" y="648"/>
                      <a:pt x="77" y="648"/>
                    </a:cubicBezTo>
                    <a:cubicBezTo>
                      <a:pt x="77" y="648"/>
                      <a:pt x="77" y="648"/>
                      <a:pt x="77" y="648"/>
                    </a:cubicBezTo>
                    <a:cubicBezTo>
                      <a:pt x="205" y="936"/>
                      <a:pt x="481" y="1145"/>
                      <a:pt x="808" y="1179"/>
                    </a:cubicBezTo>
                    <a:cubicBezTo>
                      <a:pt x="808" y="1179"/>
                      <a:pt x="808" y="1179"/>
                      <a:pt x="808" y="1179"/>
                    </a:cubicBezTo>
                    <a:cubicBezTo>
                      <a:pt x="808" y="1179"/>
                      <a:pt x="581" y="1137"/>
                      <a:pt x="468" y="912"/>
                    </a:cubicBezTo>
                    <a:close/>
                  </a:path>
                </a:pathLst>
              </a:custGeom>
              <a:solidFill>
                <a:schemeClr val="accent3">
                  <a:lumMod val="40000"/>
                  <a:lumOff val="60000"/>
                </a:schemeClr>
              </a:solidFill>
              <a:ln>
                <a:noFill/>
              </a:ln>
              <a:effectLst>
                <a:outerShdw blurRad="25400" dist="12700" dir="2700000" algn="tl" rotWithShape="0">
                  <a:prstClr val="black">
                    <a:alpha val="40000"/>
                  </a:prstClr>
                </a:outerShdw>
              </a:effectLst>
              <a:sp3d>
                <a:bevelT w="508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2" name="Freeform 20"/>
              <p:cNvSpPr>
                <a:spLocks/>
              </p:cNvSpPr>
              <p:nvPr/>
            </p:nvSpPr>
            <p:spPr bwMode="auto">
              <a:xfrm>
                <a:off x="2851374" y="1421631"/>
                <a:ext cx="1749425" cy="1971675"/>
              </a:xfrm>
              <a:custGeom>
                <a:avLst/>
                <a:gdLst>
                  <a:gd name="T0" fmla="*/ 139 w 953"/>
                  <a:gd name="T1" fmla="*/ 646 h 1075"/>
                  <a:gd name="T2" fmla="*/ 517 w 953"/>
                  <a:gd name="T3" fmla="*/ 427 h 1075"/>
                  <a:gd name="T4" fmla="*/ 517 w 953"/>
                  <a:gd name="T5" fmla="*/ 427 h 1075"/>
                  <a:gd name="T6" fmla="*/ 544 w 953"/>
                  <a:gd name="T7" fmla="*/ 428 h 1075"/>
                  <a:gd name="T8" fmla="*/ 604 w 953"/>
                  <a:gd name="T9" fmla="*/ 434 h 1075"/>
                  <a:gd name="T10" fmla="*/ 818 w 953"/>
                  <a:gd name="T11" fmla="*/ 311 h 1075"/>
                  <a:gd name="T12" fmla="*/ 842 w 953"/>
                  <a:gd name="T13" fmla="*/ 256 h 1075"/>
                  <a:gd name="T14" fmla="*/ 953 w 953"/>
                  <a:gd name="T15" fmla="*/ 232 h 1075"/>
                  <a:gd name="T16" fmla="*/ 953 w 953"/>
                  <a:gd name="T17" fmla="*/ 232 h 1075"/>
                  <a:gd name="T18" fmla="*/ 574 w 953"/>
                  <a:gd name="T19" fmla="*/ 14 h 1075"/>
                  <a:gd name="T20" fmla="*/ 173 w 953"/>
                  <a:gd name="T21" fmla="*/ 175 h 1075"/>
                  <a:gd name="T22" fmla="*/ 0 w 953"/>
                  <a:gd name="T23" fmla="*/ 707 h 1075"/>
                  <a:gd name="T24" fmla="*/ 78 w 953"/>
                  <a:gd name="T25" fmla="*/ 1075 h 1075"/>
                  <a:gd name="T26" fmla="*/ 78 w 953"/>
                  <a:gd name="T27" fmla="*/ 1075 h 1075"/>
                  <a:gd name="T28" fmla="*/ 139 w 953"/>
                  <a:gd name="T29" fmla="*/ 646 h 1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53" h="1075">
                    <a:moveTo>
                      <a:pt x="139" y="646"/>
                    </a:moveTo>
                    <a:cubicBezTo>
                      <a:pt x="276" y="436"/>
                      <a:pt x="517" y="427"/>
                      <a:pt x="517" y="427"/>
                    </a:cubicBezTo>
                    <a:cubicBezTo>
                      <a:pt x="517" y="427"/>
                      <a:pt x="517" y="427"/>
                      <a:pt x="517" y="427"/>
                    </a:cubicBezTo>
                    <a:cubicBezTo>
                      <a:pt x="525" y="427"/>
                      <a:pt x="534" y="427"/>
                      <a:pt x="544" y="428"/>
                    </a:cubicBezTo>
                    <a:cubicBezTo>
                      <a:pt x="604" y="434"/>
                      <a:pt x="604" y="434"/>
                      <a:pt x="604" y="434"/>
                    </a:cubicBezTo>
                    <a:cubicBezTo>
                      <a:pt x="688" y="444"/>
                      <a:pt x="784" y="388"/>
                      <a:pt x="818" y="311"/>
                    </a:cubicBezTo>
                    <a:cubicBezTo>
                      <a:pt x="842" y="256"/>
                      <a:pt x="842" y="256"/>
                      <a:pt x="842" y="256"/>
                    </a:cubicBezTo>
                    <a:cubicBezTo>
                      <a:pt x="872" y="188"/>
                      <a:pt x="919" y="180"/>
                      <a:pt x="953" y="232"/>
                    </a:cubicBezTo>
                    <a:cubicBezTo>
                      <a:pt x="953" y="232"/>
                      <a:pt x="953" y="232"/>
                      <a:pt x="953" y="232"/>
                    </a:cubicBezTo>
                    <a:cubicBezTo>
                      <a:pt x="953" y="232"/>
                      <a:pt x="825" y="28"/>
                      <a:pt x="574" y="14"/>
                    </a:cubicBezTo>
                    <a:cubicBezTo>
                      <a:pt x="328" y="0"/>
                      <a:pt x="180" y="167"/>
                      <a:pt x="173" y="175"/>
                    </a:cubicBezTo>
                    <a:cubicBezTo>
                      <a:pt x="64" y="324"/>
                      <a:pt x="0" y="508"/>
                      <a:pt x="0" y="707"/>
                    </a:cubicBezTo>
                    <a:cubicBezTo>
                      <a:pt x="0" y="838"/>
                      <a:pt x="28" y="962"/>
                      <a:pt x="78" y="1075"/>
                    </a:cubicBezTo>
                    <a:cubicBezTo>
                      <a:pt x="78" y="1075"/>
                      <a:pt x="78" y="1075"/>
                      <a:pt x="78" y="1075"/>
                    </a:cubicBezTo>
                    <a:cubicBezTo>
                      <a:pt x="78" y="1075"/>
                      <a:pt x="1" y="857"/>
                      <a:pt x="139" y="646"/>
                    </a:cubicBezTo>
                    <a:close/>
                  </a:path>
                </a:pathLst>
              </a:custGeom>
              <a:solidFill>
                <a:schemeClr val="accent4">
                  <a:lumMod val="60000"/>
                  <a:lumOff val="40000"/>
                </a:schemeClr>
              </a:solidFill>
              <a:ln>
                <a:noFill/>
              </a:ln>
              <a:effectLst>
                <a:outerShdw blurRad="25400" dist="12700" dir="2700000" algn="tl" rotWithShape="0">
                  <a:prstClr val="black">
                    <a:alpha val="40000"/>
                  </a:prstClr>
                </a:outerShdw>
              </a:effectLst>
              <a:sp3d>
                <a:bevelT w="508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45" name="Freeform 20"/>
            <p:cNvSpPr>
              <a:spLocks/>
            </p:cNvSpPr>
            <p:nvPr/>
          </p:nvSpPr>
          <p:spPr bwMode="auto">
            <a:xfrm>
              <a:off x="3545477" y="2410609"/>
              <a:ext cx="1178801" cy="1329900"/>
            </a:xfrm>
            <a:custGeom>
              <a:avLst/>
              <a:gdLst/>
              <a:ahLst/>
              <a:cxnLst/>
              <a:rect l="l" t="t" r="r" b="b"/>
              <a:pathLst>
                <a:path w="1363752" h="1538558">
                  <a:moveTo>
                    <a:pt x="832425" y="1208"/>
                  </a:moveTo>
                  <a:cubicBezTo>
                    <a:pt x="1130859" y="17839"/>
                    <a:pt x="1309392" y="219523"/>
                    <a:pt x="1363752" y="291854"/>
                  </a:cubicBezTo>
                  <a:cubicBezTo>
                    <a:pt x="1226934" y="170881"/>
                    <a:pt x="1037450" y="96075"/>
                    <a:pt x="828092" y="96075"/>
                  </a:cubicBezTo>
                  <a:cubicBezTo>
                    <a:pt x="410518" y="96075"/>
                    <a:pt x="72008" y="393668"/>
                    <a:pt x="72008" y="760767"/>
                  </a:cubicBezTo>
                  <a:cubicBezTo>
                    <a:pt x="72008" y="858043"/>
                    <a:pt x="95777" y="950439"/>
                    <a:pt x="139789" y="1033042"/>
                  </a:cubicBezTo>
                  <a:cubicBezTo>
                    <a:pt x="27963" y="1297637"/>
                    <a:pt x="113104" y="1538521"/>
                    <a:pt x="113117" y="1538558"/>
                  </a:cubicBezTo>
                  <a:cubicBezTo>
                    <a:pt x="40606" y="1374825"/>
                    <a:pt x="0" y="1195154"/>
                    <a:pt x="0" y="1005340"/>
                  </a:cubicBezTo>
                  <a:cubicBezTo>
                    <a:pt x="0" y="716996"/>
                    <a:pt x="92814" y="450386"/>
                    <a:pt x="250888" y="234491"/>
                  </a:cubicBezTo>
                  <a:cubicBezTo>
                    <a:pt x="261039" y="222899"/>
                    <a:pt x="475671" y="-19078"/>
                    <a:pt x="832425" y="1208"/>
                  </a:cubicBezTo>
                  <a:close/>
                </a:path>
              </a:pathLst>
            </a:custGeom>
            <a:gradFill flip="none" rotWithShape="1">
              <a:gsLst>
                <a:gs pos="88000">
                  <a:schemeClr val="bg1">
                    <a:alpha val="0"/>
                  </a:schemeClr>
                </a:gs>
                <a:gs pos="7000">
                  <a:schemeClr val="bg1">
                    <a:alpha val="6300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46" name="椭圆 45"/>
            <p:cNvSpPr/>
            <p:nvPr/>
          </p:nvSpPr>
          <p:spPr>
            <a:xfrm rot="21165466">
              <a:off x="3997531" y="2908334"/>
              <a:ext cx="306059" cy="40441"/>
            </a:xfrm>
            <a:prstGeom prst="ellipse">
              <a:avLst/>
            </a:prstGeom>
            <a:gradFill flip="none" rotWithShape="1">
              <a:gsLst>
                <a:gs pos="0">
                  <a:schemeClr val="bg1">
                    <a:alpha val="5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47" name="Freeform 20"/>
            <p:cNvSpPr>
              <a:spLocks/>
            </p:cNvSpPr>
            <p:nvPr/>
          </p:nvSpPr>
          <p:spPr bwMode="auto">
            <a:xfrm rot="3872722">
              <a:off x="4014288" y="2041568"/>
              <a:ext cx="1178801" cy="1329900"/>
            </a:xfrm>
            <a:custGeom>
              <a:avLst/>
              <a:gdLst/>
              <a:ahLst/>
              <a:cxnLst/>
              <a:rect l="l" t="t" r="r" b="b"/>
              <a:pathLst>
                <a:path w="1363752" h="1538558">
                  <a:moveTo>
                    <a:pt x="832425" y="1208"/>
                  </a:moveTo>
                  <a:cubicBezTo>
                    <a:pt x="1130859" y="17839"/>
                    <a:pt x="1309392" y="219523"/>
                    <a:pt x="1363752" y="291854"/>
                  </a:cubicBezTo>
                  <a:cubicBezTo>
                    <a:pt x="1226934" y="170881"/>
                    <a:pt x="1037450" y="96075"/>
                    <a:pt x="828092" y="96075"/>
                  </a:cubicBezTo>
                  <a:cubicBezTo>
                    <a:pt x="410518" y="96075"/>
                    <a:pt x="72008" y="393668"/>
                    <a:pt x="72008" y="760767"/>
                  </a:cubicBezTo>
                  <a:cubicBezTo>
                    <a:pt x="72008" y="858043"/>
                    <a:pt x="95777" y="950439"/>
                    <a:pt x="139789" y="1033042"/>
                  </a:cubicBezTo>
                  <a:cubicBezTo>
                    <a:pt x="27963" y="1297637"/>
                    <a:pt x="113104" y="1538521"/>
                    <a:pt x="113117" y="1538558"/>
                  </a:cubicBezTo>
                  <a:cubicBezTo>
                    <a:pt x="40606" y="1374825"/>
                    <a:pt x="0" y="1195154"/>
                    <a:pt x="0" y="1005340"/>
                  </a:cubicBezTo>
                  <a:cubicBezTo>
                    <a:pt x="0" y="716996"/>
                    <a:pt x="92814" y="450386"/>
                    <a:pt x="250888" y="234491"/>
                  </a:cubicBezTo>
                  <a:cubicBezTo>
                    <a:pt x="261039" y="222899"/>
                    <a:pt x="475671" y="-19078"/>
                    <a:pt x="832425" y="1208"/>
                  </a:cubicBezTo>
                  <a:close/>
                </a:path>
              </a:pathLst>
            </a:custGeom>
            <a:gradFill flip="none" rotWithShape="1">
              <a:gsLst>
                <a:gs pos="86000">
                  <a:schemeClr val="bg1">
                    <a:alpha val="0"/>
                  </a:schemeClr>
                </a:gs>
                <a:gs pos="7000">
                  <a:schemeClr val="bg1">
                    <a:alpha val="5200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48" name="椭圆 47"/>
            <p:cNvSpPr/>
            <p:nvPr/>
          </p:nvSpPr>
          <p:spPr>
            <a:xfrm rot="2563955">
              <a:off x="4718706" y="2852070"/>
              <a:ext cx="348275" cy="45715"/>
            </a:xfrm>
            <a:prstGeom prst="ellipse">
              <a:avLst/>
            </a:prstGeom>
            <a:gradFill flip="none" rotWithShape="1">
              <a:gsLst>
                <a:gs pos="0">
                  <a:schemeClr val="bg1">
                    <a:alpha val="40000"/>
                  </a:schemeClr>
                </a:gs>
                <a:gs pos="100000">
                  <a:srgbClr val="FFFFFF">
                    <a:alpha val="4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49" name="椭圆 48"/>
            <p:cNvSpPr/>
            <p:nvPr/>
          </p:nvSpPr>
          <p:spPr>
            <a:xfrm rot="7077029">
              <a:off x="5038027" y="3107887"/>
              <a:ext cx="348135" cy="51009"/>
            </a:xfrm>
            <a:prstGeom prst="ellipse">
              <a:avLst/>
            </a:prstGeom>
            <a:gradFill flip="none" rotWithShape="1">
              <a:gsLst>
                <a:gs pos="0">
                  <a:schemeClr val="bg1">
                    <a:alpha val="40000"/>
                  </a:schemeClr>
                </a:gs>
                <a:gs pos="100000">
                  <a:srgbClr val="FFFFFF">
                    <a:alpha val="4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0" name="Freeform 20"/>
            <p:cNvSpPr>
              <a:spLocks/>
            </p:cNvSpPr>
            <p:nvPr/>
          </p:nvSpPr>
          <p:spPr bwMode="auto">
            <a:xfrm rot="6996438">
              <a:off x="4513948" y="2227024"/>
              <a:ext cx="1268353" cy="1318779"/>
            </a:xfrm>
            <a:custGeom>
              <a:avLst/>
              <a:gdLst/>
              <a:ahLst/>
              <a:cxnLst/>
              <a:rect l="l" t="t" r="r" b="b"/>
              <a:pathLst>
                <a:path w="1363752" h="1538558">
                  <a:moveTo>
                    <a:pt x="832425" y="1208"/>
                  </a:moveTo>
                  <a:cubicBezTo>
                    <a:pt x="1130859" y="17839"/>
                    <a:pt x="1309392" y="219523"/>
                    <a:pt x="1363752" y="291854"/>
                  </a:cubicBezTo>
                  <a:cubicBezTo>
                    <a:pt x="1226934" y="170881"/>
                    <a:pt x="1037450" y="96075"/>
                    <a:pt x="828092" y="96075"/>
                  </a:cubicBezTo>
                  <a:cubicBezTo>
                    <a:pt x="410518" y="96075"/>
                    <a:pt x="72008" y="393668"/>
                    <a:pt x="72008" y="760767"/>
                  </a:cubicBezTo>
                  <a:cubicBezTo>
                    <a:pt x="72008" y="858043"/>
                    <a:pt x="95777" y="950439"/>
                    <a:pt x="139789" y="1033042"/>
                  </a:cubicBezTo>
                  <a:cubicBezTo>
                    <a:pt x="27963" y="1297637"/>
                    <a:pt x="113104" y="1538521"/>
                    <a:pt x="113117" y="1538558"/>
                  </a:cubicBezTo>
                  <a:cubicBezTo>
                    <a:pt x="40606" y="1374825"/>
                    <a:pt x="0" y="1195154"/>
                    <a:pt x="0" y="1005340"/>
                  </a:cubicBezTo>
                  <a:cubicBezTo>
                    <a:pt x="0" y="716996"/>
                    <a:pt x="92814" y="450386"/>
                    <a:pt x="250888" y="234491"/>
                  </a:cubicBezTo>
                  <a:cubicBezTo>
                    <a:pt x="261039" y="222899"/>
                    <a:pt x="475671" y="-19078"/>
                    <a:pt x="832425" y="1208"/>
                  </a:cubicBezTo>
                  <a:close/>
                </a:path>
              </a:pathLst>
            </a:custGeom>
            <a:gradFill flip="none" rotWithShape="1">
              <a:gsLst>
                <a:gs pos="86000">
                  <a:schemeClr val="bg1">
                    <a:alpha val="0"/>
                  </a:schemeClr>
                </a:gs>
                <a:gs pos="7000">
                  <a:schemeClr val="bg1">
                    <a:alpha val="5200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1" name="椭圆 50"/>
            <p:cNvSpPr/>
            <p:nvPr/>
          </p:nvSpPr>
          <p:spPr>
            <a:xfrm rot="10800000">
              <a:off x="4878771" y="3623946"/>
              <a:ext cx="348275" cy="50989"/>
            </a:xfrm>
            <a:prstGeom prst="ellipse">
              <a:avLst/>
            </a:prstGeom>
            <a:gradFill flip="none" rotWithShape="1">
              <a:gsLst>
                <a:gs pos="0">
                  <a:schemeClr val="bg1">
                    <a:alpha val="40000"/>
                  </a:schemeClr>
                </a:gs>
                <a:gs pos="100000">
                  <a:srgbClr val="FFFFFF">
                    <a:alpha val="4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2" name="Freeform 20"/>
            <p:cNvSpPr>
              <a:spLocks/>
            </p:cNvSpPr>
            <p:nvPr/>
          </p:nvSpPr>
          <p:spPr bwMode="auto">
            <a:xfrm rot="10396783">
              <a:off x="4610317" y="2786949"/>
              <a:ext cx="1285134" cy="1318779"/>
            </a:xfrm>
            <a:custGeom>
              <a:avLst/>
              <a:gdLst/>
              <a:ahLst/>
              <a:cxnLst/>
              <a:rect l="l" t="t" r="r" b="b"/>
              <a:pathLst>
                <a:path w="1363752" h="1538558">
                  <a:moveTo>
                    <a:pt x="832425" y="1208"/>
                  </a:moveTo>
                  <a:cubicBezTo>
                    <a:pt x="1130859" y="17839"/>
                    <a:pt x="1309392" y="219523"/>
                    <a:pt x="1363752" y="291854"/>
                  </a:cubicBezTo>
                  <a:cubicBezTo>
                    <a:pt x="1226934" y="170881"/>
                    <a:pt x="1037450" y="96075"/>
                    <a:pt x="828092" y="96075"/>
                  </a:cubicBezTo>
                  <a:cubicBezTo>
                    <a:pt x="410518" y="96075"/>
                    <a:pt x="72008" y="393668"/>
                    <a:pt x="72008" y="760767"/>
                  </a:cubicBezTo>
                  <a:cubicBezTo>
                    <a:pt x="72008" y="858043"/>
                    <a:pt x="95777" y="950439"/>
                    <a:pt x="139789" y="1033042"/>
                  </a:cubicBezTo>
                  <a:cubicBezTo>
                    <a:pt x="27963" y="1297637"/>
                    <a:pt x="113104" y="1538521"/>
                    <a:pt x="113117" y="1538558"/>
                  </a:cubicBezTo>
                  <a:cubicBezTo>
                    <a:pt x="40606" y="1374825"/>
                    <a:pt x="0" y="1195154"/>
                    <a:pt x="0" y="1005340"/>
                  </a:cubicBezTo>
                  <a:cubicBezTo>
                    <a:pt x="0" y="716996"/>
                    <a:pt x="92814" y="450386"/>
                    <a:pt x="250888" y="234491"/>
                  </a:cubicBezTo>
                  <a:cubicBezTo>
                    <a:pt x="261039" y="222899"/>
                    <a:pt x="475671" y="-19078"/>
                    <a:pt x="832425" y="1208"/>
                  </a:cubicBezTo>
                  <a:close/>
                </a:path>
              </a:pathLst>
            </a:custGeom>
            <a:gradFill flip="none" rotWithShape="1">
              <a:gsLst>
                <a:gs pos="86000">
                  <a:schemeClr val="bg1">
                    <a:alpha val="0"/>
                  </a:schemeClr>
                </a:gs>
                <a:gs pos="7000">
                  <a:schemeClr val="bg1">
                    <a:alpha val="5200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3" name="椭圆 52"/>
            <p:cNvSpPr/>
            <p:nvPr/>
          </p:nvSpPr>
          <p:spPr>
            <a:xfrm rot="13314143">
              <a:off x="4347564" y="3653836"/>
              <a:ext cx="240978" cy="45715"/>
            </a:xfrm>
            <a:prstGeom prst="ellipse">
              <a:avLst/>
            </a:prstGeom>
            <a:gradFill flip="none" rotWithShape="1">
              <a:gsLst>
                <a:gs pos="0">
                  <a:schemeClr val="bg1">
                    <a:alpha val="23000"/>
                  </a:schemeClr>
                </a:gs>
                <a:gs pos="100000">
                  <a:srgbClr val="FFFFFF">
                    <a:alpha val="4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4" name="椭圆 53"/>
            <p:cNvSpPr/>
            <p:nvPr/>
          </p:nvSpPr>
          <p:spPr>
            <a:xfrm rot="16200000">
              <a:off x="4147958" y="3262614"/>
              <a:ext cx="174067" cy="45733"/>
            </a:xfrm>
            <a:prstGeom prst="ellipse">
              <a:avLst/>
            </a:prstGeom>
            <a:gradFill flip="none" rotWithShape="1">
              <a:gsLst>
                <a:gs pos="0">
                  <a:schemeClr val="bg1">
                    <a:alpha val="51000"/>
                  </a:schemeClr>
                </a:gs>
                <a:gs pos="100000">
                  <a:srgbClr val="FFFFFF">
                    <a:alpha val="4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5" name="Freeform 20"/>
            <p:cNvSpPr>
              <a:spLocks/>
            </p:cNvSpPr>
            <p:nvPr/>
          </p:nvSpPr>
          <p:spPr bwMode="auto">
            <a:xfrm rot="17952663">
              <a:off x="3645315" y="3008575"/>
              <a:ext cx="1185574" cy="1300727"/>
            </a:xfrm>
            <a:custGeom>
              <a:avLst/>
              <a:gdLst/>
              <a:ahLst/>
              <a:cxnLst/>
              <a:rect l="l" t="t" r="r" b="b"/>
              <a:pathLst>
                <a:path w="1363752" h="1538558">
                  <a:moveTo>
                    <a:pt x="832425" y="1208"/>
                  </a:moveTo>
                  <a:cubicBezTo>
                    <a:pt x="1130859" y="17839"/>
                    <a:pt x="1309392" y="219523"/>
                    <a:pt x="1363752" y="291854"/>
                  </a:cubicBezTo>
                  <a:cubicBezTo>
                    <a:pt x="1226934" y="170881"/>
                    <a:pt x="1037450" y="96075"/>
                    <a:pt x="828092" y="96075"/>
                  </a:cubicBezTo>
                  <a:cubicBezTo>
                    <a:pt x="410518" y="96075"/>
                    <a:pt x="72008" y="393668"/>
                    <a:pt x="72008" y="760767"/>
                  </a:cubicBezTo>
                  <a:cubicBezTo>
                    <a:pt x="72008" y="858043"/>
                    <a:pt x="95777" y="950439"/>
                    <a:pt x="139789" y="1033042"/>
                  </a:cubicBezTo>
                  <a:cubicBezTo>
                    <a:pt x="27963" y="1297637"/>
                    <a:pt x="113104" y="1538521"/>
                    <a:pt x="113117" y="1538558"/>
                  </a:cubicBezTo>
                  <a:cubicBezTo>
                    <a:pt x="40606" y="1374825"/>
                    <a:pt x="0" y="1195154"/>
                    <a:pt x="0" y="1005340"/>
                  </a:cubicBezTo>
                  <a:cubicBezTo>
                    <a:pt x="0" y="716996"/>
                    <a:pt x="92814" y="450386"/>
                    <a:pt x="250888" y="234491"/>
                  </a:cubicBezTo>
                  <a:cubicBezTo>
                    <a:pt x="261039" y="222899"/>
                    <a:pt x="475671" y="-19078"/>
                    <a:pt x="832425" y="1208"/>
                  </a:cubicBezTo>
                  <a:close/>
                </a:path>
              </a:pathLst>
            </a:custGeom>
            <a:gradFill flip="none" rotWithShape="1">
              <a:gsLst>
                <a:gs pos="86000">
                  <a:schemeClr val="bg1">
                    <a:alpha val="10000"/>
                  </a:schemeClr>
                </a:gs>
                <a:gs pos="7000">
                  <a:schemeClr val="bg1">
                    <a:alpha val="6600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6" name="Freeform 20"/>
            <p:cNvSpPr>
              <a:spLocks/>
            </p:cNvSpPr>
            <p:nvPr/>
          </p:nvSpPr>
          <p:spPr bwMode="auto">
            <a:xfrm rot="14189774">
              <a:off x="4189509" y="3188219"/>
              <a:ext cx="1239363" cy="1348153"/>
            </a:xfrm>
            <a:custGeom>
              <a:avLst/>
              <a:gdLst/>
              <a:ahLst/>
              <a:cxnLst/>
              <a:rect l="l" t="t" r="r" b="b"/>
              <a:pathLst>
                <a:path w="1363752" h="1538558">
                  <a:moveTo>
                    <a:pt x="832425" y="1208"/>
                  </a:moveTo>
                  <a:cubicBezTo>
                    <a:pt x="1130859" y="17839"/>
                    <a:pt x="1309392" y="219523"/>
                    <a:pt x="1363752" y="291854"/>
                  </a:cubicBezTo>
                  <a:cubicBezTo>
                    <a:pt x="1226934" y="170881"/>
                    <a:pt x="1037450" y="96075"/>
                    <a:pt x="828092" y="96075"/>
                  </a:cubicBezTo>
                  <a:cubicBezTo>
                    <a:pt x="410518" y="96075"/>
                    <a:pt x="72008" y="393668"/>
                    <a:pt x="72008" y="760767"/>
                  </a:cubicBezTo>
                  <a:cubicBezTo>
                    <a:pt x="72008" y="858043"/>
                    <a:pt x="95777" y="950439"/>
                    <a:pt x="139789" y="1033042"/>
                  </a:cubicBezTo>
                  <a:cubicBezTo>
                    <a:pt x="27963" y="1297637"/>
                    <a:pt x="113104" y="1538521"/>
                    <a:pt x="113117" y="1538558"/>
                  </a:cubicBezTo>
                  <a:cubicBezTo>
                    <a:pt x="40606" y="1374825"/>
                    <a:pt x="0" y="1195154"/>
                    <a:pt x="0" y="1005340"/>
                  </a:cubicBezTo>
                  <a:cubicBezTo>
                    <a:pt x="0" y="716996"/>
                    <a:pt x="92814" y="450386"/>
                    <a:pt x="250888" y="234491"/>
                  </a:cubicBezTo>
                  <a:cubicBezTo>
                    <a:pt x="261039" y="222899"/>
                    <a:pt x="475671" y="-19078"/>
                    <a:pt x="832425" y="1208"/>
                  </a:cubicBezTo>
                  <a:close/>
                </a:path>
              </a:pathLst>
            </a:custGeom>
            <a:gradFill flip="none" rotWithShape="1">
              <a:gsLst>
                <a:gs pos="86000">
                  <a:schemeClr val="bg1">
                    <a:alpha val="0"/>
                  </a:schemeClr>
                </a:gs>
                <a:gs pos="7000">
                  <a:schemeClr val="bg1">
                    <a:alpha val="5200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grpSp>
        <p:nvGrpSpPr>
          <p:cNvPr id="63" name="组合 62"/>
          <p:cNvGrpSpPr>
            <a:grpSpLocks/>
          </p:cNvGrpSpPr>
          <p:nvPr/>
        </p:nvGrpSpPr>
        <p:grpSpPr bwMode="auto">
          <a:xfrm>
            <a:off x="1587500" y="2374900"/>
            <a:ext cx="1355725" cy="422275"/>
            <a:chOff x="4578770" y="1433046"/>
            <a:chExt cx="1541364" cy="421850"/>
          </a:xfrm>
        </p:grpSpPr>
        <p:sp>
          <p:nvSpPr>
            <p:cNvPr id="64" name="矩形 63"/>
            <p:cNvSpPr/>
            <p:nvPr/>
          </p:nvSpPr>
          <p:spPr>
            <a:xfrm>
              <a:off x="4578770" y="1433046"/>
              <a:ext cx="1541364" cy="421850"/>
            </a:xfrm>
            <a:prstGeom prst="rect">
              <a:avLst/>
            </a:prstGeom>
            <a:solidFill>
              <a:schemeClr val="accent3"/>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5" name="矩形 64"/>
            <p:cNvSpPr/>
            <p:nvPr/>
          </p:nvSpPr>
          <p:spPr>
            <a:xfrm>
              <a:off x="4614868" y="1444148"/>
              <a:ext cx="1469169" cy="399647"/>
            </a:xfrm>
            <a:prstGeom prst="rect">
              <a:avLst/>
            </a:prstGeom>
            <a:effectLst>
              <a:outerShdw blurRad="12700" dist="12700" dir="2700000" algn="tl" rotWithShape="0">
                <a:prstClr val="black">
                  <a:alpha val="40000"/>
                </a:prstClr>
              </a:outerShdw>
            </a:effectLst>
          </p:spPr>
          <p:txBody>
            <a:bodyPr>
              <a:spAutoFit/>
            </a:bodyPr>
            <a:lstStyle/>
            <a:p>
              <a:pPr algn="just" defTabSz="967801" fontAlgn="auto">
                <a:lnSpc>
                  <a:spcPts val="1200"/>
                </a:lnSpc>
                <a:spcBef>
                  <a:spcPts val="0"/>
                </a:spcBef>
                <a:spcAft>
                  <a:spcPts val="0"/>
                </a:spcAft>
                <a:defRPr/>
              </a:pPr>
              <a:r>
                <a:rPr lang="zh-CN" altLang="en-US" sz="1000" dirty="0">
                  <a:solidFill>
                    <a:schemeClr val="bg1"/>
                  </a:solidFill>
                  <a:latin typeface="微软雅黑" pitchFamily="34" charset="-122"/>
                  <a:ea typeface="微软雅黑" pitchFamily="34" charset="-122"/>
                </a:rPr>
                <a:t>演界网，中国首家演示设计交易平台。</a:t>
              </a:r>
              <a:endParaRPr lang="en-US" altLang="zh-CN" sz="1000" dirty="0">
                <a:solidFill>
                  <a:schemeClr val="bg1"/>
                </a:solidFill>
                <a:latin typeface="微软雅黑" pitchFamily="34" charset="-122"/>
                <a:ea typeface="微软雅黑" pitchFamily="34" charset="-122"/>
              </a:endParaRPr>
            </a:p>
          </p:txBody>
        </p:sp>
      </p:grpSp>
      <p:cxnSp>
        <p:nvCxnSpPr>
          <p:cNvPr id="66" name="直接连接符 65"/>
          <p:cNvCxnSpPr/>
          <p:nvPr/>
        </p:nvCxnSpPr>
        <p:spPr>
          <a:xfrm>
            <a:off x="2979738" y="2600325"/>
            <a:ext cx="1392237" cy="0"/>
          </a:xfrm>
          <a:prstGeom prst="line">
            <a:avLst/>
          </a:prstGeom>
          <a:gradFill>
            <a:gsLst>
              <a:gs pos="100000">
                <a:srgbClr val="F18B0F"/>
              </a:gs>
              <a:gs pos="61000">
                <a:srgbClr val="FFC000"/>
              </a:gs>
            </a:gsLst>
            <a:lin ang="13200000" scaled="0"/>
          </a:gradFill>
          <a:ln>
            <a:noFill/>
          </a:ln>
          <a:effectLst>
            <a:outerShdw blurRad="25400" dist="12700" dir="2700000" algn="tl" rotWithShape="0">
              <a:prstClr val="black">
                <a:alpha val="40000"/>
              </a:prstClr>
            </a:outerShdw>
          </a:effectLst>
          <a:sp3d>
            <a:bevelT w="50800" h="25400"/>
          </a:sp3d>
        </p:spPr>
        <p:style>
          <a:lnRef idx="2">
            <a:schemeClr val="accent1">
              <a:shade val="50000"/>
            </a:schemeClr>
          </a:lnRef>
          <a:fillRef idx="1">
            <a:schemeClr val="accent1"/>
          </a:fillRef>
          <a:effectRef idx="0">
            <a:schemeClr val="accent1"/>
          </a:effectRef>
          <a:fontRef idx="minor">
            <a:schemeClr val="lt1"/>
          </a:fontRef>
        </p:style>
      </p:cxnSp>
      <p:grpSp>
        <p:nvGrpSpPr>
          <p:cNvPr id="67" name="组合 66"/>
          <p:cNvGrpSpPr>
            <a:grpSpLocks/>
          </p:cNvGrpSpPr>
          <p:nvPr/>
        </p:nvGrpSpPr>
        <p:grpSpPr bwMode="auto">
          <a:xfrm>
            <a:off x="1323975" y="2906713"/>
            <a:ext cx="1354138" cy="422275"/>
            <a:chOff x="4578770" y="1433046"/>
            <a:chExt cx="1541364" cy="421850"/>
          </a:xfrm>
        </p:grpSpPr>
        <p:sp>
          <p:nvSpPr>
            <p:cNvPr id="68" name="矩形 67"/>
            <p:cNvSpPr/>
            <p:nvPr/>
          </p:nvSpPr>
          <p:spPr>
            <a:xfrm>
              <a:off x="4578770" y="1433046"/>
              <a:ext cx="1541364" cy="421850"/>
            </a:xfrm>
            <a:prstGeom prst="rect">
              <a:avLst/>
            </a:prstGeom>
            <a:solidFill>
              <a:schemeClr val="accent3"/>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9" name="矩形 68"/>
            <p:cNvSpPr/>
            <p:nvPr/>
          </p:nvSpPr>
          <p:spPr>
            <a:xfrm>
              <a:off x="4614910" y="1444147"/>
              <a:ext cx="1469084" cy="399647"/>
            </a:xfrm>
            <a:prstGeom prst="rect">
              <a:avLst/>
            </a:prstGeom>
            <a:effectLst>
              <a:outerShdw blurRad="12700" dist="12700" dir="2700000" algn="tl" rotWithShape="0">
                <a:prstClr val="black">
                  <a:alpha val="40000"/>
                </a:prstClr>
              </a:outerShdw>
            </a:effectLst>
          </p:spPr>
          <p:txBody>
            <a:bodyPr>
              <a:spAutoFit/>
            </a:bodyPr>
            <a:lstStyle/>
            <a:p>
              <a:pPr algn="just" defTabSz="967801" fontAlgn="auto">
                <a:lnSpc>
                  <a:spcPts val="1200"/>
                </a:lnSpc>
                <a:spcBef>
                  <a:spcPts val="0"/>
                </a:spcBef>
                <a:spcAft>
                  <a:spcPts val="0"/>
                </a:spcAft>
                <a:defRPr/>
              </a:pPr>
              <a:r>
                <a:rPr lang="zh-CN" altLang="en-US" sz="1000" dirty="0">
                  <a:solidFill>
                    <a:schemeClr val="bg1"/>
                  </a:solidFill>
                  <a:latin typeface="微软雅黑" pitchFamily="34" charset="-122"/>
                  <a:ea typeface="微软雅黑" pitchFamily="34" charset="-122"/>
                </a:rPr>
                <a:t>演界网，中国首家演示设计交易平台。</a:t>
              </a:r>
              <a:endParaRPr lang="en-US" altLang="zh-CN" sz="1000" dirty="0">
                <a:solidFill>
                  <a:schemeClr val="bg1"/>
                </a:solidFill>
                <a:latin typeface="微软雅黑" pitchFamily="34" charset="-122"/>
                <a:ea typeface="微软雅黑" pitchFamily="34" charset="-122"/>
              </a:endParaRPr>
            </a:p>
          </p:txBody>
        </p:sp>
      </p:grpSp>
      <p:cxnSp>
        <p:nvCxnSpPr>
          <p:cNvPr id="70" name="直接连接符 69"/>
          <p:cNvCxnSpPr/>
          <p:nvPr/>
        </p:nvCxnSpPr>
        <p:spPr>
          <a:xfrm>
            <a:off x="2714625" y="3121025"/>
            <a:ext cx="1393825" cy="0"/>
          </a:xfrm>
          <a:prstGeom prst="line">
            <a:avLst/>
          </a:prstGeom>
          <a:ln w="3175" cmpd="tri">
            <a:solidFill>
              <a:schemeClr val="tx1"/>
            </a:solidFill>
            <a:prstDash val="lgDashDot"/>
            <a:tailEnd type="oval"/>
          </a:ln>
        </p:spPr>
        <p:style>
          <a:lnRef idx="1">
            <a:schemeClr val="accent1"/>
          </a:lnRef>
          <a:fillRef idx="0">
            <a:schemeClr val="accent1"/>
          </a:fillRef>
          <a:effectRef idx="0">
            <a:schemeClr val="accent1"/>
          </a:effectRef>
          <a:fontRef idx="minor">
            <a:schemeClr val="tx1"/>
          </a:fontRef>
        </p:style>
      </p:cxnSp>
      <p:grpSp>
        <p:nvGrpSpPr>
          <p:cNvPr id="71" name="组合 70"/>
          <p:cNvGrpSpPr>
            <a:grpSpLocks/>
          </p:cNvGrpSpPr>
          <p:nvPr/>
        </p:nvGrpSpPr>
        <p:grpSpPr bwMode="auto">
          <a:xfrm>
            <a:off x="1563688" y="3425825"/>
            <a:ext cx="1355725" cy="422275"/>
            <a:chOff x="4578770" y="1433046"/>
            <a:chExt cx="1541364" cy="421850"/>
          </a:xfrm>
        </p:grpSpPr>
        <p:sp>
          <p:nvSpPr>
            <p:cNvPr id="90" name="矩形 89"/>
            <p:cNvSpPr/>
            <p:nvPr/>
          </p:nvSpPr>
          <p:spPr>
            <a:xfrm>
              <a:off x="4578770" y="1433046"/>
              <a:ext cx="1541364" cy="421850"/>
            </a:xfrm>
            <a:prstGeom prst="rect">
              <a:avLst/>
            </a:prstGeom>
            <a:solidFill>
              <a:schemeClr val="accent3"/>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r>
                <a:rPr lang="en-US" altLang="zh-CN" dirty="0"/>
                <a:t>        </a:t>
              </a:r>
              <a:endParaRPr lang="zh-CN" altLang="en-US" dirty="0"/>
            </a:p>
          </p:txBody>
        </p:sp>
        <p:sp>
          <p:nvSpPr>
            <p:cNvPr id="91" name="矩形 90"/>
            <p:cNvSpPr/>
            <p:nvPr/>
          </p:nvSpPr>
          <p:spPr>
            <a:xfrm>
              <a:off x="4614868" y="1444148"/>
              <a:ext cx="1469169" cy="399647"/>
            </a:xfrm>
            <a:prstGeom prst="rect">
              <a:avLst/>
            </a:prstGeom>
            <a:effectLst>
              <a:outerShdw blurRad="12700" dist="12700" dir="2700000" algn="tl" rotWithShape="0">
                <a:prstClr val="black">
                  <a:alpha val="40000"/>
                </a:prstClr>
              </a:outerShdw>
            </a:effectLst>
          </p:spPr>
          <p:txBody>
            <a:bodyPr>
              <a:spAutoFit/>
            </a:bodyPr>
            <a:lstStyle/>
            <a:p>
              <a:pPr algn="just" defTabSz="967801" fontAlgn="auto">
                <a:lnSpc>
                  <a:spcPts val="1200"/>
                </a:lnSpc>
                <a:spcBef>
                  <a:spcPts val="0"/>
                </a:spcBef>
                <a:spcAft>
                  <a:spcPts val="0"/>
                </a:spcAft>
                <a:defRPr/>
              </a:pPr>
              <a:r>
                <a:rPr lang="zh-CN" altLang="en-US" sz="1000" dirty="0">
                  <a:solidFill>
                    <a:schemeClr val="bg1"/>
                  </a:solidFill>
                  <a:latin typeface="微软雅黑" pitchFamily="34" charset="-122"/>
                  <a:ea typeface="微软雅黑" pitchFamily="34" charset="-122"/>
                </a:rPr>
                <a:t>演界网，中国首家演示设计交易平台。</a:t>
              </a:r>
              <a:endParaRPr lang="en-US" altLang="zh-CN" sz="1000" dirty="0">
                <a:solidFill>
                  <a:schemeClr val="bg1"/>
                </a:solidFill>
                <a:latin typeface="微软雅黑" pitchFamily="34" charset="-122"/>
                <a:ea typeface="微软雅黑" pitchFamily="34" charset="-122"/>
              </a:endParaRPr>
            </a:p>
          </p:txBody>
        </p:sp>
      </p:grpSp>
      <p:cxnSp>
        <p:nvCxnSpPr>
          <p:cNvPr id="92" name="直接连接符 91"/>
          <p:cNvCxnSpPr/>
          <p:nvPr/>
        </p:nvCxnSpPr>
        <p:spPr>
          <a:xfrm>
            <a:off x="2955925" y="3649663"/>
            <a:ext cx="1392238" cy="0"/>
          </a:xfrm>
          <a:prstGeom prst="line">
            <a:avLst/>
          </a:prstGeom>
          <a:ln w="3175" cmpd="tri">
            <a:solidFill>
              <a:schemeClr val="tx1"/>
            </a:solidFill>
            <a:prstDash val="lgDashDot"/>
            <a:tailEnd type="oval"/>
          </a:ln>
        </p:spPr>
        <p:style>
          <a:lnRef idx="1">
            <a:schemeClr val="accent1"/>
          </a:lnRef>
          <a:fillRef idx="0">
            <a:schemeClr val="accent1"/>
          </a:fillRef>
          <a:effectRef idx="0">
            <a:schemeClr val="accent1"/>
          </a:effectRef>
          <a:fontRef idx="minor">
            <a:schemeClr val="tx1"/>
          </a:fontRef>
        </p:style>
      </p:cxnSp>
      <p:grpSp>
        <p:nvGrpSpPr>
          <p:cNvPr id="93" name="组合 92"/>
          <p:cNvGrpSpPr>
            <a:grpSpLocks/>
          </p:cNvGrpSpPr>
          <p:nvPr/>
        </p:nvGrpSpPr>
        <p:grpSpPr bwMode="auto">
          <a:xfrm>
            <a:off x="6423025" y="2374900"/>
            <a:ext cx="1355725" cy="422275"/>
            <a:chOff x="4578770" y="1433046"/>
            <a:chExt cx="1541364" cy="421850"/>
          </a:xfrm>
        </p:grpSpPr>
        <p:sp>
          <p:nvSpPr>
            <p:cNvPr id="94" name="矩形 93"/>
            <p:cNvSpPr/>
            <p:nvPr/>
          </p:nvSpPr>
          <p:spPr>
            <a:xfrm>
              <a:off x="4578770" y="1433046"/>
              <a:ext cx="1541364" cy="421850"/>
            </a:xfrm>
            <a:prstGeom prst="rect">
              <a:avLst/>
            </a:prstGeom>
            <a:solidFill>
              <a:schemeClr val="accent3"/>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95" name="矩形 94"/>
            <p:cNvSpPr/>
            <p:nvPr/>
          </p:nvSpPr>
          <p:spPr>
            <a:xfrm>
              <a:off x="4614868" y="1444148"/>
              <a:ext cx="1469169" cy="399647"/>
            </a:xfrm>
            <a:prstGeom prst="rect">
              <a:avLst/>
            </a:prstGeom>
            <a:effectLst>
              <a:outerShdw blurRad="12700" dist="12700" dir="2700000" algn="tl" rotWithShape="0">
                <a:prstClr val="black">
                  <a:alpha val="40000"/>
                </a:prstClr>
              </a:outerShdw>
            </a:effectLst>
          </p:spPr>
          <p:txBody>
            <a:bodyPr>
              <a:spAutoFit/>
            </a:bodyPr>
            <a:lstStyle/>
            <a:p>
              <a:pPr algn="just" defTabSz="967801" fontAlgn="auto">
                <a:lnSpc>
                  <a:spcPts val="1200"/>
                </a:lnSpc>
                <a:spcBef>
                  <a:spcPts val="0"/>
                </a:spcBef>
                <a:spcAft>
                  <a:spcPts val="0"/>
                </a:spcAft>
                <a:defRPr/>
              </a:pPr>
              <a:r>
                <a:rPr lang="zh-CN" altLang="en-US" sz="1000" dirty="0">
                  <a:solidFill>
                    <a:schemeClr val="bg1"/>
                  </a:solidFill>
                  <a:latin typeface="微软雅黑" pitchFamily="34" charset="-122"/>
                  <a:ea typeface="微软雅黑" pitchFamily="34" charset="-122"/>
                </a:rPr>
                <a:t>演界网，中国首家演示设计交易平台。</a:t>
              </a:r>
              <a:endParaRPr lang="en-US" altLang="zh-CN" sz="1000" dirty="0">
                <a:solidFill>
                  <a:schemeClr val="bg1"/>
                </a:solidFill>
                <a:latin typeface="微软雅黑" pitchFamily="34" charset="-122"/>
                <a:ea typeface="微软雅黑" pitchFamily="34" charset="-122"/>
              </a:endParaRPr>
            </a:p>
          </p:txBody>
        </p:sp>
      </p:grpSp>
      <p:cxnSp>
        <p:nvCxnSpPr>
          <p:cNvPr id="96" name="直接连接符 95"/>
          <p:cNvCxnSpPr/>
          <p:nvPr/>
        </p:nvCxnSpPr>
        <p:spPr>
          <a:xfrm>
            <a:off x="5026025" y="2600325"/>
            <a:ext cx="1392238" cy="0"/>
          </a:xfrm>
          <a:prstGeom prst="line">
            <a:avLst/>
          </a:prstGeom>
          <a:ln w="3175" cmpd="tri">
            <a:solidFill>
              <a:schemeClr val="tx1"/>
            </a:solidFill>
            <a:prstDash val="lgDashDot"/>
            <a:headEnd type="oval"/>
            <a:tailEnd type="none"/>
          </a:ln>
        </p:spPr>
        <p:style>
          <a:lnRef idx="1">
            <a:schemeClr val="accent1"/>
          </a:lnRef>
          <a:fillRef idx="0">
            <a:schemeClr val="accent1"/>
          </a:fillRef>
          <a:effectRef idx="0">
            <a:schemeClr val="accent1"/>
          </a:effectRef>
          <a:fontRef idx="minor">
            <a:schemeClr val="tx1"/>
          </a:fontRef>
        </p:style>
      </p:cxnSp>
      <p:grpSp>
        <p:nvGrpSpPr>
          <p:cNvPr id="97" name="组合 96"/>
          <p:cNvGrpSpPr>
            <a:grpSpLocks/>
          </p:cNvGrpSpPr>
          <p:nvPr/>
        </p:nvGrpSpPr>
        <p:grpSpPr bwMode="auto">
          <a:xfrm>
            <a:off x="6673850" y="2906713"/>
            <a:ext cx="1354138" cy="422275"/>
            <a:chOff x="4578770" y="1433046"/>
            <a:chExt cx="1541364" cy="421850"/>
          </a:xfrm>
        </p:grpSpPr>
        <p:sp>
          <p:nvSpPr>
            <p:cNvPr id="98" name="矩形 97"/>
            <p:cNvSpPr/>
            <p:nvPr/>
          </p:nvSpPr>
          <p:spPr>
            <a:xfrm>
              <a:off x="4578770" y="1433046"/>
              <a:ext cx="1541364" cy="421850"/>
            </a:xfrm>
            <a:prstGeom prst="rect">
              <a:avLst/>
            </a:prstGeom>
            <a:solidFill>
              <a:schemeClr val="accent3"/>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dirty="0"/>
            </a:p>
          </p:txBody>
        </p:sp>
        <p:sp>
          <p:nvSpPr>
            <p:cNvPr id="99" name="矩形 98"/>
            <p:cNvSpPr/>
            <p:nvPr/>
          </p:nvSpPr>
          <p:spPr>
            <a:xfrm>
              <a:off x="4614910" y="1444147"/>
              <a:ext cx="1469084" cy="399647"/>
            </a:xfrm>
            <a:prstGeom prst="rect">
              <a:avLst/>
            </a:prstGeom>
            <a:effectLst>
              <a:outerShdw blurRad="12700" dist="12700" dir="2700000" algn="tl" rotWithShape="0">
                <a:prstClr val="black">
                  <a:alpha val="40000"/>
                </a:prstClr>
              </a:outerShdw>
            </a:effectLst>
          </p:spPr>
          <p:txBody>
            <a:bodyPr>
              <a:spAutoFit/>
            </a:bodyPr>
            <a:lstStyle/>
            <a:p>
              <a:pPr algn="just" defTabSz="967801" fontAlgn="auto">
                <a:lnSpc>
                  <a:spcPts val="1200"/>
                </a:lnSpc>
                <a:spcBef>
                  <a:spcPts val="0"/>
                </a:spcBef>
                <a:spcAft>
                  <a:spcPts val="0"/>
                </a:spcAft>
                <a:defRPr/>
              </a:pPr>
              <a:r>
                <a:rPr lang="zh-CN" altLang="en-US" sz="1000" dirty="0">
                  <a:solidFill>
                    <a:schemeClr val="bg1"/>
                  </a:solidFill>
                  <a:latin typeface="微软雅黑" pitchFamily="34" charset="-122"/>
                  <a:ea typeface="微软雅黑" pitchFamily="34" charset="-122"/>
                </a:rPr>
                <a:t>演界网，中国首家演示设计交易平台。</a:t>
              </a:r>
              <a:endParaRPr lang="en-US" altLang="zh-CN" sz="1000" dirty="0">
                <a:solidFill>
                  <a:schemeClr val="bg1"/>
                </a:solidFill>
                <a:latin typeface="微软雅黑" pitchFamily="34" charset="-122"/>
                <a:ea typeface="微软雅黑" pitchFamily="34" charset="-122"/>
              </a:endParaRPr>
            </a:p>
          </p:txBody>
        </p:sp>
      </p:grpSp>
      <p:cxnSp>
        <p:nvCxnSpPr>
          <p:cNvPr id="100" name="直接连接符 99"/>
          <p:cNvCxnSpPr/>
          <p:nvPr/>
        </p:nvCxnSpPr>
        <p:spPr>
          <a:xfrm>
            <a:off x="5275263" y="3121025"/>
            <a:ext cx="1392237" cy="0"/>
          </a:xfrm>
          <a:prstGeom prst="line">
            <a:avLst/>
          </a:prstGeom>
          <a:ln w="3175" cmpd="tri">
            <a:solidFill>
              <a:schemeClr val="tx1"/>
            </a:solidFill>
            <a:prstDash val="lgDashDot"/>
            <a:headEnd type="oval"/>
            <a:tailEnd type="none"/>
          </a:ln>
        </p:spPr>
        <p:style>
          <a:lnRef idx="1">
            <a:schemeClr val="accent1"/>
          </a:lnRef>
          <a:fillRef idx="0">
            <a:schemeClr val="accent1"/>
          </a:fillRef>
          <a:effectRef idx="0">
            <a:schemeClr val="accent1"/>
          </a:effectRef>
          <a:fontRef idx="minor">
            <a:schemeClr val="tx1"/>
          </a:fontRef>
        </p:style>
      </p:cxnSp>
      <p:grpSp>
        <p:nvGrpSpPr>
          <p:cNvPr id="101" name="组合 100"/>
          <p:cNvGrpSpPr>
            <a:grpSpLocks/>
          </p:cNvGrpSpPr>
          <p:nvPr/>
        </p:nvGrpSpPr>
        <p:grpSpPr bwMode="auto">
          <a:xfrm>
            <a:off x="6410325" y="3425825"/>
            <a:ext cx="1354138" cy="422275"/>
            <a:chOff x="4578770" y="1433046"/>
            <a:chExt cx="1541364" cy="421850"/>
          </a:xfrm>
        </p:grpSpPr>
        <p:sp>
          <p:nvSpPr>
            <p:cNvPr id="102" name="矩形 101"/>
            <p:cNvSpPr/>
            <p:nvPr/>
          </p:nvSpPr>
          <p:spPr>
            <a:xfrm>
              <a:off x="4578770" y="1433046"/>
              <a:ext cx="1541364" cy="421850"/>
            </a:xfrm>
            <a:prstGeom prst="rect">
              <a:avLst/>
            </a:prstGeom>
            <a:solidFill>
              <a:schemeClr val="accent3"/>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103" name="矩形 102"/>
            <p:cNvSpPr/>
            <p:nvPr/>
          </p:nvSpPr>
          <p:spPr>
            <a:xfrm>
              <a:off x="4614910" y="1444148"/>
              <a:ext cx="1469084" cy="399647"/>
            </a:xfrm>
            <a:prstGeom prst="rect">
              <a:avLst/>
            </a:prstGeom>
            <a:effectLst>
              <a:outerShdw blurRad="12700" dist="12700" dir="2700000" algn="tl" rotWithShape="0">
                <a:prstClr val="black">
                  <a:alpha val="40000"/>
                </a:prstClr>
              </a:outerShdw>
            </a:effectLst>
          </p:spPr>
          <p:txBody>
            <a:bodyPr>
              <a:spAutoFit/>
            </a:bodyPr>
            <a:lstStyle/>
            <a:p>
              <a:pPr algn="just" defTabSz="967801" fontAlgn="auto">
                <a:lnSpc>
                  <a:spcPts val="1200"/>
                </a:lnSpc>
                <a:spcBef>
                  <a:spcPts val="0"/>
                </a:spcBef>
                <a:spcAft>
                  <a:spcPts val="0"/>
                </a:spcAft>
                <a:defRPr/>
              </a:pPr>
              <a:r>
                <a:rPr lang="zh-CN" altLang="en-US" sz="1000" dirty="0">
                  <a:solidFill>
                    <a:schemeClr val="bg1"/>
                  </a:solidFill>
                  <a:latin typeface="微软雅黑" pitchFamily="34" charset="-122"/>
                  <a:ea typeface="微软雅黑" pitchFamily="34" charset="-122"/>
                </a:rPr>
                <a:t>演界网，中国首家演示设计交易平台。</a:t>
              </a:r>
              <a:endParaRPr lang="en-US" altLang="zh-CN" sz="1000" dirty="0">
                <a:solidFill>
                  <a:schemeClr val="bg1"/>
                </a:solidFill>
                <a:latin typeface="微软雅黑" pitchFamily="34" charset="-122"/>
                <a:ea typeface="微软雅黑" pitchFamily="34" charset="-122"/>
              </a:endParaRPr>
            </a:p>
          </p:txBody>
        </p:sp>
      </p:grpSp>
      <p:cxnSp>
        <p:nvCxnSpPr>
          <p:cNvPr id="104" name="直接连接符 103"/>
          <p:cNvCxnSpPr/>
          <p:nvPr/>
        </p:nvCxnSpPr>
        <p:spPr>
          <a:xfrm>
            <a:off x="5011738" y="3649663"/>
            <a:ext cx="1392237" cy="0"/>
          </a:xfrm>
          <a:prstGeom prst="line">
            <a:avLst/>
          </a:prstGeom>
          <a:ln w="3175" cmpd="tri">
            <a:solidFill>
              <a:schemeClr val="tx1"/>
            </a:solidFill>
            <a:prstDash val="lgDashDot"/>
            <a:headEnd type="oval"/>
            <a:tailEnd type="none"/>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1000" fill="hold"/>
                                        <p:tgtEl>
                                          <p:spTgt spid="43"/>
                                        </p:tgtEl>
                                        <p:attrNameLst>
                                          <p:attrName>ppt_w</p:attrName>
                                        </p:attrNameLst>
                                      </p:cBhvr>
                                      <p:tavLst>
                                        <p:tav tm="0">
                                          <p:val>
                                            <p:fltVal val="0"/>
                                          </p:val>
                                        </p:tav>
                                        <p:tav tm="100000">
                                          <p:val>
                                            <p:strVal val="#ppt_w"/>
                                          </p:val>
                                        </p:tav>
                                      </p:tavLst>
                                    </p:anim>
                                    <p:anim calcmode="lin" valueType="num">
                                      <p:cBhvr>
                                        <p:cTn id="8" dur="1000" fill="hold"/>
                                        <p:tgtEl>
                                          <p:spTgt spid="43"/>
                                        </p:tgtEl>
                                        <p:attrNameLst>
                                          <p:attrName>ppt_h</p:attrName>
                                        </p:attrNameLst>
                                      </p:cBhvr>
                                      <p:tavLst>
                                        <p:tav tm="0">
                                          <p:val>
                                            <p:fltVal val="0"/>
                                          </p:val>
                                        </p:tav>
                                        <p:tav tm="100000">
                                          <p:val>
                                            <p:strVal val="#ppt_h"/>
                                          </p:val>
                                        </p:tav>
                                      </p:tavLst>
                                    </p:anim>
                                    <p:animEffect transition="in" filter="fade">
                                      <p:cBhvr>
                                        <p:cTn id="9" dur="1000"/>
                                        <p:tgtEl>
                                          <p:spTgt spid="43"/>
                                        </p:tgtEl>
                                      </p:cBhvr>
                                    </p:animEffect>
                                  </p:childTnLst>
                                </p:cTn>
                              </p:par>
                              <p:par>
                                <p:cTn id="10" presetID="8" presetClass="emph" presetSubtype="0" fill="hold" nodeType="withEffect">
                                  <p:stCondLst>
                                    <p:cond delay="0"/>
                                  </p:stCondLst>
                                  <p:childTnLst>
                                    <p:animRot by="21600000">
                                      <p:cBhvr>
                                        <p:cTn id="11" dur="2000" fill="hold"/>
                                        <p:tgtEl>
                                          <p:spTgt spid="43"/>
                                        </p:tgtEl>
                                        <p:attrNameLst>
                                          <p:attrName>r</p:attrName>
                                        </p:attrNameLst>
                                      </p:cBhvr>
                                    </p:animRot>
                                  </p:childTnLst>
                                </p:cTn>
                              </p:par>
                              <p:par>
                                <p:cTn id="12" presetID="6" presetClass="entr" presetSubtype="32" fill="hold" grpId="0" nodeType="withEffect">
                                  <p:stCondLst>
                                    <p:cond delay="1000"/>
                                  </p:stCondLst>
                                  <p:childTnLst>
                                    <p:set>
                                      <p:cBhvr>
                                        <p:cTn id="13" dur="1" fill="hold">
                                          <p:stCondLst>
                                            <p:cond delay="0"/>
                                          </p:stCondLst>
                                        </p:cTn>
                                        <p:tgtEl>
                                          <p:spTgt spid="31"/>
                                        </p:tgtEl>
                                        <p:attrNameLst>
                                          <p:attrName>style.visibility</p:attrName>
                                        </p:attrNameLst>
                                      </p:cBhvr>
                                      <p:to>
                                        <p:strVal val="visible"/>
                                      </p:to>
                                    </p:set>
                                    <p:animEffect transition="in" filter="circle(out)">
                                      <p:cBhvr>
                                        <p:cTn id="14" dur="300"/>
                                        <p:tgtEl>
                                          <p:spTgt spid="31"/>
                                        </p:tgtEl>
                                      </p:cBhvr>
                                    </p:animEffect>
                                  </p:childTnLst>
                                </p:cTn>
                              </p:par>
                            </p:childTnLst>
                          </p:cTn>
                        </p:par>
                        <p:par>
                          <p:cTn id="15" fill="hold" nodeType="afterGroup">
                            <p:stCondLst>
                              <p:cond delay="2000"/>
                            </p:stCondLst>
                            <p:childTnLst>
                              <p:par>
                                <p:cTn id="16" presetID="22" presetClass="entr" presetSubtype="2" fill="hold" nodeType="afterEffect">
                                  <p:stCondLst>
                                    <p:cond delay="0"/>
                                  </p:stCondLst>
                                  <p:childTnLst>
                                    <p:set>
                                      <p:cBhvr>
                                        <p:cTn id="17" dur="1" fill="hold">
                                          <p:stCondLst>
                                            <p:cond delay="0"/>
                                          </p:stCondLst>
                                        </p:cTn>
                                        <p:tgtEl>
                                          <p:spTgt spid="66"/>
                                        </p:tgtEl>
                                        <p:attrNameLst>
                                          <p:attrName>style.visibility</p:attrName>
                                        </p:attrNameLst>
                                      </p:cBhvr>
                                      <p:to>
                                        <p:strVal val="visible"/>
                                      </p:to>
                                    </p:set>
                                    <p:animEffect transition="in" filter="wipe(right)">
                                      <p:cBhvr>
                                        <p:cTn id="18" dur="300"/>
                                        <p:tgtEl>
                                          <p:spTgt spid="66"/>
                                        </p:tgtEl>
                                      </p:cBhvr>
                                    </p:animEffect>
                                  </p:childTnLst>
                                </p:cTn>
                              </p:par>
                            </p:childTnLst>
                          </p:cTn>
                        </p:par>
                        <p:par>
                          <p:cTn id="19" fill="hold" nodeType="afterGroup">
                            <p:stCondLst>
                              <p:cond delay="2300"/>
                            </p:stCondLst>
                            <p:childTnLst>
                              <p:par>
                                <p:cTn id="20" presetID="10" presetClass="entr" presetSubtype="0" repeatCount="3000" fill="hold" nodeType="afterEffect">
                                  <p:stCondLst>
                                    <p:cond delay="0"/>
                                  </p:stCondLst>
                                  <p:childTnLst>
                                    <p:set>
                                      <p:cBhvr>
                                        <p:cTn id="21" dur="1" fill="hold">
                                          <p:stCondLst>
                                            <p:cond delay="0"/>
                                          </p:stCondLst>
                                        </p:cTn>
                                        <p:tgtEl>
                                          <p:spTgt spid="63"/>
                                        </p:tgtEl>
                                        <p:attrNameLst>
                                          <p:attrName>style.visibility</p:attrName>
                                        </p:attrNameLst>
                                      </p:cBhvr>
                                      <p:to>
                                        <p:strVal val="visible"/>
                                      </p:to>
                                    </p:set>
                                    <p:animEffect transition="in" filter="fade">
                                      <p:cBhvr>
                                        <p:cTn id="22" dur="150"/>
                                        <p:tgtEl>
                                          <p:spTgt spid="63"/>
                                        </p:tgtEl>
                                      </p:cBhvr>
                                    </p:animEffect>
                                  </p:childTnLst>
                                </p:cTn>
                              </p:par>
                            </p:childTnLst>
                          </p:cTn>
                        </p:par>
                        <p:par>
                          <p:cTn id="23" fill="hold" nodeType="afterGroup">
                            <p:stCondLst>
                              <p:cond delay="2750"/>
                            </p:stCondLst>
                            <p:childTnLst>
                              <p:par>
                                <p:cTn id="24" presetID="22" presetClass="entr" presetSubtype="2" fill="hold" nodeType="afterEffect">
                                  <p:stCondLst>
                                    <p:cond delay="0"/>
                                  </p:stCondLst>
                                  <p:childTnLst>
                                    <p:set>
                                      <p:cBhvr>
                                        <p:cTn id="25" dur="1" fill="hold">
                                          <p:stCondLst>
                                            <p:cond delay="0"/>
                                          </p:stCondLst>
                                        </p:cTn>
                                        <p:tgtEl>
                                          <p:spTgt spid="70"/>
                                        </p:tgtEl>
                                        <p:attrNameLst>
                                          <p:attrName>style.visibility</p:attrName>
                                        </p:attrNameLst>
                                      </p:cBhvr>
                                      <p:to>
                                        <p:strVal val="visible"/>
                                      </p:to>
                                    </p:set>
                                    <p:animEffect transition="in" filter="wipe(right)">
                                      <p:cBhvr>
                                        <p:cTn id="26" dur="300"/>
                                        <p:tgtEl>
                                          <p:spTgt spid="70"/>
                                        </p:tgtEl>
                                      </p:cBhvr>
                                    </p:animEffect>
                                  </p:childTnLst>
                                </p:cTn>
                              </p:par>
                            </p:childTnLst>
                          </p:cTn>
                        </p:par>
                        <p:par>
                          <p:cTn id="27" fill="hold" nodeType="afterGroup">
                            <p:stCondLst>
                              <p:cond delay="3050"/>
                            </p:stCondLst>
                            <p:childTnLst>
                              <p:par>
                                <p:cTn id="28" presetID="10" presetClass="entr" presetSubtype="0" repeatCount="3000" fill="hold" nodeType="afterEffect">
                                  <p:stCondLst>
                                    <p:cond delay="0"/>
                                  </p:stCondLst>
                                  <p:childTnLst>
                                    <p:set>
                                      <p:cBhvr>
                                        <p:cTn id="29" dur="1" fill="hold">
                                          <p:stCondLst>
                                            <p:cond delay="0"/>
                                          </p:stCondLst>
                                        </p:cTn>
                                        <p:tgtEl>
                                          <p:spTgt spid="67"/>
                                        </p:tgtEl>
                                        <p:attrNameLst>
                                          <p:attrName>style.visibility</p:attrName>
                                        </p:attrNameLst>
                                      </p:cBhvr>
                                      <p:to>
                                        <p:strVal val="visible"/>
                                      </p:to>
                                    </p:set>
                                    <p:animEffect transition="in" filter="fade">
                                      <p:cBhvr>
                                        <p:cTn id="30" dur="150"/>
                                        <p:tgtEl>
                                          <p:spTgt spid="67"/>
                                        </p:tgtEl>
                                      </p:cBhvr>
                                    </p:animEffect>
                                  </p:childTnLst>
                                </p:cTn>
                              </p:par>
                            </p:childTnLst>
                          </p:cTn>
                        </p:par>
                        <p:par>
                          <p:cTn id="31" fill="hold" nodeType="afterGroup">
                            <p:stCondLst>
                              <p:cond delay="3500"/>
                            </p:stCondLst>
                            <p:childTnLst>
                              <p:par>
                                <p:cTn id="32" presetID="22" presetClass="entr" presetSubtype="2" fill="hold" nodeType="afterEffect">
                                  <p:stCondLst>
                                    <p:cond delay="0"/>
                                  </p:stCondLst>
                                  <p:childTnLst>
                                    <p:set>
                                      <p:cBhvr>
                                        <p:cTn id="33" dur="1" fill="hold">
                                          <p:stCondLst>
                                            <p:cond delay="0"/>
                                          </p:stCondLst>
                                        </p:cTn>
                                        <p:tgtEl>
                                          <p:spTgt spid="92"/>
                                        </p:tgtEl>
                                        <p:attrNameLst>
                                          <p:attrName>style.visibility</p:attrName>
                                        </p:attrNameLst>
                                      </p:cBhvr>
                                      <p:to>
                                        <p:strVal val="visible"/>
                                      </p:to>
                                    </p:set>
                                    <p:animEffect transition="in" filter="wipe(right)">
                                      <p:cBhvr>
                                        <p:cTn id="34" dur="300"/>
                                        <p:tgtEl>
                                          <p:spTgt spid="92"/>
                                        </p:tgtEl>
                                      </p:cBhvr>
                                    </p:animEffect>
                                  </p:childTnLst>
                                </p:cTn>
                              </p:par>
                            </p:childTnLst>
                          </p:cTn>
                        </p:par>
                        <p:par>
                          <p:cTn id="35" fill="hold" nodeType="afterGroup">
                            <p:stCondLst>
                              <p:cond delay="3800"/>
                            </p:stCondLst>
                            <p:childTnLst>
                              <p:par>
                                <p:cTn id="36" presetID="10" presetClass="entr" presetSubtype="0" repeatCount="3000" fill="hold" nodeType="afterEffect">
                                  <p:stCondLst>
                                    <p:cond delay="0"/>
                                  </p:stCondLst>
                                  <p:childTnLst>
                                    <p:set>
                                      <p:cBhvr>
                                        <p:cTn id="37" dur="1" fill="hold">
                                          <p:stCondLst>
                                            <p:cond delay="0"/>
                                          </p:stCondLst>
                                        </p:cTn>
                                        <p:tgtEl>
                                          <p:spTgt spid="71"/>
                                        </p:tgtEl>
                                        <p:attrNameLst>
                                          <p:attrName>style.visibility</p:attrName>
                                        </p:attrNameLst>
                                      </p:cBhvr>
                                      <p:to>
                                        <p:strVal val="visible"/>
                                      </p:to>
                                    </p:set>
                                    <p:animEffect transition="in" filter="fade">
                                      <p:cBhvr>
                                        <p:cTn id="38" dur="150"/>
                                        <p:tgtEl>
                                          <p:spTgt spid="71"/>
                                        </p:tgtEl>
                                      </p:cBhvr>
                                    </p:animEffect>
                                  </p:childTnLst>
                                </p:cTn>
                              </p:par>
                            </p:childTnLst>
                          </p:cTn>
                        </p:par>
                        <p:par>
                          <p:cTn id="39" fill="hold" nodeType="afterGroup">
                            <p:stCondLst>
                              <p:cond delay="4250"/>
                            </p:stCondLst>
                            <p:childTnLst>
                              <p:par>
                                <p:cTn id="40" presetID="22" presetClass="entr" presetSubtype="8" fill="hold" nodeType="afterEffect">
                                  <p:stCondLst>
                                    <p:cond delay="0"/>
                                  </p:stCondLst>
                                  <p:childTnLst>
                                    <p:set>
                                      <p:cBhvr>
                                        <p:cTn id="41" dur="1" fill="hold">
                                          <p:stCondLst>
                                            <p:cond delay="0"/>
                                          </p:stCondLst>
                                        </p:cTn>
                                        <p:tgtEl>
                                          <p:spTgt spid="96"/>
                                        </p:tgtEl>
                                        <p:attrNameLst>
                                          <p:attrName>style.visibility</p:attrName>
                                        </p:attrNameLst>
                                      </p:cBhvr>
                                      <p:to>
                                        <p:strVal val="visible"/>
                                      </p:to>
                                    </p:set>
                                    <p:animEffect transition="in" filter="wipe(left)">
                                      <p:cBhvr>
                                        <p:cTn id="42" dur="300"/>
                                        <p:tgtEl>
                                          <p:spTgt spid="96"/>
                                        </p:tgtEl>
                                      </p:cBhvr>
                                    </p:animEffect>
                                  </p:childTnLst>
                                </p:cTn>
                              </p:par>
                            </p:childTnLst>
                          </p:cTn>
                        </p:par>
                        <p:par>
                          <p:cTn id="43" fill="hold" nodeType="afterGroup">
                            <p:stCondLst>
                              <p:cond delay="4550"/>
                            </p:stCondLst>
                            <p:childTnLst>
                              <p:par>
                                <p:cTn id="44" presetID="10" presetClass="entr" presetSubtype="0" repeatCount="3000" fill="hold" nodeType="afterEffect">
                                  <p:stCondLst>
                                    <p:cond delay="0"/>
                                  </p:stCondLst>
                                  <p:childTnLst>
                                    <p:set>
                                      <p:cBhvr>
                                        <p:cTn id="45" dur="1" fill="hold">
                                          <p:stCondLst>
                                            <p:cond delay="0"/>
                                          </p:stCondLst>
                                        </p:cTn>
                                        <p:tgtEl>
                                          <p:spTgt spid="93"/>
                                        </p:tgtEl>
                                        <p:attrNameLst>
                                          <p:attrName>style.visibility</p:attrName>
                                        </p:attrNameLst>
                                      </p:cBhvr>
                                      <p:to>
                                        <p:strVal val="visible"/>
                                      </p:to>
                                    </p:set>
                                    <p:animEffect transition="in" filter="fade">
                                      <p:cBhvr>
                                        <p:cTn id="46" dur="150"/>
                                        <p:tgtEl>
                                          <p:spTgt spid="93"/>
                                        </p:tgtEl>
                                      </p:cBhvr>
                                    </p:animEffect>
                                  </p:childTnLst>
                                </p:cTn>
                              </p:par>
                            </p:childTnLst>
                          </p:cTn>
                        </p:par>
                        <p:par>
                          <p:cTn id="47" fill="hold" nodeType="afterGroup">
                            <p:stCondLst>
                              <p:cond delay="5000"/>
                            </p:stCondLst>
                            <p:childTnLst>
                              <p:par>
                                <p:cTn id="48" presetID="22" presetClass="entr" presetSubtype="8" fill="hold" nodeType="afterEffect">
                                  <p:stCondLst>
                                    <p:cond delay="0"/>
                                  </p:stCondLst>
                                  <p:childTnLst>
                                    <p:set>
                                      <p:cBhvr>
                                        <p:cTn id="49" dur="1" fill="hold">
                                          <p:stCondLst>
                                            <p:cond delay="0"/>
                                          </p:stCondLst>
                                        </p:cTn>
                                        <p:tgtEl>
                                          <p:spTgt spid="100"/>
                                        </p:tgtEl>
                                        <p:attrNameLst>
                                          <p:attrName>style.visibility</p:attrName>
                                        </p:attrNameLst>
                                      </p:cBhvr>
                                      <p:to>
                                        <p:strVal val="visible"/>
                                      </p:to>
                                    </p:set>
                                    <p:animEffect transition="in" filter="wipe(left)">
                                      <p:cBhvr>
                                        <p:cTn id="50" dur="300"/>
                                        <p:tgtEl>
                                          <p:spTgt spid="100"/>
                                        </p:tgtEl>
                                      </p:cBhvr>
                                    </p:animEffect>
                                  </p:childTnLst>
                                </p:cTn>
                              </p:par>
                            </p:childTnLst>
                          </p:cTn>
                        </p:par>
                        <p:par>
                          <p:cTn id="51" fill="hold" nodeType="afterGroup">
                            <p:stCondLst>
                              <p:cond delay="5300"/>
                            </p:stCondLst>
                            <p:childTnLst>
                              <p:par>
                                <p:cTn id="52" presetID="10" presetClass="entr" presetSubtype="0" repeatCount="3000" fill="hold" nodeType="afterEffect">
                                  <p:stCondLst>
                                    <p:cond delay="0"/>
                                  </p:stCondLst>
                                  <p:childTnLst>
                                    <p:set>
                                      <p:cBhvr>
                                        <p:cTn id="53" dur="1" fill="hold">
                                          <p:stCondLst>
                                            <p:cond delay="0"/>
                                          </p:stCondLst>
                                        </p:cTn>
                                        <p:tgtEl>
                                          <p:spTgt spid="97"/>
                                        </p:tgtEl>
                                        <p:attrNameLst>
                                          <p:attrName>style.visibility</p:attrName>
                                        </p:attrNameLst>
                                      </p:cBhvr>
                                      <p:to>
                                        <p:strVal val="visible"/>
                                      </p:to>
                                    </p:set>
                                    <p:animEffect transition="in" filter="fade">
                                      <p:cBhvr>
                                        <p:cTn id="54" dur="150"/>
                                        <p:tgtEl>
                                          <p:spTgt spid="97"/>
                                        </p:tgtEl>
                                      </p:cBhvr>
                                    </p:animEffect>
                                  </p:childTnLst>
                                </p:cTn>
                              </p:par>
                            </p:childTnLst>
                          </p:cTn>
                        </p:par>
                        <p:par>
                          <p:cTn id="55" fill="hold" nodeType="afterGroup">
                            <p:stCondLst>
                              <p:cond delay="5750"/>
                            </p:stCondLst>
                            <p:childTnLst>
                              <p:par>
                                <p:cTn id="56" presetID="22" presetClass="entr" presetSubtype="8" fill="hold" nodeType="afterEffect">
                                  <p:stCondLst>
                                    <p:cond delay="0"/>
                                  </p:stCondLst>
                                  <p:childTnLst>
                                    <p:set>
                                      <p:cBhvr>
                                        <p:cTn id="57" dur="1" fill="hold">
                                          <p:stCondLst>
                                            <p:cond delay="0"/>
                                          </p:stCondLst>
                                        </p:cTn>
                                        <p:tgtEl>
                                          <p:spTgt spid="104"/>
                                        </p:tgtEl>
                                        <p:attrNameLst>
                                          <p:attrName>style.visibility</p:attrName>
                                        </p:attrNameLst>
                                      </p:cBhvr>
                                      <p:to>
                                        <p:strVal val="visible"/>
                                      </p:to>
                                    </p:set>
                                    <p:animEffect transition="in" filter="wipe(left)">
                                      <p:cBhvr>
                                        <p:cTn id="58" dur="300"/>
                                        <p:tgtEl>
                                          <p:spTgt spid="104"/>
                                        </p:tgtEl>
                                      </p:cBhvr>
                                    </p:animEffect>
                                  </p:childTnLst>
                                </p:cTn>
                              </p:par>
                            </p:childTnLst>
                          </p:cTn>
                        </p:par>
                        <p:par>
                          <p:cTn id="59" fill="hold" nodeType="afterGroup">
                            <p:stCondLst>
                              <p:cond delay="6050"/>
                            </p:stCondLst>
                            <p:childTnLst>
                              <p:par>
                                <p:cTn id="60" presetID="10" presetClass="entr" presetSubtype="0" repeatCount="3000" fill="hold" nodeType="afterEffect">
                                  <p:stCondLst>
                                    <p:cond delay="0"/>
                                  </p:stCondLst>
                                  <p:childTnLst>
                                    <p:set>
                                      <p:cBhvr>
                                        <p:cTn id="61" dur="1" fill="hold">
                                          <p:stCondLst>
                                            <p:cond delay="0"/>
                                          </p:stCondLst>
                                        </p:cTn>
                                        <p:tgtEl>
                                          <p:spTgt spid="101"/>
                                        </p:tgtEl>
                                        <p:attrNameLst>
                                          <p:attrName>style.visibility</p:attrName>
                                        </p:attrNameLst>
                                      </p:cBhvr>
                                      <p:to>
                                        <p:strVal val="visible"/>
                                      </p:to>
                                    </p:set>
                                    <p:animEffect transition="in" filter="fade">
                                      <p:cBhvr>
                                        <p:cTn id="62" dur="15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椭圆 150"/>
          <p:cNvSpPr/>
          <p:nvPr/>
        </p:nvSpPr>
        <p:spPr>
          <a:xfrm rot="10800000" flipV="1">
            <a:off x="2727978" y="3778561"/>
            <a:ext cx="3969051" cy="1158370"/>
          </a:xfrm>
          <a:prstGeom prst="ellipse">
            <a:avLst/>
          </a:prstGeom>
          <a:solidFill>
            <a:schemeClr val="tx1">
              <a:alpha val="70000"/>
            </a:schemeClr>
          </a:solid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defTabSz="967801" fontAlgn="auto">
              <a:spcBef>
                <a:spcPts val="0"/>
              </a:spcBef>
              <a:spcAft>
                <a:spcPts val="0"/>
              </a:spcAft>
              <a:defRPr/>
            </a:pPr>
            <a:endParaRPr lang="zh-CN" altLang="en-US"/>
          </a:p>
        </p:txBody>
      </p:sp>
      <p:grpSp>
        <p:nvGrpSpPr>
          <p:cNvPr id="152" name="Group 166"/>
          <p:cNvGrpSpPr>
            <a:grpSpLocks/>
          </p:cNvGrpSpPr>
          <p:nvPr/>
        </p:nvGrpSpPr>
        <p:grpSpPr bwMode="auto">
          <a:xfrm>
            <a:off x="3329726" y="929700"/>
            <a:ext cx="2768448" cy="2730341"/>
            <a:chOff x="1749" y="1113"/>
            <a:chExt cx="2187" cy="2184"/>
          </a:xfrm>
          <a:effectLst>
            <a:outerShdw blurRad="50800" dist="50800" dir="5400000" algn="ctr" rotWithShape="0">
              <a:srgbClr val="000000">
                <a:alpha val="36000"/>
              </a:srgbClr>
            </a:outerShdw>
          </a:effectLst>
          <a:scene3d>
            <a:camera prst="orthographicFront"/>
            <a:lightRig rig="brightRoom" dir="t">
              <a:rot lat="0" lon="0" rev="600000"/>
            </a:lightRig>
          </a:scene3d>
        </p:grpSpPr>
        <p:sp>
          <p:nvSpPr>
            <p:cNvPr id="153" name="Oval 6"/>
            <p:cNvSpPr>
              <a:spLocks noChangeArrowheads="1"/>
            </p:cNvSpPr>
            <p:nvPr/>
          </p:nvSpPr>
          <p:spPr bwMode="gray">
            <a:xfrm>
              <a:off x="1749" y="1113"/>
              <a:ext cx="2187" cy="2184"/>
            </a:xfrm>
            <a:prstGeom prst="ellipse">
              <a:avLst/>
            </a:prstGeom>
            <a:solidFill>
              <a:srgbClr val="777777"/>
            </a:solidFill>
            <a:ln w="9525">
              <a:noFill/>
              <a:round/>
              <a:headEnd/>
              <a:tailEnd/>
            </a:ln>
            <a:effectLst>
              <a:outerShdw blurRad="57785" dist="33020" dir="3180000" algn="ctr">
                <a:srgbClr val="000000">
                  <a:alpha val="30000"/>
                </a:srgbClr>
              </a:outerShdw>
            </a:effectLst>
            <a:sp3d prstMaterial="metal">
              <a:bevelT w="38100" h="57150" prst="angle"/>
            </a:sp3d>
          </p:spPr>
          <p:txBody>
            <a:bodyPr>
              <a:flatTx/>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en-GB"/>
            </a:p>
          </p:txBody>
        </p:sp>
        <p:sp>
          <p:nvSpPr>
            <p:cNvPr id="154" name="Oval 8"/>
            <p:cNvSpPr>
              <a:spLocks noChangeArrowheads="1"/>
            </p:cNvSpPr>
            <p:nvPr/>
          </p:nvSpPr>
          <p:spPr bwMode="gray">
            <a:xfrm rot="9900000">
              <a:off x="1756" y="1119"/>
              <a:ext cx="2173" cy="2172"/>
            </a:xfrm>
            <a:prstGeom prst="ellipse">
              <a:avLst/>
            </a:prstGeom>
            <a:solidFill>
              <a:schemeClr val="bg2"/>
            </a:solidFill>
            <a:ln w="19050">
              <a:noFill/>
              <a:round/>
              <a:headEnd/>
              <a:tailEnd/>
            </a:ln>
            <a:effectLst>
              <a:outerShdw blurRad="57785" dist="33020" dir="3180000" algn="ctr">
                <a:srgbClr val="000000">
                  <a:alpha val="30000"/>
                </a:srgbClr>
              </a:outerShdw>
            </a:effectLst>
            <a:sp3d prstMaterial="metal">
              <a:bevelT w="38100" h="57150"/>
            </a:sp3d>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en-GB"/>
            </a:p>
          </p:txBody>
        </p:sp>
        <p:sp>
          <p:nvSpPr>
            <p:cNvPr id="155" name="Oval 9"/>
            <p:cNvSpPr>
              <a:spLocks noChangeArrowheads="1"/>
            </p:cNvSpPr>
            <p:nvPr/>
          </p:nvSpPr>
          <p:spPr bwMode="gray">
            <a:xfrm>
              <a:off x="1980" y="1343"/>
              <a:ext cx="1726" cy="1725"/>
            </a:xfrm>
            <a:prstGeom prst="ellipse">
              <a:avLst/>
            </a:prstGeom>
            <a:gradFill rotWithShape="1">
              <a:gsLst>
                <a:gs pos="0">
                  <a:srgbClr val="FFFFFF"/>
                </a:gs>
                <a:gs pos="100000">
                  <a:srgbClr val="EAEAEA"/>
                </a:gs>
              </a:gsLst>
              <a:lin ang="2700000" scaled="1"/>
            </a:gradFill>
            <a:ln w="19050">
              <a:noFill/>
              <a:round/>
              <a:headEnd/>
              <a:tailEnd/>
            </a:ln>
            <a:effectLst>
              <a:outerShdw blurRad="57785" dist="33020" dir="3180000" algn="ctr">
                <a:srgbClr val="000000">
                  <a:alpha val="30000"/>
                </a:srgbClr>
              </a:outerShdw>
            </a:effectLst>
            <a:sp3d prstMaterial="metal">
              <a:bevelT w="38100" h="57150"/>
            </a:sp3d>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en-GB"/>
            </a:p>
          </p:txBody>
        </p:sp>
        <p:sp>
          <p:nvSpPr>
            <p:cNvPr id="156" name="Oval 10"/>
            <p:cNvSpPr>
              <a:spLocks noChangeArrowheads="1"/>
            </p:cNvSpPr>
            <p:nvPr/>
          </p:nvSpPr>
          <p:spPr bwMode="gray">
            <a:xfrm>
              <a:off x="2196" y="1558"/>
              <a:ext cx="1293" cy="1294"/>
            </a:xfrm>
            <a:prstGeom prst="ellipse">
              <a:avLst/>
            </a:prstGeom>
            <a:solidFill>
              <a:schemeClr val="bg2">
                <a:lumMod val="40000"/>
                <a:lumOff val="60000"/>
              </a:schemeClr>
            </a:solidFill>
            <a:ln w="19050">
              <a:noFill/>
              <a:round/>
              <a:headEnd/>
              <a:tailEnd/>
            </a:ln>
            <a:effectLst>
              <a:outerShdw blurRad="57785" dist="33020" dir="3180000" algn="ctr">
                <a:srgbClr val="000000">
                  <a:alpha val="30000"/>
                </a:srgbClr>
              </a:outerShdw>
            </a:effectLst>
            <a:sp3d prstMaterial="metal">
              <a:bevelT w="38100" h="57150"/>
            </a:sp3d>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en-GB"/>
            </a:p>
          </p:txBody>
        </p:sp>
        <p:sp>
          <p:nvSpPr>
            <p:cNvPr id="157" name="Oval 11"/>
            <p:cNvSpPr>
              <a:spLocks noChangeArrowheads="1"/>
            </p:cNvSpPr>
            <p:nvPr/>
          </p:nvSpPr>
          <p:spPr bwMode="gray">
            <a:xfrm>
              <a:off x="2400" y="1763"/>
              <a:ext cx="887" cy="884"/>
            </a:xfrm>
            <a:prstGeom prst="ellipse">
              <a:avLst/>
            </a:prstGeom>
            <a:gradFill rotWithShape="1">
              <a:gsLst>
                <a:gs pos="0">
                  <a:srgbClr val="FFFFFF"/>
                </a:gs>
                <a:gs pos="100000">
                  <a:srgbClr val="EAEAEA"/>
                </a:gs>
              </a:gsLst>
              <a:lin ang="2700000" scaled="1"/>
            </a:gradFill>
            <a:ln w="19050">
              <a:noFill/>
              <a:round/>
              <a:headEnd/>
              <a:tailEnd/>
            </a:ln>
            <a:effectLst>
              <a:outerShdw blurRad="57785" dist="33020" dir="3180000" algn="ctr">
                <a:srgbClr val="000000">
                  <a:alpha val="30000"/>
                </a:srgbClr>
              </a:outerShdw>
            </a:effectLst>
            <a:sp3d prstMaterial="metal">
              <a:bevelT w="38100" h="57150"/>
            </a:sp3d>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en-GB"/>
            </a:p>
          </p:txBody>
        </p:sp>
        <p:sp>
          <p:nvSpPr>
            <p:cNvPr id="158" name="Oval 12"/>
            <p:cNvSpPr>
              <a:spLocks noChangeArrowheads="1"/>
            </p:cNvSpPr>
            <p:nvPr/>
          </p:nvSpPr>
          <p:spPr bwMode="gray">
            <a:xfrm flipV="1">
              <a:off x="2577" y="1939"/>
              <a:ext cx="533" cy="533"/>
            </a:xfrm>
            <a:prstGeom prst="ellipse">
              <a:avLst/>
            </a:prstGeom>
            <a:gradFill flip="none" rotWithShape="1">
              <a:gsLst>
                <a:gs pos="0">
                  <a:schemeClr val="bg1"/>
                </a:gs>
                <a:gs pos="85000">
                  <a:srgbClr val="C00000"/>
                </a:gs>
                <a:gs pos="100000">
                  <a:srgbClr val="C00000"/>
                </a:gs>
              </a:gsLst>
              <a:path path="circle">
                <a:fillToRect l="50000" t="130000" r="50000" b="-30000"/>
              </a:path>
              <a:tileRect/>
            </a:gradFill>
            <a:ln w="9525">
              <a:noFill/>
              <a:round/>
              <a:headEnd/>
              <a:tailEnd/>
            </a:ln>
            <a:effectLst>
              <a:outerShdw blurRad="57785" dist="33020" dir="3180000" algn="ctr">
                <a:srgbClr val="000000">
                  <a:alpha val="30000"/>
                </a:srgbClr>
              </a:outerShdw>
            </a:effectLst>
            <a:sp3d prstMaterial="metal">
              <a:bevelT w="38100" h="57150"/>
            </a:sp3d>
          </p:spPr>
          <p:txBody>
            <a:bodyPr rot="10800000"/>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en-GB"/>
            </a:p>
          </p:txBody>
        </p:sp>
        <p:sp>
          <p:nvSpPr>
            <p:cNvPr id="159" name="Text Box 67"/>
            <p:cNvSpPr txBox="1">
              <a:spLocks noChangeArrowheads="1"/>
            </p:cNvSpPr>
            <p:nvPr/>
          </p:nvSpPr>
          <p:spPr bwMode="gray">
            <a:xfrm>
              <a:off x="2769" y="1177"/>
              <a:ext cx="167" cy="180"/>
            </a:xfrm>
            <a:prstGeom prst="rect">
              <a:avLst/>
            </a:prstGeom>
            <a:noFill/>
            <a:ln>
              <a:noFill/>
            </a:ln>
            <a:effectLst>
              <a:outerShdw blurRad="57785" dist="33020" dir="3180000" algn="ctr">
                <a:srgbClr val="000000">
                  <a:alpha val="30000"/>
                </a:srgbClr>
              </a:outerShdw>
            </a:effectLst>
            <a:sp3d prstMaterial="metal">
              <a:bevelT w="38100" h="57150" prst="angle"/>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algn="ctr" defTabSz="967801">
                <a:lnSpc>
                  <a:spcPct val="60000"/>
                </a:lnSpc>
                <a:spcBef>
                  <a:spcPct val="50000"/>
                </a:spcBef>
                <a:defRPr/>
              </a:pPr>
              <a:r>
                <a:rPr lang="en-GB" dirty="0">
                  <a:solidFill>
                    <a:schemeClr val="tx1">
                      <a:lumMod val="75000"/>
                      <a:lumOff val="25000"/>
                    </a:schemeClr>
                  </a:solidFill>
                </a:rPr>
                <a:t>1</a:t>
              </a:r>
            </a:p>
          </p:txBody>
        </p:sp>
        <p:sp>
          <p:nvSpPr>
            <p:cNvPr id="160" name="Text Box 67"/>
            <p:cNvSpPr txBox="1">
              <a:spLocks noChangeArrowheads="1"/>
            </p:cNvSpPr>
            <p:nvPr/>
          </p:nvSpPr>
          <p:spPr bwMode="gray">
            <a:xfrm>
              <a:off x="2769" y="1391"/>
              <a:ext cx="167" cy="180"/>
            </a:xfrm>
            <a:prstGeom prst="rect">
              <a:avLst/>
            </a:prstGeom>
            <a:noFill/>
            <a:ln>
              <a:noFill/>
            </a:ln>
            <a:effectLst>
              <a:outerShdw blurRad="57785" dist="33020" dir="3180000" algn="ctr">
                <a:srgbClr val="000000">
                  <a:alpha val="30000"/>
                </a:srgbClr>
              </a:outerShdw>
            </a:effectLst>
            <a:sp3d prstMaterial="metal">
              <a:bevelT w="38100" h="57150" prst="angle"/>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algn="ctr" defTabSz="967801">
                <a:lnSpc>
                  <a:spcPct val="60000"/>
                </a:lnSpc>
                <a:spcBef>
                  <a:spcPct val="50000"/>
                </a:spcBef>
                <a:defRPr/>
              </a:pPr>
              <a:r>
                <a:rPr lang="en-GB" dirty="0">
                  <a:solidFill>
                    <a:schemeClr val="tx1">
                      <a:lumMod val="75000"/>
                      <a:lumOff val="25000"/>
                    </a:schemeClr>
                  </a:solidFill>
                </a:rPr>
                <a:t>2</a:t>
              </a:r>
            </a:p>
          </p:txBody>
        </p:sp>
        <p:sp>
          <p:nvSpPr>
            <p:cNvPr id="161" name="Text Box 67"/>
            <p:cNvSpPr txBox="1">
              <a:spLocks noChangeArrowheads="1"/>
            </p:cNvSpPr>
            <p:nvPr/>
          </p:nvSpPr>
          <p:spPr bwMode="gray">
            <a:xfrm>
              <a:off x="2769" y="1596"/>
              <a:ext cx="167" cy="180"/>
            </a:xfrm>
            <a:prstGeom prst="rect">
              <a:avLst/>
            </a:prstGeom>
            <a:noFill/>
            <a:ln>
              <a:noFill/>
            </a:ln>
            <a:effectLst>
              <a:outerShdw blurRad="57785" dist="33020" dir="3180000" algn="ctr">
                <a:srgbClr val="000000">
                  <a:alpha val="30000"/>
                </a:srgbClr>
              </a:outerShdw>
            </a:effectLst>
            <a:sp3d prstMaterial="metal">
              <a:bevelT w="38100" h="57150" prst="angle"/>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algn="ctr" defTabSz="967801">
                <a:lnSpc>
                  <a:spcPct val="60000"/>
                </a:lnSpc>
                <a:spcBef>
                  <a:spcPct val="50000"/>
                </a:spcBef>
                <a:defRPr/>
              </a:pPr>
              <a:r>
                <a:rPr lang="en-GB" dirty="0">
                  <a:solidFill>
                    <a:schemeClr val="tx1">
                      <a:lumMod val="75000"/>
                      <a:lumOff val="25000"/>
                    </a:schemeClr>
                  </a:solidFill>
                </a:rPr>
                <a:t>3</a:t>
              </a:r>
            </a:p>
          </p:txBody>
        </p:sp>
        <p:sp>
          <p:nvSpPr>
            <p:cNvPr id="162" name="Text Box 67"/>
            <p:cNvSpPr txBox="1">
              <a:spLocks noChangeArrowheads="1"/>
            </p:cNvSpPr>
            <p:nvPr/>
          </p:nvSpPr>
          <p:spPr bwMode="gray">
            <a:xfrm>
              <a:off x="2769" y="1818"/>
              <a:ext cx="167" cy="179"/>
            </a:xfrm>
            <a:prstGeom prst="rect">
              <a:avLst/>
            </a:prstGeom>
            <a:noFill/>
            <a:ln>
              <a:noFill/>
            </a:ln>
            <a:effectLst>
              <a:outerShdw blurRad="57785" dist="33020" dir="3180000" algn="ctr">
                <a:srgbClr val="000000">
                  <a:alpha val="30000"/>
                </a:srgbClr>
              </a:outerShdw>
            </a:effectLst>
            <a:sp3d prstMaterial="metal">
              <a:bevelT w="38100" h="57150" prst="angle"/>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algn="ctr" defTabSz="967801">
                <a:lnSpc>
                  <a:spcPct val="60000"/>
                </a:lnSpc>
                <a:spcBef>
                  <a:spcPct val="50000"/>
                </a:spcBef>
                <a:defRPr/>
              </a:pPr>
              <a:r>
                <a:rPr lang="en-GB" dirty="0">
                  <a:solidFill>
                    <a:schemeClr val="tx1">
                      <a:lumMod val="75000"/>
                      <a:lumOff val="25000"/>
                    </a:schemeClr>
                  </a:solidFill>
                </a:rPr>
                <a:t>4</a:t>
              </a:r>
            </a:p>
          </p:txBody>
        </p:sp>
      </p:grpSp>
      <p:grpSp>
        <p:nvGrpSpPr>
          <p:cNvPr id="163" name="Group 117"/>
          <p:cNvGrpSpPr>
            <a:grpSpLocks/>
          </p:cNvGrpSpPr>
          <p:nvPr/>
        </p:nvGrpSpPr>
        <p:grpSpPr bwMode="auto">
          <a:xfrm>
            <a:off x="3475038" y="1414463"/>
            <a:ext cx="485775" cy="481012"/>
            <a:chOff x="-180" y="2946"/>
            <a:chExt cx="384" cy="384"/>
          </a:xfrm>
        </p:grpSpPr>
        <p:sp>
          <p:nvSpPr>
            <p:cNvPr id="164" name="Oval 113"/>
            <p:cNvSpPr>
              <a:spLocks noChangeArrowheads="1"/>
            </p:cNvSpPr>
            <p:nvPr/>
          </p:nvSpPr>
          <p:spPr bwMode="auto">
            <a:xfrm>
              <a:off x="-120" y="3006"/>
              <a:ext cx="264" cy="264"/>
            </a:xfrm>
            <a:prstGeom prst="ellipse">
              <a:avLst/>
            </a:prstGeom>
            <a:noFill/>
            <a:ln w="9525">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67801">
                <a:defRPr/>
              </a:pPr>
              <a:endParaRPr lang="zh-CN" altLang="en-US">
                <a:latin typeface="Arial" pitchFamily="34" charset="0"/>
                <a:ea typeface="+mn-ea"/>
                <a:cs typeface="Arial" pitchFamily="34" charset="0"/>
              </a:endParaRPr>
            </a:p>
          </p:txBody>
        </p:sp>
        <p:sp>
          <p:nvSpPr>
            <p:cNvPr id="165" name="Oval 115"/>
            <p:cNvSpPr>
              <a:spLocks noChangeArrowheads="1"/>
            </p:cNvSpPr>
            <p:nvPr/>
          </p:nvSpPr>
          <p:spPr bwMode="auto">
            <a:xfrm>
              <a:off x="-44" y="3082"/>
              <a:ext cx="112" cy="112"/>
            </a:xfrm>
            <a:prstGeom prst="ellipse">
              <a:avLst/>
            </a:prstGeom>
            <a:solidFill>
              <a:srgbClr val="BCBCBC"/>
            </a:solidFill>
            <a:ln w="9525">
              <a:noFill/>
              <a:round/>
              <a:headEnd/>
              <a:tailEnd/>
            </a:ln>
            <a:effectLst/>
            <a:scene3d>
              <a:camera prst="orthographicFront"/>
              <a:lightRig rig="threePt" dir="t"/>
            </a:scene3d>
            <a:sp3d>
              <a:bevelT/>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66" name="Oval 116"/>
            <p:cNvSpPr>
              <a:spLocks noChangeArrowheads="1"/>
            </p:cNvSpPr>
            <p:nvPr/>
          </p:nvSpPr>
          <p:spPr bwMode="auto">
            <a:xfrm>
              <a:off x="-180" y="2946"/>
              <a:ext cx="384" cy="384"/>
            </a:xfrm>
            <a:prstGeom prst="ellipse">
              <a:avLst/>
            </a:prstGeom>
            <a:noFill/>
            <a:ln w="9525">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67801">
                <a:defRPr/>
              </a:pPr>
              <a:endParaRPr lang="zh-CN" altLang="en-US">
                <a:latin typeface="Arial" pitchFamily="34" charset="0"/>
                <a:ea typeface="+mn-ea"/>
                <a:cs typeface="Arial" pitchFamily="34" charset="0"/>
              </a:endParaRPr>
            </a:p>
          </p:txBody>
        </p:sp>
      </p:grpSp>
      <p:grpSp>
        <p:nvGrpSpPr>
          <p:cNvPr id="167" name="Group 135"/>
          <p:cNvGrpSpPr>
            <a:grpSpLocks/>
          </p:cNvGrpSpPr>
          <p:nvPr/>
        </p:nvGrpSpPr>
        <p:grpSpPr bwMode="auto">
          <a:xfrm>
            <a:off x="4995863" y="1646238"/>
            <a:ext cx="485775" cy="479425"/>
            <a:chOff x="-180" y="2946"/>
            <a:chExt cx="384" cy="384"/>
          </a:xfrm>
        </p:grpSpPr>
        <p:sp>
          <p:nvSpPr>
            <p:cNvPr id="168" name="Oval 136"/>
            <p:cNvSpPr>
              <a:spLocks noChangeArrowheads="1"/>
            </p:cNvSpPr>
            <p:nvPr/>
          </p:nvSpPr>
          <p:spPr bwMode="auto">
            <a:xfrm>
              <a:off x="-120" y="3006"/>
              <a:ext cx="264" cy="264"/>
            </a:xfrm>
            <a:prstGeom prst="ellipse">
              <a:avLst/>
            </a:prstGeom>
            <a:noFill/>
            <a:ln w="9525">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69" name="Oval 137"/>
            <p:cNvSpPr>
              <a:spLocks noChangeArrowheads="1"/>
            </p:cNvSpPr>
            <p:nvPr/>
          </p:nvSpPr>
          <p:spPr bwMode="auto">
            <a:xfrm>
              <a:off x="-44" y="3082"/>
              <a:ext cx="112" cy="112"/>
            </a:xfrm>
            <a:prstGeom prst="ellipse">
              <a:avLst/>
            </a:prstGeom>
            <a:solidFill>
              <a:srgbClr val="5F5F5F"/>
            </a:solidFill>
            <a:ln w="9525">
              <a:noFill/>
              <a:round/>
              <a:headEnd/>
              <a:tailEnd/>
            </a:ln>
            <a:effectLst/>
            <a:scene3d>
              <a:camera prst="orthographicFront"/>
              <a:lightRig rig="threePt" dir="t"/>
            </a:scene3d>
            <a:sp3d>
              <a:bevelT/>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70" name="Oval 138"/>
            <p:cNvSpPr>
              <a:spLocks noChangeArrowheads="1"/>
            </p:cNvSpPr>
            <p:nvPr/>
          </p:nvSpPr>
          <p:spPr bwMode="auto">
            <a:xfrm>
              <a:off x="-180" y="2946"/>
              <a:ext cx="384" cy="384"/>
            </a:xfrm>
            <a:prstGeom prst="ellipse">
              <a:avLst/>
            </a:prstGeom>
            <a:noFill/>
            <a:ln w="9525">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grpSp>
      <p:grpSp>
        <p:nvGrpSpPr>
          <p:cNvPr id="171" name="Group 139"/>
          <p:cNvGrpSpPr>
            <a:grpSpLocks/>
          </p:cNvGrpSpPr>
          <p:nvPr/>
        </p:nvGrpSpPr>
        <p:grpSpPr bwMode="auto">
          <a:xfrm>
            <a:off x="5092700" y="2786063"/>
            <a:ext cx="485775" cy="479425"/>
            <a:chOff x="-180" y="2946"/>
            <a:chExt cx="384" cy="384"/>
          </a:xfrm>
        </p:grpSpPr>
        <p:sp>
          <p:nvSpPr>
            <p:cNvPr id="9352" name="Oval 140"/>
            <p:cNvSpPr>
              <a:spLocks noChangeArrowheads="1"/>
            </p:cNvSpPr>
            <p:nvPr/>
          </p:nvSpPr>
          <p:spPr bwMode="auto">
            <a:xfrm>
              <a:off x="-120" y="3006"/>
              <a:ext cx="264" cy="264"/>
            </a:xfrm>
            <a:prstGeom prst="ellipse">
              <a:avLst/>
            </a:prstGeom>
            <a:noFill/>
            <a:ln w="9525">
              <a:solidFill>
                <a:schemeClr val="bg1"/>
              </a:solidFill>
              <a:round/>
              <a:headEnd/>
              <a:tailEnd/>
            </a:ln>
            <a:effectLst/>
          </p:spPr>
          <p:txBody>
            <a:bodyPr wrap="none" anchor="ctr"/>
            <a:lstStyle/>
            <a:p>
              <a:endParaRPr lang="zh-CN" altLang="en-US">
                <a:ea typeface="微软雅黑" pitchFamily="34" charset="-122"/>
                <a:cs typeface="Arial" charset="0"/>
              </a:endParaRPr>
            </a:p>
          </p:txBody>
        </p:sp>
        <p:sp>
          <p:nvSpPr>
            <p:cNvPr id="173" name="Oval 141"/>
            <p:cNvSpPr>
              <a:spLocks noChangeArrowheads="1"/>
            </p:cNvSpPr>
            <p:nvPr/>
          </p:nvSpPr>
          <p:spPr bwMode="auto">
            <a:xfrm>
              <a:off x="-44" y="3082"/>
              <a:ext cx="112" cy="112"/>
            </a:xfrm>
            <a:prstGeom prst="ellipse">
              <a:avLst/>
            </a:prstGeom>
            <a:solidFill>
              <a:srgbClr val="FFC000"/>
            </a:solidFill>
            <a:ln w="9525">
              <a:noFill/>
              <a:round/>
              <a:headEnd/>
              <a:tailEnd/>
            </a:ln>
            <a:effectLst/>
            <a:scene3d>
              <a:camera prst="orthographicFront"/>
              <a:lightRig rig="threePt" dir="t"/>
            </a:scene3d>
            <a:sp3d>
              <a:bevelT/>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9356" name="Oval 142"/>
            <p:cNvSpPr>
              <a:spLocks noChangeArrowheads="1"/>
            </p:cNvSpPr>
            <p:nvPr/>
          </p:nvSpPr>
          <p:spPr bwMode="auto">
            <a:xfrm>
              <a:off x="-180" y="2946"/>
              <a:ext cx="384" cy="384"/>
            </a:xfrm>
            <a:prstGeom prst="ellipse">
              <a:avLst/>
            </a:prstGeom>
            <a:noFill/>
            <a:ln w="9525">
              <a:solidFill>
                <a:schemeClr val="bg1"/>
              </a:solidFill>
              <a:round/>
              <a:headEnd/>
              <a:tailEnd/>
            </a:ln>
            <a:effectLst/>
          </p:spPr>
          <p:txBody>
            <a:bodyPr wrap="none" anchor="ctr"/>
            <a:lstStyle/>
            <a:p>
              <a:endParaRPr lang="zh-CN" altLang="en-US">
                <a:ea typeface="微软雅黑" pitchFamily="34" charset="-122"/>
                <a:cs typeface="Arial" charset="0"/>
              </a:endParaRPr>
            </a:p>
          </p:txBody>
        </p:sp>
      </p:grpSp>
      <p:grpSp>
        <p:nvGrpSpPr>
          <p:cNvPr id="175" name="Group 203"/>
          <p:cNvGrpSpPr>
            <a:grpSpLocks/>
          </p:cNvGrpSpPr>
          <p:nvPr/>
        </p:nvGrpSpPr>
        <p:grpSpPr bwMode="auto">
          <a:xfrm rot="10123743">
            <a:off x="2265363" y="555625"/>
            <a:ext cx="1320800" cy="1238250"/>
            <a:chOff x="3097" y="1092"/>
            <a:chExt cx="788" cy="748"/>
          </a:xfrm>
        </p:grpSpPr>
        <p:grpSp>
          <p:nvGrpSpPr>
            <p:cNvPr id="9310" name="Group 204"/>
            <p:cNvGrpSpPr>
              <a:grpSpLocks/>
            </p:cNvGrpSpPr>
            <p:nvPr/>
          </p:nvGrpSpPr>
          <p:grpSpPr bwMode="auto">
            <a:xfrm>
              <a:off x="3146" y="1103"/>
              <a:ext cx="739" cy="737"/>
              <a:chOff x="3146" y="1103"/>
              <a:chExt cx="739" cy="737"/>
            </a:xfrm>
          </p:grpSpPr>
          <p:sp>
            <p:nvSpPr>
              <p:cNvPr id="187" name="Freeform 205"/>
              <p:cNvSpPr>
                <a:spLocks/>
              </p:cNvSpPr>
              <p:nvPr/>
            </p:nvSpPr>
            <p:spPr bwMode="gray">
              <a:xfrm rot="10521890">
                <a:off x="3146" y="1103"/>
                <a:ext cx="371" cy="414"/>
              </a:xfrm>
              <a:custGeom>
                <a:avLst/>
                <a:gdLst>
                  <a:gd name="T0" fmla="*/ 306 w 365"/>
                  <a:gd name="T1" fmla="*/ 321 h 456"/>
                  <a:gd name="T2" fmla="*/ 210 w 365"/>
                  <a:gd name="T3" fmla="*/ 212 h 456"/>
                  <a:gd name="T4" fmla="*/ 23 w 365"/>
                  <a:gd name="T5" fmla="*/ 42 h 456"/>
                  <a:gd name="T6" fmla="*/ 23 w 365"/>
                  <a:gd name="T7" fmla="*/ 86 h 456"/>
                  <a:gd name="T8" fmla="*/ 145 w 365"/>
                  <a:gd name="T9" fmla="*/ 276 h 456"/>
                  <a:gd name="T10" fmla="*/ 238 w 365"/>
                  <a:gd name="T11" fmla="*/ 382 h 456"/>
                  <a:gd name="T12" fmla="*/ 326 w 365"/>
                  <a:gd name="T13" fmla="*/ 451 h 456"/>
                  <a:gd name="T14" fmla="*/ 365 w 365"/>
                  <a:gd name="T15" fmla="*/ 412 h 456"/>
                  <a:gd name="T16" fmla="*/ 306 w 365"/>
                  <a:gd name="T17" fmla="*/ 321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5" h="456">
                    <a:moveTo>
                      <a:pt x="306" y="321"/>
                    </a:moveTo>
                    <a:cubicBezTo>
                      <a:pt x="210" y="212"/>
                      <a:pt x="210" y="212"/>
                      <a:pt x="210" y="212"/>
                    </a:cubicBezTo>
                    <a:cubicBezTo>
                      <a:pt x="23" y="42"/>
                      <a:pt x="23" y="42"/>
                      <a:pt x="23" y="42"/>
                    </a:cubicBezTo>
                    <a:cubicBezTo>
                      <a:pt x="23" y="42"/>
                      <a:pt x="0" y="0"/>
                      <a:pt x="23" y="86"/>
                    </a:cubicBezTo>
                    <a:cubicBezTo>
                      <a:pt x="145" y="276"/>
                      <a:pt x="145" y="276"/>
                      <a:pt x="145" y="276"/>
                    </a:cubicBezTo>
                    <a:cubicBezTo>
                      <a:pt x="238" y="382"/>
                      <a:pt x="238" y="382"/>
                      <a:pt x="238" y="382"/>
                    </a:cubicBezTo>
                    <a:cubicBezTo>
                      <a:pt x="326" y="451"/>
                      <a:pt x="326" y="451"/>
                      <a:pt x="326" y="451"/>
                    </a:cubicBezTo>
                    <a:cubicBezTo>
                      <a:pt x="326" y="451"/>
                      <a:pt x="364" y="456"/>
                      <a:pt x="365" y="412"/>
                    </a:cubicBezTo>
                    <a:lnTo>
                      <a:pt x="306" y="321"/>
                    </a:lnTo>
                    <a:close/>
                  </a:path>
                </a:pathLst>
              </a:cu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188" name="Freeform 206"/>
              <p:cNvSpPr>
                <a:spLocks/>
              </p:cNvSpPr>
              <p:nvPr/>
            </p:nvSpPr>
            <p:spPr bwMode="gray">
              <a:xfrm rot="10521890">
                <a:off x="3376" y="1238"/>
                <a:ext cx="509" cy="347"/>
              </a:xfrm>
              <a:custGeom>
                <a:avLst/>
                <a:gdLst>
                  <a:gd name="T0" fmla="*/ 201 w 501"/>
                  <a:gd name="T1" fmla="*/ 0 h 383"/>
                  <a:gd name="T2" fmla="*/ 27 w 501"/>
                  <a:gd name="T3" fmla="*/ 50 h 383"/>
                  <a:gd name="T4" fmla="*/ 431 w 501"/>
                  <a:gd name="T5" fmla="*/ 383 h 383"/>
                  <a:gd name="T6" fmla="*/ 501 w 501"/>
                  <a:gd name="T7" fmla="*/ 317 h 383"/>
                  <a:gd name="T8" fmla="*/ 201 w 501"/>
                  <a:gd name="T9" fmla="*/ 0 h 383"/>
                </a:gdLst>
                <a:ahLst/>
                <a:cxnLst>
                  <a:cxn ang="0">
                    <a:pos x="T0" y="T1"/>
                  </a:cxn>
                  <a:cxn ang="0">
                    <a:pos x="T2" y="T3"/>
                  </a:cxn>
                  <a:cxn ang="0">
                    <a:pos x="T4" y="T5"/>
                  </a:cxn>
                  <a:cxn ang="0">
                    <a:pos x="T6" y="T7"/>
                  </a:cxn>
                  <a:cxn ang="0">
                    <a:pos x="T8" y="T9"/>
                  </a:cxn>
                </a:cxnLst>
                <a:rect l="0" t="0" r="r" b="b"/>
                <a:pathLst>
                  <a:path w="501" h="383">
                    <a:moveTo>
                      <a:pt x="201" y="0"/>
                    </a:moveTo>
                    <a:cubicBezTo>
                      <a:pt x="201" y="0"/>
                      <a:pt x="36" y="6"/>
                      <a:pt x="27" y="50"/>
                    </a:cubicBezTo>
                    <a:cubicBezTo>
                      <a:pt x="0" y="179"/>
                      <a:pt x="431" y="383"/>
                      <a:pt x="431" y="383"/>
                    </a:cubicBezTo>
                    <a:cubicBezTo>
                      <a:pt x="501" y="317"/>
                      <a:pt x="501" y="317"/>
                      <a:pt x="501" y="317"/>
                    </a:cubicBezTo>
                    <a:lnTo>
                      <a:pt x="201" y="0"/>
                    </a:lnTo>
                    <a:close/>
                  </a:path>
                </a:pathLst>
              </a:custGeom>
              <a:solidFill>
                <a:schemeClr val="accent3">
                  <a:lumMod val="40000"/>
                  <a:lumOff val="60000"/>
                </a:schemeClr>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89" name="Freeform 207"/>
              <p:cNvSpPr>
                <a:spLocks/>
              </p:cNvSpPr>
              <p:nvPr/>
            </p:nvSpPr>
            <p:spPr bwMode="gray">
              <a:xfrm rot="10521890">
                <a:off x="3304" y="1309"/>
                <a:ext cx="389" cy="531"/>
              </a:xfrm>
              <a:custGeom>
                <a:avLst/>
                <a:gdLst>
                  <a:gd name="T0" fmla="*/ 126 w 383"/>
                  <a:gd name="T1" fmla="*/ 5 h 586"/>
                  <a:gd name="T2" fmla="*/ 0 w 383"/>
                  <a:gd name="T3" fmla="*/ 269 h 586"/>
                  <a:gd name="T4" fmla="*/ 300 w 383"/>
                  <a:gd name="T5" fmla="*/ 586 h 586"/>
                  <a:gd name="T6" fmla="*/ 383 w 383"/>
                  <a:gd name="T7" fmla="*/ 442 h 586"/>
                  <a:gd name="T8" fmla="*/ 126 w 383"/>
                  <a:gd name="T9" fmla="*/ 5 h 586"/>
                </a:gdLst>
                <a:ahLst/>
                <a:cxnLst>
                  <a:cxn ang="0">
                    <a:pos x="T0" y="T1"/>
                  </a:cxn>
                  <a:cxn ang="0">
                    <a:pos x="T2" y="T3"/>
                  </a:cxn>
                  <a:cxn ang="0">
                    <a:pos x="T4" y="T5"/>
                  </a:cxn>
                  <a:cxn ang="0">
                    <a:pos x="T6" y="T7"/>
                  </a:cxn>
                  <a:cxn ang="0">
                    <a:pos x="T8" y="T9"/>
                  </a:cxn>
                </a:cxnLst>
                <a:rect l="0" t="0" r="r" b="b"/>
                <a:pathLst>
                  <a:path w="383" h="586">
                    <a:moveTo>
                      <a:pt x="126" y="5"/>
                    </a:moveTo>
                    <a:cubicBezTo>
                      <a:pt x="53" y="8"/>
                      <a:pt x="0" y="269"/>
                      <a:pt x="0" y="269"/>
                    </a:cubicBezTo>
                    <a:cubicBezTo>
                      <a:pt x="300" y="586"/>
                      <a:pt x="300" y="586"/>
                      <a:pt x="300" y="586"/>
                    </a:cubicBezTo>
                    <a:cubicBezTo>
                      <a:pt x="383" y="442"/>
                      <a:pt x="383" y="442"/>
                      <a:pt x="383" y="442"/>
                    </a:cubicBezTo>
                    <a:cubicBezTo>
                      <a:pt x="383" y="442"/>
                      <a:pt x="252" y="0"/>
                      <a:pt x="126" y="5"/>
                    </a:cubicBezTo>
                    <a:close/>
                  </a:path>
                </a:pathLst>
              </a:custGeom>
              <a:solidFill>
                <a:schemeClr val="accent3">
                  <a:lumMod val="40000"/>
                  <a:lumOff val="60000"/>
                </a:schemeClr>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90" name="Freeform 208"/>
              <p:cNvSpPr>
                <a:spLocks/>
              </p:cNvSpPr>
              <p:nvPr/>
            </p:nvSpPr>
            <p:spPr bwMode="gray">
              <a:xfrm rot="10521890">
                <a:off x="3374" y="1172"/>
                <a:ext cx="305" cy="422"/>
              </a:xfrm>
              <a:custGeom>
                <a:avLst/>
                <a:gdLst>
                  <a:gd name="T0" fmla="*/ 0 w 300"/>
                  <a:gd name="T1" fmla="*/ 0 h 466"/>
                  <a:gd name="T2" fmla="*/ 40 w 300"/>
                  <a:gd name="T3" fmla="*/ 280 h 466"/>
                  <a:gd name="T4" fmla="*/ 269 w 300"/>
                  <a:gd name="T5" fmla="*/ 466 h 466"/>
                  <a:gd name="T6" fmla="*/ 300 w 300"/>
                  <a:gd name="T7" fmla="*/ 317 h 466"/>
                  <a:gd name="T8" fmla="*/ 0 w 300"/>
                  <a:gd name="T9" fmla="*/ 0 h 466"/>
                </a:gdLst>
                <a:ahLst/>
                <a:cxnLst>
                  <a:cxn ang="0">
                    <a:pos x="T0" y="T1"/>
                  </a:cxn>
                  <a:cxn ang="0">
                    <a:pos x="T2" y="T3"/>
                  </a:cxn>
                  <a:cxn ang="0">
                    <a:pos x="T4" y="T5"/>
                  </a:cxn>
                  <a:cxn ang="0">
                    <a:pos x="T6" y="T7"/>
                  </a:cxn>
                  <a:cxn ang="0">
                    <a:pos x="T8" y="T9"/>
                  </a:cxn>
                </a:cxnLst>
                <a:rect l="0" t="0" r="r" b="b"/>
                <a:pathLst>
                  <a:path w="300" h="466">
                    <a:moveTo>
                      <a:pt x="0" y="0"/>
                    </a:moveTo>
                    <a:cubicBezTo>
                      <a:pt x="0" y="0"/>
                      <a:pt x="5" y="219"/>
                      <a:pt x="40" y="280"/>
                    </a:cubicBezTo>
                    <a:cubicBezTo>
                      <a:pt x="77" y="344"/>
                      <a:pt x="269" y="466"/>
                      <a:pt x="269" y="466"/>
                    </a:cubicBezTo>
                    <a:cubicBezTo>
                      <a:pt x="300" y="317"/>
                      <a:pt x="300" y="317"/>
                      <a:pt x="300" y="317"/>
                    </a:cubicBezTo>
                    <a:lnTo>
                      <a:pt x="0" y="0"/>
                    </a:lnTo>
                    <a:close/>
                  </a:path>
                </a:pathLst>
              </a:custGeom>
              <a:solidFill>
                <a:schemeClr val="accent3"/>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191" name="Freeform 209"/>
              <p:cNvSpPr>
                <a:spLocks/>
              </p:cNvSpPr>
              <p:nvPr/>
            </p:nvSpPr>
            <p:spPr bwMode="gray">
              <a:xfrm rot="10521890">
                <a:off x="3244" y="1312"/>
                <a:ext cx="441" cy="321"/>
              </a:xfrm>
              <a:custGeom>
                <a:avLst/>
                <a:gdLst>
                  <a:gd name="T0" fmla="*/ 0 w 435"/>
                  <a:gd name="T1" fmla="*/ 37 h 354"/>
                  <a:gd name="T2" fmla="*/ 279 w 435"/>
                  <a:gd name="T3" fmla="*/ 35 h 354"/>
                  <a:gd name="T4" fmla="*/ 435 w 435"/>
                  <a:gd name="T5" fmla="*/ 300 h 354"/>
                  <a:gd name="T6" fmla="*/ 300 w 435"/>
                  <a:gd name="T7" fmla="*/ 354 h 354"/>
                  <a:gd name="T8" fmla="*/ 0 w 435"/>
                  <a:gd name="T9" fmla="*/ 37 h 354"/>
                </a:gdLst>
                <a:ahLst/>
                <a:cxnLst>
                  <a:cxn ang="0">
                    <a:pos x="T0" y="T1"/>
                  </a:cxn>
                  <a:cxn ang="0">
                    <a:pos x="T2" y="T3"/>
                  </a:cxn>
                  <a:cxn ang="0">
                    <a:pos x="T4" y="T5"/>
                  </a:cxn>
                  <a:cxn ang="0">
                    <a:pos x="T6" y="T7"/>
                  </a:cxn>
                  <a:cxn ang="0">
                    <a:pos x="T8" y="T9"/>
                  </a:cxn>
                </a:cxnLst>
                <a:rect l="0" t="0" r="r" b="b"/>
                <a:pathLst>
                  <a:path w="435" h="354">
                    <a:moveTo>
                      <a:pt x="0" y="37"/>
                    </a:moveTo>
                    <a:cubicBezTo>
                      <a:pt x="0" y="37"/>
                      <a:pt x="219" y="0"/>
                      <a:pt x="279" y="35"/>
                    </a:cubicBezTo>
                    <a:cubicBezTo>
                      <a:pt x="346" y="73"/>
                      <a:pt x="435" y="300"/>
                      <a:pt x="435" y="300"/>
                    </a:cubicBezTo>
                    <a:cubicBezTo>
                      <a:pt x="300" y="354"/>
                      <a:pt x="300" y="354"/>
                      <a:pt x="300" y="354"/>
                    </a:cubicBezTo>
                    <a:lnTo>
                      <a:pt x="0" y="37"/>
                    </a:lnTo>
                    <a:close/>
                  </a:path>
                </a:pathLst>
              </a:custGeom>
              <a:solidFill>
                <a:schemeClr val="accent3">
                  <a:lumMod val="75000"/>
                </a:schemeClr>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grpSp>
        <p:grpSp>
          <p:nvGrpSpPr>
            <p:cNvPr id="9311" name="Group 210"/>
            <p:cNvGrpSpPr>
              <a:grpSpLocks/>
            </p:cNvGrpSpPr>
            <p:nvPr/>
          </p:nvGrpSpPr>
          <p:grpSpPr bwMode="auto">
            <a:xfrm>
              <a:off x="3097" y="1092"/>
              <a:ext cx="141" cy="122"/>
              <a:chOff x="3097" y="1092"/>
              <a:chExt cx="141" cy="122"/>
            </a:xfrm>
          </p:grpSpPr>
          <p:sp>
            <p:nvSpPr>
              <p:cNvPr id="185" name="Freeform 211"/>
              <p:cNvSpPr>
                <a:spLocks/>
              </p:cNvSpPr>
              <p:nvPr/>
            </p:nvSpPr>
            <p:spPr bwMode="gray">
              <a:xfrm rot="10521890">
                <a:off x="3097" y="1092"/>
                <a:ext cx="62" cy="61"/>
              </a:xfrm>
              <a:custGeom>
                <a:avLst/>
                <a:gdLst>
                  <a:gd name="T0" fmla="*/ 61 w 61"/>
                  <a:gd name="T1" fmla="*/ 68 h 68"/>
                  <a:gd name="T2" fmla="*/ 3 w 61"/>
                  <a:gd name="T3" fmla="*/ 16 h 68"/>
                  <a:gd name="T4" fmla="*/ 0 w 61"/>
                  <a:gd name="T5" fmla="*/ 13 h 68"/>
                  <a:gd name="T6" fmla="*/ 8 w 61"/>
                  <a:gd name="T7" fmla="*/ 0 h 68"/>
                  <a:gd name="T8" fmla="*/ 10 w 61"/>
                  <a:gd name="T9" fmla="*/ 3 h 68"/>
                  <a:gd name="T10" fmla="*/ 61 w 61"/>
                  <a:gd name="T11" fmla="*/ 67 h 68"/>
                  <a:gd name="T12" fmla="*/ 61 w 61"/>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61" h="68">
                    <a:moveTo>
                      <a:pt x="61" y="68"/>
                    </a:moveTo>
                    <a:cubicBezTo>
                      <a:pt x="3" y="16"/>
                      <a:pt x="3" y="16"/>
                      <a:pt x="3" y="16"/>
                    </a:cubicBezTo>
                    <a:cubicBezTo>
                      <a:pt x="0" y="13"/>
                      <a:pt x="0" y="13"/>
                      <a:pt x="0" y="13"/>
                    </a:cubicBezTo>
                    <a:cubicBezTo>
                      <a:pt x="0" y="13"/>
                      <a:pt x="4" y="4"/>
                      <a:pt x="8" y="0"/>
                    </a:cubicBezTo>
                    <a:cubicBezTo>
                      <a:pt x="10" y="3"/>
                      <a:pt x="10" y="3"/>
                      <a:pt x="10" y="3"/>
                    </a:cubicBezTo>
                    <a:cubicBezTo>
                      <a:pt x="61" y="67"/>
                      <a:pt x="61" y="67"/>
                      <a:pt x="61" y="67"/>
                    </a:cubicBezTo>
                    <a:lnTo>
                      <a:pt x="61" y="68"/>
                    </a:lnTo>
                    <a:close/>
                  </a:path>
                </a:pathLst>
              </a:custGeom>
              <a:gradFill rotWithShape="1">
                <a:gsLst>
                  <a:gs pos="0">
                    <a:srgbClr val="FEA501">
                      <a:gamma/>
                      <a:shade val="46275"/>
                      <a:invGamma/>
                    </a:srgbClr>
                  </a:gs>
                  <a:gs pos="100000">
                    <a:srgbClr val="FEA501"/>
                  </a:gs>
                </a:gsLst>
                <a:lin ang="2700000" scaled="1"/>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86" name="Freeform 212"/>
              <p:cNvSpPr>
                <a:spLocks/>
              </p:cNvSpPr>
              <p:nvPr/>
            </p:nvSpPr>
            <p:spPr bwMode="gray">
              <a:xfrm rot="10521890">
                <a:off x="3131" y="1112"/>
                <a:ext cx="107" cy="102"/>
              </a:xfrm>
              <a:custGeom>
                <a:avLst/>
                <a:gdLst>
                  <a:gd name="T0" fmla="*/ 60 w 106"/>
                  <a:gd name="T1" fmla="*/ 0 h 113"/>
                  <a:gd name="T2" fmla="*/ 41 w 106"/>
                  <a:gd name="T3" fmla="*/ 41 h 113"/>
                  <a:gd name="T4" fmla="*/ 0 w 106"/>
                  <a:gd name="T5" fmla="*/ 56 h 113"/>
                  <a:gd name="T6" fmla="*/ 64 w 106"/>
                  <a:gd name="T7" fmla="*/ 106 h 113"/>
                  <a:gd name="T8" fmla="*/ 103 w 106"/>
                  <a:gd name="T9" fmla="*/ 67 h 113"/>
                  <a:gd name="T10" fmla="*/ 60 w 106"/>
                  <a:gd name="T11" fmla="*/ 0 h 113"/>
                </a:gdLst>
                <a:ahLst/>
                <a:cxnLst>
                  <a:cxn ang="0">
                    <a:pos x="T0" y="T1"/>
                  </a:cxn>
                  <a:cxn ang="0">
                    <a:pos x="T2" y="T3"/>
                  </a:cxn>
                  <a:cxn ang="0">
                    <a:pos x="T4" y="T5"/>
                  </a:cxn>
                  <a:cxn ang="0">
                    <a:pos x="T6" y="T7"/>
                  </a:cxn>
                  <a:cxn ang="0">
                    <a:pos x="T8" y="T9"/>
                  </a:cxn>
                  <a:cxn ang="0">
                    <a:pos x="T10" y="T11"/>
                  </a:cxn>
                </a:cxnLst>
                <a:rect l="0" t="0" r="r" b="b"/>
                <a:pathLst>
                  <a:path w="106" h="113">
                    <a:moveTo>
                      <a:pt x="60" y="0"/>
                    </a:moveTo>
                    <a:cubicBezTo>
                      <a:pt x="60" y="0"/>
                      <a:pt x="62" y="20"/>
                      <a:pt x="41" y="41"/>
                    </a:cubicBezTo>
                    <a:cubicBezTo>
                      <a:pt x="17" y="63"/>
                      <a:pt x="0" y="56"/>
                      <a:pt x="0" y="56"/>
                    </a:cubicBezTo>
                    <a:cubicBezTo>
                      <a:pt x="64" y="106"/>
                      <a:pt x="64" y="106"/>
                      <a:pt x="64" y="106"/>
                    </a:cubicBezTo>
                    <a:cubicBezTo>
                      <a:pt x="64" y="106"/>
                      <a:pt x="106" y="113"/>
                      <a:pt x="103" y="67"/>
                    </a:cubicBezTo>
                    <a:lnTo>
                      <a:pt x="60" y="0"/>
                    </a:lnTo>
                    <a:close/>
                  </a:path>
                </a:pathLst>
              </a:custGeom>
              <a:gradFill rotWithShape="1">
                <a:gsLst>
                  <a:gs pos="0">
                    <a:srgbClr val="FEA501">
                      <a:gamma/>
                      <a:shade val="0"/>
                      <a:invGamma/>
                    </a:srgbClr>
                  </a:gs>
                  <a:gs pos="100000">
                    <a:srgbClr val="FEA501"/>
                  </a:gs>
                </a:gsLst>
                <a:lin ang="18900000" scaled="1"/>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grpSp>
        <p:grpSp>
          <p:nvGrpSpPr>
            <p:cNvPr id="9312" name="Group 213"/>
            <p:cNvGrpSpPr>
              <a:grpSpLocks/>
            </p:cNvGrpSpPr>
            <p:nvPr/>
          </p:nvGrpSpPr>
          <p:grpSpPr bwMode="auto">
            <a:xfrm rot="10521890">
              <a:off x="3136" y="1122"/>
              <a:ext cx="96" cy="86"/>
              <a:chOff x="2760" y="2156"/>
              <a:chExt cx="224" cy="225"/>
            </a:xfrm>
          </p:grpSpPr>
          <p:sp>
            <p:nvSpPr>
              <p:cNvPr id="179" name="Freeform 214"/>
              <p:cNvSpPr>
                <a:spLocks/>
              </p:cNvSpPr>
              <p:nvPr/>
            </p:nvSpPr>
            <p:spPr bwMode="gray">
              <a:xfrm>
                <a:off x="2781" y="2180"/>
                <a:ext cx="142" cy="130"/>
              </a:xfrm>
              <a:custGeom>
                <a:avLst/>
                <a:gdLst>
                  <a:gd name="T0" fmla="*/ 57 w 60"/>
                  <a:gd name="T1" fmla="*/ 0 h 55"/>
                  <a:gd name="T2" fmla="*/ 41 w 60"/>
                  <a:gd name="T3" fmla="*/ 41 h 55"/>
                  <a:gd name="T4" fmla="*/ 0 w 60"/>
                  <a:gd name="T5" fmla="*/ 50 h 55"/>
                  <a:gd name="T6" fmla="*/ 43 w 60"/>
                  <a:gd name="T7" fmla="*/ 42 h 55"/>
                  <a:gd name="T8" fmla="*/ 57 w 60"/>
                  <a:gd name="T9" fmla="*/ 0 h 55"/>
                </a:gdLst>
                <a:ahLst/>
                <a:cxnLst>
                  <a:cxn ang="0">
                    <a:pos x="T0" y="T1"/>
                  </a:cxn>
                  <a:cxn ang="0">
                    <a:pos x="T2" y="T3"/>
                  </a:cxn>
                  <a:cxn ang="0">
                    <a:pos x="T4" y="T5"/>
                  </a:cxn>
                  <a:cxn ang="0">
                    <a:pos x="T6" y="T7"/>
                  </a:cxn>
                  <a:cxn ang="0">
                    <a:pos x="T8" y="T9"/>
                  </a:cxn>
                </a:cxnLst>
                <a:rect l="0" t="0" r="r" b="b"/>
                <a:pathLst>
                  <a:path w="60" h="55">
                    <a:moveTo>
                      <a:pt x="57" y="0"/>
                    </a:moveTo>
                    <a:cubicBezTo>
                      <a:pt x="58" y="15"/>
                      <a:pt x="53" y="31"/>
                      <a:pt x="41" y="41"/>
                    </a:cubicBezTo>
                    <a:cubicBezTo>
                      <a:pt x="30" y="51"/>
                      <a:pt x="14" y="53"/>
                      <a:pt x="0" y="50"/>
                    </a:cubicBezTo>
                    <a:cubicBezTo>
                      <a:pt x="14" y="55"/>
                      <a:pt x="31" y="53"/>
                      <a:pt x="43" y="42"/>
                    </a:cubicBezTo>
                    <a:cubicBezTo>
                      <a:pt x="55" y="32"/>
                      <a:pt x="60" y="16"/>
                      <a:pt x="57" y="0"/>
                    </a:cubicBezTo>
                    <a:close/>
                  </a:path>
                </a:pathLst>
              </a:custGeom>
              <a:gradFill rotWithShape="1">
                <a:gsLst>
                  <a:gs pos="0">
                    <a:srgbClr val="0061B2">
                      <a:gamma/>
                      <a:shade val="30196"/>
                      <a:invGamma/>
                    </a:srgbClr>
                  </a:gs>
                  <a:gs pos="50000">
                    <a:srgbClr val="0061B2"/>
                  </a:gs>
                  <a:gs pos="100000">
                    <a:srgbClr val="0061B2">
                      <a:gamma/>
                      <a:shade val="30196"/>
                      <a:invGamma/>
                    </a:srgbClr>
                  </a:gs>
                </a:gsLst>
                <a:lin ang="18900000" scaled="1"/>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80" name="Freeform 215"/>
              <p:cNvSpPr>
                <a:spLocks/>
              </p:cNvSpPr>
              <p:nvPr/>
            </p:nvSpPr>
            <p:spPr bwMode="gray">
              <a:xfrm>
                <a:off x="2760" y="2156"/>
                <a:ext cx="148" cy="137"/>
              </a:xfrm>
              <a:custGeom>
                <a:avLst/>
                <a:gdLst>
                  <a:gd name="T0" fmla="*/ 60 w 63"/>
                  <a:gd name="T1" fmla="*/ 0 h 58"/>
                  <a:gd name="T2" fmla="*/ 43 w 63"/>
                  <a:gd name="T3" fmla="*/ 43 h 58"/>
                  <a:gd name="T4" fmla="*/ 0 w 63"/>
                  <a:gd name="T5" fmla="*/ 53 h 58"/>
                  <a:gd name="T6" fmla="*/ 45 w 63"/>
                  <a:gd name="T7" fmla="*/ 45 h 58"/>
                  <a:gd name="T8" fmla="*/ 60 w 63"/>
                  <a:gd name="T9" fmla="*/ 0 h 58"/>
                </a:gdLst>
                <a:ahLst/>
                <a:cxnLst>
                  <a:cxn ang="0">
                    <a:pos x="T0" y="T1"/>
                  </a:cxn>
                  <a:cxn ang="0">
                    <a:pos x="T2" y="T3"/>
                  </a:cxn>
                  <a:cxn ang="0">
                    <a:pos x="T4" y="T5"/>
                  </a:cxn>
                  <a:cxn ang="0">
                    <a:pos x="T6" y="T7"/>
                  </a:cxn>
                  <a:cxn ang="0">
                    <a:pos x="T8" y="T9"/>
                  </a:cxn>
                </a:cxnLst>
                <a:rect l="0" t="0" r="r" b="b"/>
                <a:pathLst>
                  <a:path w="63" h="58">
                    <a:moveTo>
                      <a:pt x="60" y="0"/>
                    </a:moveTo>
                    <a:cubicBezTo>
                      <a:pt x="61" y="16"/>
                      <a:pt x="56" y="33"/>
                      <a:pt x="43" y="43"/>
                    </a:cubicBezTo>
                    <a:cubicBezTo>
                      <a:pt x="31" y="54"/>
                      <a:pt x="15" y="57"/>
                      <a:pt x="0" y="53"/>
                    </a:cubicBezTo>
                    <a:cubicBezTo>
                      <a:pt x="15" y="58"/>
                      <a:pt x="32" y="55"/>
                      <a:pt x="45" y="45"/>
                    </a:cubicBezTo>
                    <a:cubicBezTo>
                      <a:pt x="58" y="34"/>
                      <a:pt x="63" y="17"/>
                      <a:pt x="60" y="0"/>
                    </a:cubicBezTo>
                    <a:close/>
                  </a:path>
                </a:pathLst>
              </a:custGeom>
              <a:gradFill rotWithShape="1">
                <a:gsLst>
                  <a:gs pos="0">
                    <a:srgbClr val="0061B2">
                      <a:gamma/>
                      <a:shade val="30196"/>
                      <a:invGamma/>
                    </a:srgbClr>
                  </a:gs>
                  <a:gs pos="50000">
                    <a:srgbClr val="0061B2"/>
                  </a:gs>
                  <a:gs pos="100000">
                    <a:srgbClr val="0061B2">
                      <a:gamma/>
                      <a:shade val="30196"/>
                      <a:invGamma/>
                    </a:srgbClr>
                  </a:gs>
                </a:gsLst>
                <a:lin ang="18900000" scaled="1"/>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81" name="Freeform 216"/>
              <p:cNvSpPr>
                <a:spLocks/>
              </p:cNvSpPr>
              <p:nvPr/>
            </p:nvSpPr>
            <p:spPr bwMode="gray">
              <a:xfrm>
                <a:off x="2800" y="2201"/>
                <a:ext cx="137" cy="123"/>
              </a:xfrm>
              <a:custGeom>
                <a:avLst/>
                <a:gdLst>
                  <a:gd name="T0" fmla="*/ 55 w 58"/>
                  <a:gd name="T1" fmla="*/ 0 h 52"/>
                  <a:gd name="T2" fmla="*/ 40 w 58"/>
                  <a:gd name="T3" fmla="*/ 39 h 52"/>
                  <a:gd name="T4" fmla="*/ 0 w 58"/>
                  <a:gd name="T5" fmla="*/ 48 h 52"/>
                  <a:gd name="T6" fmla="*/ 41 w 58"/>
                  <a:gd name="T7" fmla="*/ 40 h 52"/>
                  <a:gd name="T8" fmla="*/ 55 w 58"/>
                  <a:gd name="T9" fmla="*/ 0 h 52"/>
                </a:gdLst>
                <a:ahLst/>
                <a:cxnLst>
                  <a:cxn ang="0">
                    <a:pos x="T0" y="T1"/>
                  </a:cxn>
                  <a:cxn ang="0">
                    <a:pos x="T2" y="T3"/>
                  </a:cxn>
                  <a:cxn ang="0">
                    <a:pos x="T4" y="T5"/>
                  </a:cxn>
                  <a:cxn ang="0">
                    <a:pos x="T6" y="T7"/>
                  </a:cxn>
                  <a:cxn ang="0">
                    <a:pos x="T8" y="T9"/>
                  </a:cxn>
                </a:cxnLst>
                <a:rect l="0" t="0" r="r" b="b"/>
                <a:pathLst>
                  <a:path w="58" h="52">
                    <a:moveTo>
                      <a:pt x="55" y="0"/>
                    </a:moveTo>
                    <a:cubicBezTo>
                      <a:pt x="57" y="15"/>
                      <a:pt x="52" y="29"/>
                      <a:pt x="40" y="39"/>
                    </a:cubicBezTo>
                    <a:cubicBezTo>
                      <a:pt x="29" y="48"/>
                      <a:pt x="14" y="51"/>
                      <a:pt x="0" y="48"/>
                    </a:cubicBezTo>
                    <a:cubicBezTo>
                      <a:pt x="15" y="52"/>
                      <a:pt x="30" y="50"/>
                      <a:pt x="41" y="40"/>
                    </a:cubicBezTo>
                    <a:cubicBezTo>
                      <a:pt x="53" y="30"/>
                      <a:pt x="58" y="15"/>
                      <a:pt x="55" y="0"/>
                    </a:cubicBezTo>
                    <a:close/>
                  </a:path>
                </a:pathLst>
              </a:custGeom>
              <a:gradFill rotWithShape="1">
                <a:gsLst>
                  <a:gs pos="0">
                    <a:srgbClr val="0061B2">
                      <a:gamma/>
                      <a:shade val="30196"/>
                      <a:invGamma/>
                    </a:srgbClr>
                  </a:gs>
                  <a:gs pos="50000">
                    <a:srgbClr val="0061B2"/>
                  </a:gs>
                  <a:gs pos="100000">
                    <a:srgbClr val="0061B2">
                      <a:gamma/>
                      <a:shade val="30196"/>
                      <a:invGamma/>
                    </a:srgbClr>
                  </a:gs>
                </a:gsLst>
                <a:lin ang="18900000" scaled="1"/>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82" name="Freeform 217"/>
              <p:cNvSpPr>
                <a:spLocks/>
              </p:cNvSpPr>
              <p:nvPr/>
            </p:nvSpPr>
            <p:spPr bwMode="gray">
              <a:xfrm>
                <a:off x="2856" y="2262"/>
                <a:ext cx="116" cy="104"/>
              </a:xfrm>
              <a:custGeom>
                <a:avLst/>
                <a:gdLst>
                  <a:gd name="T0" fmla="*/ 47 w 49"/>
                  <a:gd name="T1" fmla="*/ 0 h 44"/>
                  <a:gd name="T2" fmla="*/ 34 w 49"/>
                  <a:gd name="T3" fmla="*/ 33 h 44"/>
                  <a:gd name="T4" fmla="*/ 0 w 49"/>
                  <a:gd name="T5" fmla="*/ 40 h 44"/>
                  <a:gd name="T6" fmla="*/ 35 w 49"/>
                  <a:gd name="T7" fmla="*/ 34 h 44"/>
                  <a:gd name="T8" fmla="*/ 47 w 49"/>
                  <a:gd name="T9" fmla="*/ 0 h 44"/>
                </a:gdLst>
                <a:ahLst/>
                <a:cxnLst>
                  <a:cxn ang="0">
                    <a:pos x="T0" y="T1"/>
                  </a:cxn>
                  <a:cxn ang="0">
                    <a:pos x="T2" y="T3"/>
                  </a:cxn>
                  <a:cxn ang="0">
                    <a:pos x="T4" y="T5"/>
                  </a:cxn>
                  <a:cxn ang="0">
                    <a:pos x="T6" y="T7"/>
                  </a:cxn>
                  <a:cxn ang="0">
                    <a:pos x="T8" y="T9"/>
                  </a:cxn>
                </a:cxnLst>
                <a:rect l="0" t="0" r="r" b="b"/>
                <a:pathLst>
                  <a:path w="49" h="44">
                    <a:moveTo>
                      <a:pt x="47" y="0"/>
                    </a:moveTo>
                    <a:cubicBezTo>
                      <a:pt x="48" y="12"/>
                      <a:pt x="44" y="25"/>
                      <a:pt x="34" y="33"/>
                    </a:cubicBezTo>
                    <a:cubicBezTo>
                      <a:pt x="25" y="41"/>
                      <a:pt x="12" y="43"/>
                      <a:pt x="0" y="40"/>
                    </a:cubicBezTo>
                    <a:cubicBezTo>
                      <a:pt x="12" y="44"/>
                      <a:pt x="25" y="42"/>
                      <a:pt x="35" y="34"/>
                    </a:cubicBezTo>
                    <a:cubicBezTo>
                      <a:pt x="45" y="26"/>
                      <a:pt x="49" y="12"/>
                      <a:pt x="47" y="0"/>
                    </a:cubicBezTo>
                    <a:close/>
                  </a:path>
                </a:pathLst>
              </a:custGeom>
              <a:gradFill rotWithShape="1">
                <a:gsLst>
                  <a:gs pos="0">
                    <a:srgbClr val="0061B2">
                      <a:gamma/>
                      <a:shade val="30196"/>
                      <a:invGamma/>
                    </a:srgbClr>
                  </a:gs>
                  <a:gs pos="50000">
                    <a:srgbClr val="0061B2"/>
                  </a:gs>
                  <a:gs pos="100000">
                    <a:srgbClr val="0061B2">
                      <a:gamma/>
                      <a:shade val="30196"/>
                      <a:invGamma/>
                    </a:srgbClr>
                  </a:gs>
                </a:gsLst>
                <a:lin ang="18900000" scaled="1"/>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83" name="Freeform 218"/>
              <p:cNvSpPr>
                <a:spLocks/>
              </p:cNvSpPr>
              <p:nvPr/>
            </p:nvSpPr>
            <p:spPr bwMode="gray">
              <a:xfrm>
                <a:off x="2840" y="2244"/>
                <a:ext cx="120" cy="111"/>
              </a:xfrm>
              <a:custGeom>
                <a:avLst/>
                <a:gdLst>
                  <a:gd name="T0" fmla="*/ 49 w 51"/>
                  <a:gd name="T1" fmla="*/ 0 h 47"/>
                  <a:gd name="T2" fmla="*/ 35 w 51"/>
                  <a:gd name="T3" fmla="*/ 35 h 47"/>
                  <a:gd name="T4" fmla="*/ 0 w 51"/>
                  <a:gd name="T5" fmla="*/ 42 h 47"/>
                  <a:gd name="T6" fmla="*/ 37 w 51"/>
                  <a:gd name="T7" fmla="*/ 36 h 47"/>
                  <a:gd name="T8" fmla="*/ 49 w 51"/>
                  <a:gd name="T9" fmla="*/ 0 h 47"/>
                </a:gdLst>
                <a:ahLst/>
                <a:cxnLst>
                  <a:cxn ang="0">
                    <a:pos x="T0" y="T1"/>
                  </a:cxn>
                  <a:cxn ang="0">
                    <a:pos x="T2" y="T3"/>
                  </a:cxn>
                  <a:cxn ang="0">
                    <a:pos x="T4" y="T5"/>
                  </a:cxn>
                  <a:cxn ang="0">
                    <a:pos x="T6" y="T7"/>
                  </a:cxn>
                  <a:cxn ang="0">
                    <a:pos x="T8" y="T9"/>
                  </a:cxn>
                </a:cxnLst>
                <a:rect l="0" t="0" r="r" b="b"/>
                <a:pathLst>
                  <a:path w="51" h="47">
                    <a:moveTo>
                      <a:pt x="49" y="0"/>
                    </a:moveTo>
                    <a:cubicBezTo>
                      <a:pt x="50" y="13"/>
                      <a:pt x="46" y="26"/>
                      <a:pt x="35" y="35"/>
                    </a:cubicBezTo>
                    <a:cubicBezTo>
                      <a:pt x="26" y="43"/>
                      <a:pt x="12" y="46"/>
                      <a:pt x="0" y="42"/>
                    </a:cubicBezTo>
                    <a:cubicBezTo>
                      <a:pt x="12" y="47"/>
                      <a:pt x="26" y="45"/>
                      <a:pt x="37" y="36"/>
                    </a:cubicBezTo>
                    <a:cubicBezTo>
                      <a:pt x="47" y="27"/>
                      <a:pt x="51" y="13"/>
                      <a:pt x="49" y="0"/>
                    </a:cubicBezTo>
                    <a:close/>
                  </a:path>
                </a:pathLst>
              </a:custGeom>
              <a:gradFill rotWithShape="1">
                <a:gsLst>
                  <a:gs pos="0">
                    <a:srgbClr val="0061B2">
                      <a:gamma/>
                      <a:shade val="30196"/>
                      <a:invGamma/>
                    </a:srgbClr>
                  </a:gs>
                  <a:gs pos="50000">
                    <a:srgbClr val="0061B2"/>
                  </a:gs>
                  <a:gs pos="100000">
                    <a:srgbClr val="0061B2">
                      <a:gamma/>
                      <a:shade val="30196"/>
                      <a:invGamma/>
                    </a:srgbClr>
                  </a:gs>
                </a:gsLst>
                <a:lin ang="18900000" scaled="1"/>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84" name="Freeform 219"/>
              <p:cNvSpPr>
                <a:spLocks/>
              </p:cNvSpPr>
              <p:nvPr/>
            </p:nvSpPr>
            <p:spPr bwMode="gray">
              <a:xfrm>
                <a:off x="2873" y="2279"/>
                <a:ext cx="111" cy="102"/>
              </a:xfrm>
              <a:custGeom>
                <a:avLst/>
                <a:gdLst>
                  <a:gd name="T0" fmla="*/ 45 w 47"/>
                  <a:gd name="T1" fmla="*/ 0 h 43"/>
                  <a:gd name="T2" fmla="*/ 33 w 47"/>
                  <a:gd name="T3" fmla="*/ 32 h 43"/>
                  <a:gd name="T4" fmla="*/ 0 w 47"/>
                  <a:gd name="T5" fmla="*/ 39 h 43"/>
                  <a:gd name="T6" fmla="*/ 34 w 47"/>
                  <a:gd name="T7" fmla="*/ 33 h 43"/>
                  <a:gd name="T8" fmla="*/ 45 w 47"/>
                  <a:gd name="T9" fmla="*/ 0 h 43"/>
                </a:gdLst>
                <a:ahLst/>
                <a:cxnLst>
                  <a:cxn ang="0">
                    <a:pos x="T0" y="T1"/>
                  </a:cxn>
                  <a:cxn ang="0">
                    <a:pos x="T2" y="T3"/>
                  </a:cxn>
                  <a:cxn ang="0">
                    <a:pos x="T4" y="T5"/>
                  </a:cxn>
                  <a:cxn ang="0">
                    <a:pos x="T6" y="T7"/>
                  </a:cxn>
                  <a:cxn ang="0">
                    <a:pos x="T8" y="T9"/>
                  </a:cxn>
                </a:cxnLst>
                <a:rect l="0" t="0" r="r" b="b"/>
                <a:pathLst>
                  <a:path w="47" h="43">
                    <a:moveTo>
                      <a:pt x="45" y="0"/>
                    </a:moveTo>
                    <a:cubicBezTo>
                      <a:pt x="46" y="12"/>
                      <a:pt x="42" y="24"/>
                      <a:pt x="33" y="32"/>
                    </a:cubicBezTo>
                    <a:cubicBezTo>
                      <a:pt x="24" y="39"/>
                      <a:pt x="12" y="42"/>
                      <a:pt x="0" y="39"/>
                    </a:cubicBezTo>
                    <a:cubicBezTo>
                      <a:pt x="12" y="43"/>
                      <a:pt x="25" y="41"/>
                      <a:pt x="34" y="33"/>
                    </a:cubicBezTo>
                    <a:cubicBezTo>
                      <a:pt x="43" y="25"/>
                      <a:pt x="47" y="12"/>
                      <a:pt x="45" y="0"/>
                    </a:cubicBezTo>
                    <a:close/>
                  </a:path>
                </a:pathLst>
              </a:custGeom>
              <a:gradFill rotWithShape="1">
                <a:gsLst>
                  <a:gs pos="0">
                    <a:srgbClr val="0061B2">
                      <a:gamma/>
                      <a:shade val="30196"/>
                      <a:invGamma/>
                    </a:srgbClr>
                  </a:gs>
                  <a:gs pos="50000">
                    <a:srgbClr val="0061B2"/>
                  </a:gs>
                  <a:gs pos="100000">
                    <a:srgbClr val="0061B2">
                      <a:gamma/>
                      <a:shade val="30196"/>
                      <a:invGamma/>
                    </a:srgbClr>
                  </a:gs>
                </a:gsLst>
                <a:lin ang="18900000" scaled="1"/>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grpSp>
      </p:grpSp>
      <p:grpSp>
        <p:nvGrpSpPr>
          <p:cNvPr id="192" name="Group 257"/>
          <p:cNvGrpSpPr>
            <a:grpSpLocks/>
          </p:cNvGrpSpPr>
          <p:nvPr/>
        </p:nvGrpSpPr>
        <p:grpSpPr bwMode="auto">
          <a:xfrm>
            <a:off x="5253038" y="1044575"/>
            <a:ext cx="1471612" cy="1074738"/>
            <a:chOff x="3295" y="1211"/>
            <a:chExt cx="1163" cy="860"/>
          </a:xfrm>
        </p:grpSpPr>
        <p:grpSp>
          <p:nvGrpSpPr>
            <p:cNvPr id="9282" name="Group 254"/>
            <p:cNvGrpSpPr>
              <a:grpSpLocks/>
            </p:cNvGrpSpPr>
            <p:nvPr/>
          </p:nvGrpSpPr>
          <p:grpSpPr bwMode="auto">
            <a:xfrm>
              <a:off x="3420" y="1211"/>
              <a:ext cx="1038" cy="860"/>
              <a:chOff x="3420" y="1211"/>
              <a:chExt cx="1038" cy="860"/>
            </a:xfrm>
          </p:grpSpPr>
          <p:sp>
            <p:nvSpPr>
              <p:cNvPr id="204" name="Freeform 239"/>
              <p:cNvSpPr>
                <a:spLocks/>
              </p:cNvSpPr>
              <p:nvPr/>
            </p:nvSpPr>
            <p:spPr bwMode="gray">
              <a:xfrm rot="28823090">
                <a:off x="3448" y="1520"/>
                <a:ext cx="491" cy="548"/>
              </a:xfrm>
              <a:custGeom>
                <a:avLst/>
                <a:gdLst>
                  <a:gd name="T0" fmla="*/ 306 w 365"/>
                  <a:gd name="T1" fmla="*/ 321 h 456"/>
                  <a:gd name="T2" fmla="*/ 210 w 365"/>
                  <a:gd name="T3" fmla="*/ 212 h 456"/>
                  <a:gd name="T4" fmla="*/ 23 w 365"/>
                  <a:gd name="T5" fmla="*/ 42 h 456"/>
                  <a:gd name="T6" fmla="*/ 23 w 365"/>
                  <a:gd name="T7" fmla="*/ 86 h 456"/>
                  <a:gd name="T8" fmla="*/ 145 w 365"/>
                  <a:gd name="T9" fmla="*/ 276 h 456"/>
                  <a:gd name="T10" fmla="*/ 238 w 365"/>
                  <a:gd name="T11" fmla="*/ 382 h 456"/>
                  <a:gd name="T12" fmla="*/ 326 w 365"/>
                  <a:gd name="T13" fmla="*/ 451 h 456"/>
                  <a:gd name="T14" fmla="*/ 365 w 365"/>
                  <a:gd name="T15" fmla="*/ 412 h 456"/>
                  <a:gd name="T16" fmla="*/ 306 w 365"/>
                  <a:gd name="T17" fmla="*/ 321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5" h="456">
                    <a:moveTo>
                      <a:pt x="306" y="321"/>
                    </a:moveTo>
                    <a:cubicBezTo>
                      <a:pt x="210" y="212"/>
                      <a:pt x="210" y="212"/>
                      <a:pt x="210" y="212"/>
                    </a:cubicBezTo>
                    <a:cubicBezTo>
                      <a:pt x="23" y="42"/>
                      <a:pt x="23" y="42"/>
                      <a:pt x="23" y="42"/>
                    </a:cubicBezTo>
                    <a:cubicBezTo>
                      <a:pt x="23" y="42"/>
                      <a:pt x="0" y="0"/>
                      <a:pt x="23" y="86"/>
                    </a:cubicBezTo>
                    <a:cubicBezTo>
                      <a:pt x="145" y="276"/>
                      <a:pt x="145" y="276"/>
                      <a:pt x="145" y="276"/>
                    </a:cubicBezTo>
                    <a:cubicBezTo>
                      <a:pt x="238" y="382"/>
                      <a:pt x="238" y="382"/>
                      <a:pt x="238" y="382"/>
                    </a:cubicBezTo>
                    <a:cubicBezTo>
                      <a:pt x="326" y="451"/>
                      <a:pt x="326" y="451"/>
                      <a:pt x="326" y="451"/>
                    </a:cubicBezTo>
                    <a:cubicBezTo>
                      <a:pt x="326" y="451"/>
                      <a:pt x="364" y="456"/>
                      <a:pt x="365" y="412"/>
                    </a:cubicBezTo>
                    <a:lnTo>
                      <a:pt x="306" y="321"/>
                    </a:lnTo>
                    <a:close/>
                  </a:path>
                </a:pathLst>
              </a:cu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05" name="Freeform 240"/>
              <p:cNvSpPr>
                <a:spLocks/>
              </p:cNvSpPr>
              <p:nvPr/>
            </p:nvSpPr>
            <p:spPr bwMode="gray">
              <a:xfrm rot="28823090">
                <a:off x="3694" y="1318"/>
                <a:ext cx="674" cy="459"/>
              </a:xfrm>
              <a:custGeom>
                <a:avLst/>
                <a:gdLst>
                  <a:gd name="T0" fmla="*/ 201 w 501"/>
                  <a:gd name="T1" fmla="*/ 0 h 383"/>
                  <a:gd name="T2" fmla="*/ 27 w 501"/>
                  <a:gd name="T3" fmla="*/ 50 h 383"/>
                  <a:gd name="T4" fmla="*/ 431 w 501"/>
                  <a:gd name="T5" fmla="*/ 383 h 383"/>
                  <a:gd name="T6" fmla="*/ 501 w 501"/>
                  <a:gd name="T7" fmla="*/ 317 h 383"/>
                  <a:gd name="T8" fmla="*/ 201 w 501"/>
                  <a:gd name="T9" fmla="*/ 0 h 383"/>
                </a:gdLst>
                <a:ahLst/>
                <a:cxnLst>
                  <a:cxn ang="0">
                    <a:pos x="T0" y="T1"/>
                  </a:cxn>
                  <a:cxn ang="0">
                    <a:pos x="T2" y="T3"/>
                  </a:cxn>
                  <a:cxn ang="0">
                    <a:pos x="T4" y="T5"/>
                  </a:cxn>
                  <a:cxn ang="0">
                    <a:pos x="T6" y="T7"/>
                  </a:cxn>
                  <a:cxn ang="0">
                    <a:pos x="T8" y="T9"/>
                  </a:cxn>
                </a:cxnLst>
                <a:rect l="0" t="0" r="r" b="b"/>
                <a:pathLst>
                  <a:path w="501" h="383">
                    <a:moveTo>
                      <a:pt x="201" y="0"/>
                    </a:moveTo>
                    <a:cubicBezTo>
                      <a:pt x="201" y="0"/>
                      <a:pt x="36" y="6"/>
                      <a:pt x="27" y="50"/>
                    </a:cubicBezTo>
                    <a:cubicBezTo>
                      <a:pt x="0" y="179"/>
                      <a:pt x="431" y="383"/>
                      <a:pt x="431" y="383"/>
                    </a:cubicBezTo>
                    <a:cubicBezTo>
                      <a:pt x="501" y="317"/>
                      <a:pt x="501" y="317"/>
                      <a:pt x="501" y="317"/>
                    </a:cubicBezTo>
                    <a:lnTo>
                      <a:pt x="201" y="0"/>
                    </a:lnTo>
                    <a:close/>
                  </a:path>
                </a:pathLst>
              </a:custGeom>
              <a:solidFill>
                <a:schemeClr val="accent2">
                  <a:lumMod val="40000"/>
                  <a:lumOff val="60000"/>
                </a:schemeClr>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206" name="Freeform 241"/>
              <p:cNvSpPr>
                <a:spLocks/>
              </p:cNvSpPr>
              <p:nvPr/>
            </p:nvSpPr>
            <p:spPr bwMode="gray">
              <a:xfrm rot="28823090">
                <a:off x="3849" y="1463"/>
                <a:ext cx="515" cy="702"/>
              </a:xfrm>
              <a:custGeom>
                <a:avLst/>
                <a:gdLst>
                  <a:gd name="T0" fmla="*/ 126 w 383"/>
                  <a:gd name="T1" fmla="*/ 5 h 586"/>
                  <a:gd name="T2" fmla="*/ 0 w 383"/>
                  <a:gd name="T3" fmla="*/ 269 h 586"/>
                  <a:gd name="T4" fmla="*/ 300 w 383"/>
                  <a:gd name="T5" fmla="*/ 586 h 586"/>
                  <a:gd name="T6" fmla="*/ 383 w 383"/>
                  <a:gd name="T7" fmla="*/ 442 h 586"/>
                  <a:gd name="T8" fmla="*/ 126 w 383"/>
                  <a:gd name="T9" fmla="*/ 5 h 586"/>
                </a:gdLst>
                <a:ahLst/>
                <a:cxnLst>
                  <a:cxn ang="0">
                    <a:pos x="T0" y="T1"/>
                  </a:cxn>
                  <a:cxn ang="0">
                    <a:pos x="T2" y="T3"/>
                  </a:cxn>
                  <a:cxn ang="0">
                    <a:pos x="T4" y="T5"/>
                  </a:cxn>
                  <a:cxn ang="0">
                    <a:pos x="T6" y="T7"/>
                  </a:cxn>
                  <a:cxn ang="0">
                    <a:pos x="T8" y="T9"/>
                  </a:cxn>
                </a:cxnLst>
                <a:rect l="0" t="0" r="r" b="b"/>
                <a:pathLst>
                  <a:path w="383" h="586">
                    <a:moveTo>
                      <a:pt x="126" y="5"/>
                    </a:moveTo>
                    <a:cubicBezTo>
                      <a:pt x="53" y="8"/>
                      <a:pt x="0" y="269"/>
                      <a:pt x="0" y="269"/>
                    </a:cubicBezTo>
                    <a:cubicBezTo>
                      <a:pt x="300" y="586"/>
                      <a:pt x="300" y="586"/>
                      <a:pt x="300" y="586"/>
                    </a:cubicBezTo>
                    <a:cubicBezTo>
                      <a:pt x="383" y="442"/>
                      <a:pt x="383" y="442"/>
                      <a:pt x="383" y="442"/>
                    </a:cubicBezTo>
                    <a:cubicBezTo>
                      <a:pt x="383" y="442"/>
                      <a:pt x="252" y="0"/>
                      <a:pt x="126" y="5"/>
                    </a:cubicBezTo>
                    <a:close/>
                  </a:path>
                </a:pathLst>
              </a:custGeom>
              <a:solidFill>
                <a:schemeClr val="accent2">
                  <a:lumMod val="40000"/>
                  <a:lumOff val="60000"/>
                </a:schemeClr>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207" name="Freeform 242"/>
              <p:cNvSpPr>
                <a:spLocks/>
              </p:cNvSpPr>
              <p:nvPr/>
            </p:nvSpPr>
            <p:spPr bwMode="gray">
              <a:xfrm rot="28823090">
                <a:off x="3719" y="1358"/>
                <a:ext cx="403" cy="559"/>
              </a:xfrm>
              <a:custGeom>
                <a:avLst/>
                <a:gdLst>
                  <a:gd name="T0" fmla="*/ 0 w 300"/>
                  <a:gd name="T1" fmla="*/ 0 h 466"/>
                  <a:gd name="T2" fmla="*/ 40 w 300"/>
                  <a:gd name="T3" fmla="*/ 280 h 466"/>
                  <a:gd name="T4" fmla="*/ 269 w 300"/>
                  <a:gd name="T5" fmla="*/ 466 h 466"/>
                  <a:gd name="T6" fmla="*/ 300 w 300"/>
                  <a:gd name="T7" fmla="*/ 317 h 466"/>
                  <a:gd name="T8" fmla="*/ 0 w 300"/>
                  <a:gd name="T9" fmla="*/ 0 h 466"/>
                </a:gdLst>
                <a:ahLst/>
                <a:cxnLst>
                  <a:cxn ang="0">
                    <a:pos x="T0" y="T1"/>
                  </a:cxn>
                  <a:cxn ang="0">
                    <a:pos x="T2" y="T3"/>
                  </a:cxn>
                  <a:cxn ang="0">
                    <a:pos x="T4" y="T5"/>
                  </a:cxn>
                  <a:cxn ang="0">
                    <a:pos x="T6" y="T7"/>
                  </a:cxn>
                  <a:cxn ang="0">
                    <a:pos x="T8" y="T9"/>
                  </a:cxn>
                </a:cxnLst>
                <a:rect l="0" t="0" r="r" b="b"/>
                <a:pathLst>
                  <a:path w="300" h="466">
                    <a:moveTo>
                      <a:pt x="0" y="0"/>
                    </a:moveTo>
                    <a:cubicBezTo>
                      <a:pt x="0" y="0"/>
                      <a:pt x="5" y="219"/>
                      <a:pt x="40" y="280"/>
                    </a:cubicBezTo>
                    <a:cubicBezTo>
                      <a:pt x="77" y="344"/>
                      <a:pt x="269" y="466"/>
                      <a:pt x="269" y="466"/>
                    </a:cubicBezTo>
                    <a:cubicBezTo>
                      <a:pt x="300" y="317"/>
                      <a:pt x="300" y="317"/>
                      <a:pt x="300" y="317"/>
                    </a:cubicBezTo>
                    <a:lnTo>
                      <a:pt x="0" y="0"/>
                    </a:lnTo>
                    <a:close/>
                  </a:path>
                </a:pathLst>
              </a:custGeom>
              <a:solidFill>
                <a:schemeClr val="accent2">
                  <a:lumMod val="60000"/>
                  <a:lumOff val="40000"/>
                </a:schemeClr>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08" name="Freeform 243"/>
              <p:cNvSpPr>
                <a:spLocks/>
              </p:cNvSpPr>
              <p:nvPr/>
            </p:nvSpPr>
            <p:spPr bwMode="gray">
              <a:xfrm rot="28823090">
                <a:off x="3679" y="1560"/>
                <a:ext cx="583" cy="425"/>
              </a:xfrm>
              <a:custGeom>
                <a:avLst/>
                <a:gdLst>
                  <a:gd name="T0" fmla="*/ 0 w 435"/>
                  <a:gd name="T1" fmla="*/ 37 h 354"/>
                  <a:gd name="T2" fmla="*/ 279 w 435"/>
                  <a:gd name="T3" fmla="*/ 35 h 354"/>
                  <a:gd name="T4" fmla="*/ 435 w 435"/>
                  <a:gd name="T5" fmla="*/ 300 h 354"/>
                  <a:gd name="T6" fmla="*/ 300 w 435"/>
                  <a:gd name="T7" fmla="*/ 354 h 354"/>
                  <a:gd name="T8" fmla="*/ 0 w 435"/>
                  <a:gd name="T9" fmla="*/ 37 h 354"/>
                </a:gdLst>
                <a:ahLst/>
                <a:cxnLst>
                  <a:cxn ang="0">
                    <a:pos x="T0" y="T1"/>
                  </a:cxn>
                  <a:cxn ang="0">
                    <a:pos x="T2" y="T3"/>
                  </a:cxn>
                  <a:cxn ang="0">
                    <a:pos x="T4" y="T5"/>
                  </a:cxn>
                  <a:cxn ang="0">
                    <a:pos x="T6" y="T7"/>
                  </a:cxn>
                  <a:cxn ang="0">
                    <a:pos x="T8" y="T9"/>
                  </a:cxn>
                </a:cxnLst>
                <a:rect l="0" t="0" r="r" b="b"/>
                <a:pathLst>
                  <a:path w="435" h="354">
                    <a:moveTo>
                      <a:pt x="0" y="37"/>
                    </a:moveTo>
                    <a:cubicBezTo>
                      <a:pt x="0" y="37"/>
                      <a:pt x="219" y="0"/>
                      <a:pt x="279" y="35"/>
                    </a:cubicBezTo>
                    <a:cubicBezTo>
                      <a:pt x="346" y="73"/>
                      <a:pt x="435" y="300"/>
                      <a:pt x="435" y="300"/>
                    </a:cubicBezTo>
                    <a:cubicBezTo>
                      <a:pt x="300" y="354"/>
                      <a:pt x="300" y="354"/>
                      <a:pt x="300" y="354"/>
                    </a:cubicBezTo>
                    <a:lnTo>
                      <a:pt x="0" y="37"/>
                    </a:lnTo>
                    <a:close/>
                  </a:path>
                </a:pathLst>
              </a:custGeom>
              <a:solidFill>
                <a:srgbClr val="FFC000"/>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grpSp>
        <p:grpSp>
          <p:nvGrpSpPr>
            <p:cNvPr id="9283" name="Group 256"/>
            <p:cNvGrpSpPr>
              <a:grpSpLocks/>
            </p:cNvGrpSpPr>
            <p:nvPr/>
          </p:nvGrpSpPr>
          <p:grpSpPr bwMode="auto">
            <a:xfrm>
              <a:off x="3295" y="1770"/>
              <a:ext cx="195" cy="143"/>
              <a:chOff x="3295" y="1770"/>
              <a:chExt cx="195" cy="143"/>
            </a:xfrm>
          </p:grpSpPr>
          <p:sp>
            <p:nvSpPr>
              <p:cNvPr id="9291" name="Freeform 245"/>
              <p:cNvSpPr>
                <a:spLocks/>
              </p:cNvSpPr>
              <p:nvPr/>
            </p:nvSpPr>
            <p:spPr bwMode="gray">
              <a:xfrm rot="7223090">
                <a:off x="3295" y="1831"/>
                <a:ext cx="82" cy="81"/>
              </a:xfrm>
              <a:custGeom>
                <a:avLst/>
                <a:gdLst>
                  <a:gd name="T0" fmla="*/ 110 w 61"/>
                  <a:gd name="T1" fmla="*/ 96 h 68"/>
                  <a:gd name="T2" fmla="*/ 5 w 61"/>
                  <a:gd name="T3" fmla="*/ 23 h 68"/>
                  <a:gd name="T4" fmla="*/ 0 w 61"/>
                  <a:gd name="T5" fmla="*/ 18 h 68"/>
                  <a:gd name="T6" fmla="*/ 15 w 61"/>
                  <a:gd name="T7" fmla="*/ 0 h 68"/>
                  <a:gd name="T8" fmla="*/ 17 w 61"/>
                  <a:gd name="T9" fmla="*/ 5 h 68"/>
                  <a:gd name="T10" fmla="*/ 110 w 61"/>
                  <a:gd name="T11" fmla="*/ 95 h 68"/>
                  <a:gd name="T12" fmla="*/ 110 w 61"/>
                  <a:gd name="T13" fmla="*/ 96 h 6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1" h="68">
                    <a:moveTo>
                      <a:pt x="61" y="68"/>
                    </a:moveTo>
                    <a:cubicBezTo>
                      <a:pt x="3" y="16"/>
                      <a:pt x="3" y="16"/>
                      <a:pt x="3" y="16"/>
                    </a:cubicBezTo>
                    <a:cubicBezTo>
                      <a:pt x="0" y="13"/>
                      <a:pt x="0" y="13"/>
                      <a:pt x="0" y="13"/>
                    </a:cubicBezTo>
                    <a:cubicBezTo>
                      <a:pt x="0" y="13"/>
                      <a:pt x="4" y="4"/>
                      <a:pt x="8" y="0"/>
                    </a:cubicBezTo>
                    <a:cubicBezTo>
                      <a:pt x="10" y="3"/>
                      <a:pt x="10" y="3"/>
                      <a:pt x="10" y="3"/>
                    </a:cubicBezTo>
                    <a:cubicBezTo>
                      <a:pt x="61" y="67"/>
                      <a:pt x="61" y="67"/>
                      <a:pt x="61" y="67"/>
                    </a:cubicBezTo>
                    <a:lnTo>
                      <a:pt x="61" y="68"/>
                    </a:lnTo>
                    <a:close/>
                  </a:path>
                </a:pathLst>
              </a:custGeom>
              <a:gradFill rotWithShape="1">
                <a:gsLst>
                  <a:gs pos="0">
                    <a:srgbClr val="764C00"/>
                  </a:gs>
                  <a:gs pos="100000">
                    <a:srgbClr val="FEA501"/>
                  </a:gs>
                </a:gsLst>
                <a:lin ang="2700000" scaled="1"/>
              </a:gradFill>
              <a:ln w="9525">
                <a:noFill/>
                <a:round/>
                <a:headEnd/>
                <a:tailEnd/>
              </a:ln>
            </p:spPr>
            <p:txBody>
              <a:bodyPr/>
              <a:lstStyle/>
              <a:p>
                <a:endParaRPr lang="zh-CN" altLang="en-US"/>
              </a:p>
            </p:txBody>
          </p:sp>
          <p:sp>
            <p:nvSpPr>
              <p:cNvPr id="203" name="Freeform 246"/>
              <p:cNvSpPr>
                <a:spLocks/>
              </p:cNvSpPr>
              <p:nvPr/>
            </p:nvSpPr>
            <p:spPr bwMode="gray">
              <a:xfrm rot="28823090">
                <a:off x="3352" y="1773"/>
                <a:ext cx="142" cy="135"/>
              </a:xfrm>
              <a:custGeom>
                <a:avLst/>
                <a:gdLst>
                  <a:gd name="T0" fmla="*/ 60 w 106"/>
                  <a:gd name="T1" fmla="*/ 0 h 113"/>
                  <a:gd name="T2" fmla="*/ 41 w 106"/>
                  <a:gd name="T3" fmla="*/ 41 h 113"/>
                  <a:gd name="T4" fmla="*/ 0 w 106"/>
                  <a:gd name="T5" fmla="*/ 56 h 113"/>
                  <a:gd name="T6" fmla="*/ 64 w 106"/>
                  <a:gd name="T7" fmla="*/ 106 h 113"/>
                  <a:gd name="T8" fmla="*/ 103 w 106"/>
                  <a:gd name="T9" fmla="*/ 67 h 113"/>
                  <a:gd name="T10" fmla="*/ 60 w 106"/>
                  <a:gd name="T11" fmla="*/ 0 h 113"/>
                </a:gdLst>
                <a:ahLst/>
                <a:cxnLst>
                  <a:cxn ang="0">
                    <a:pos x="T0" y="T1"/>
                  </a:cxn>
                  <a:cxn ang="0">
                    <a:pos x="T2" y="T3"/>
                  </a:cxn>
                  <a:cxn ang="0">
                    <a:pos x="T4" y="T5"/>
                  </a:cxn>
                  <a:cxn ang="0">
                    <a:pos x="T6" y="T7"/>
                  </a:cxn>
                  <a:cxn ang="0">
                    <a:pos x="T8" y="T9"/>
                  </a:cxn>
                  <a:cxn ang="0">
                    <a:pos x="T10" y="T11"/>
                  </a:cxn>
                </a:cxnLst>
                <a:rect l="0" t="0" r="r" b="b"/>
                <a:pathLst>
                  <a:path w="106" h="113">
                    <a:moveTo>
                      <a:pt x="60" y="0"/>
                    </a:moveTo>
                    <a:cubicBezTo>
                      <a:pt x="60" y="0"/>
                      <a:pt x="62" y="20"/>
                      <a:pt x="41" y="41"/>
                    </a:cubicBezTo>
                    <a:cubicBezTo>
                      <a:pt x="17" y="63"/>
                      <a:pt x="0" y="56"/>
                      <a:pt x="0" y="56"/>
                    </a:cubicBezTo>
                    <a:cubicBezTo>
                      <a:pt x="64" y="106"/>
                      <a:pt x="64" y="106"/>
                      <a:pt x="64" y="106"/>
                    </a:cubicBezTo>
                    <a:cubicBezTo>
                      <a:pt x="64" y="106"/>
                      <a:pt x="106" y="113"/>
                      <a:pt x="103" y="67"/>
                    </a:cubicBezTo>
                    <a:lnTo>
                      <a:pt x="60" y="0"/>
                    </a:lnTo>
                    <a:close/>
                  </a:path>
                </a:pathLst>
              </a:custGeom>
              <a:gradFill rotWithShape="1">
                <a:gsLst>
                  <a:gs pos="0">
                    <a:srgbClr val="FEA501">
                      <a:gamma/>
                      <a:shade val="0"/>
                      <a:invGamma/>
                    </a:srgbClr>
                  </a:gs>
                  <a:gs pos="100000">
                    <a:srgbClr val="FEA501"/>
                  </a:gs>
                </a:gsLst>
                <a:lin ang="18900000" scaled="1"/>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grpSp>
        <p:grpSp>
          <p:nvGrpSpPr>
            <p:cNvPr id="9284" name="Group 255"/>
            <p:cNvGrpSpPr>
              <a:grpSpLocks/>
            </p:cNvGrpSpPr>
            <p:nvPr/>
          </p:nvGrpSpPr>
          <p:grpSpPr bwMode="auto">
            <a:xfrm>
              <a:off x="3357" y="1793"/>
              <a:ext cx="133" cy="92"/>
              <a:chOff x="3357" y="1793"/>
              <a:chExt cx="133" cy="92"/>
            </a:xfrm>
          </p:grpSpPr>
          <p:sp>
            <p:nvSpPr>
              <p:cNvPr id="9285" name="Freeform 248"/>
              <p:cNvSpPr>
                <a:spLocks/>
              </p:cNvSpPr>
              <p:nvPr/>
            </p:nvSpPr>
            <p:spPr bwMode="gray">
              <a:xfrm rot="7223090">
                <a:off x="3402" y="1805"/>
                <a:ext cx="80" cy="66"/>
              </a:xfrm>
              <a:custGeom>
                <a:avLst/>
                <a:gdLst>
                  <a:gd name="T0" fmla="*/ 101 w 60"/>
                  <a:gd name="T1" fmla="*/ 0 h 55"/>
                  <a:gd name="T2" fmla="*/ 73 w 60"/>
                  <a:gd name="T3" fmla="*/ 59 h 55"/>
                  <a:gd name="T4" fmla="*/ 0 w 60"/>
                  <a:gd name="T5" fmla="*/ 72 h 55"/>
                  <a:gd name="T6" fmla="*/ 76 w 60"/>
                  <a:gd name="T7" fmla="*/ 60 h 55"/>
                  <a:gd name="T8" fmla="*/ 101 w 60"/>
                  <a:gd name="T9" fmla="*/ 0 h 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55">
                    <a:moveTo>
                      <a:pt x="57" y="0"/>
                    </a:moveTo>
                    <a:cubicBezTo>
                      <a:pt x="58" y="15"/>
                      <a:pt x="53" y="31"/>
                      <a:pt x="41" y="41"/>
                    </a:cubicBezTo>
                    <a:cubicBezTo>
                      <a:pt x="30" y="51"/>
                      <a:pt x="14" y="53"/>
                      <a:pt x="0" y="50"/>
                    </a:cubicBezTo>
                    <a:cubicBezTo>
                      <a:pt x="14" y="55"/>
                      <a:pt x="31" y="53"/>
                      <a:pt x="43" y="42"/>
                    </a:cubicBezTo>
                    <a:cubicBezTo>
                      <a:pt x="55" y="32"/>
                      <a:pt x="60" y="16"/>
                      <a:pt x="57" y="0"/>
                    </a:cubicBezTo>
                    <a:close/>
                  </a:path>
                </a:pathLst>
              </a:custGeom>
              <a:gradFill rotWithShape="1">
                <a:gsLst>
                  <a:gs pos="0">
                    <a:srgbClr val="001D36"/>
                  </a:gs>
                  <a:gs pos="50000">
                    <a:srgbClr val="0061B2"/>
                  </a:gs>
                  <a:gs pos="100000">
                    <a:srgbClr val="001D36"/>
                  </a:gs>
                </a:gsLst>
                <a:lin ang="18900000" scaled="1"/>
              </a:gradFill>
              <a:ln w="9525">
                <a:noFill/>
                <a:round/>
                <a:headEnd/>
                <a:tailEnd/>
              </a:ln>
            </p:spPr>
            <p:txBody>
              <a:bodyPr/>
              <a:lstStyle/>
              <a:p>
                <a:endParaRPr lang="zh-CN" altLang="en-US"/>
              </a:p>
            </p:txBody>
          </p:sp>
          <p:sp>
            <p:nvSpPr>
              <p:cNvPr id="9286" name="Freeform 249"/>
              <p:cNvSpPr>
                <a:spLocks/>
              </p:cNvSpPr>
              <p:nvPr/>
            </p:nvSpPr>
            <p:spPr bwMode="gray">
              <a:xfrm rot="7223090">
                <a:off x="3414" y="1800"/>
                <a:ext cx="84" cy="69"/>
              </a:xfrm>
              <a:custGeom>
                <a:avLst/>
                <a:gdLst>
                  <a:gd name="T0" fmla="*/ 107 w 63"/>
                  <a:gd name="T1" fmla="*/ 0 h 58"/>
                  <a:gd name="T2" fmla="*/ 76 w 63"/>
                  <a:gd name="T3" fmla="*/ 61 h 58"/>
                  <a:gd name="T4" fmla="*/ 0 w 63"/>
                  <a:gd name="T5" fmla="*/ 75 h 58"/>
                  <a:gd name="T6" fmla="*/ 80 w 63"/>
                  <a:gd name="T7" fmla="*/ 64 h 58"/>
                  <a:gd name="T8" fmla="*/ 107 w 63"/>
                  <a:gd name="T9" fmla="*/ 0 h 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58">
                    <a:moveTo>
                      <a:pt x="60" y="0"/>
                    </a:moveTo>
                    <a:cubicBezTo>
                      <a:pt x="61" y="16"/>
                      <a:pt x="56" y="33"/>
                      <a:pt x="43" y="43"/>
                    </a:cubicBezTo>
                    <a:cubicBezTo>
                      <a:pt x="31" y="54"/>
                      <a:pt x="15" y="57"/>
                      <a:pt x="0" y="53"/>
                    </a:cubicBezTo>
                    <a:cubicBezTo>
                      <a:pt x="15" y="58"/>
                      <a:pt x="32" y="55"/>
                      <a:pt x="45" y="45"/>
                    </a:cubicBezTo>
                    <a:cubicBezTo>
                      <a:pt x="58" y="34"/>
                      <a:pt x="63" y="17"/>
                      <a:pt x="60" y="0"/>
                    </a:cubicBezTo>
                    <a:close/>
                  </a:path>
                </a:pathLst>
              </a:custGeom>
              <a:gradFill rotWithShape="1">
                <a:gsLst>
                  <a:gs pos="0">
                    <a:srgbClr val="001D36"/>
                  </a:gs>
                  <a:gs pos="50000">
                    <a:srgbClr val="0061B2"/>
                  </a:gs>
                  <a:gs pos="100000">
                    <a:srgbClr val="001D36"/>
                  </a:gs>
                </a:gsLst>
                <a:lin ang="18900000" scaled="1"/>
              </a:gradFill>
              <a:ln w="9525">
                <a:noFill/>
                <a:round/>
                <a:headEnd/>
                <a:tailEnd/>
              </a:ln>
            </p:spPr>
            <p:txBody>
              <a:bodyPr/>
              <a:lstStyle/>
              <a:p>
                <a:endParaRPr lang="zh-CN" altLang="en-US"/>
              </a:p>
            </p:txBody>
          </p:sp>
          <p:sp>
            <p:nvSpPr>
              <p:cNvPr id="9287" name="Freeform 250"/>
              <p:cNvSpPr>
                <a:spLocks/>
              </p:cNvSpPr>
              <p:nvPr/>
            </p:nvSpPr>
            <p:spPr bwMode="gray">
              <a:xfrm rot="7223090">
                <a:off x="3390" y="1811"/>
                <a:ext cx="77" cy="62"/>
              </a:xfrm>
              <a:custGeom>
                <a:avLst/>
                <a:gdLst>
                  <a:gd name="T0" fmla="*/ 97 w 58"/>
                  <a:gd name="T1" fmla="*/ 0 h 52"/>
                  <a:gd name="T2" fmla="*/ 70 w 58"/>
                  <a:gd name="T3" fmla="*/ 56 h 52"/>
                  <a:gd name="T4" fmla="*/ 0 w 58"/>
                  <a:gd name="T5" fmla="*/ 68 h 52"/>
                  <a:gd name="T6" fmla="*/ 72 w 58"/>
                  <a:gd name="T7" fmla="*/ 57 h 52"/>
                  <a:gd name="T8" fmla="*/ 97 w 58"/>
                  <a:gd name="T9" fmla="*/ 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8" h="52">
                    <a:moveTo>
                      <a:pt x="55" y="0"/>
                    </a:moveTo>
                    <a:cubicBezTo>
                      <a:pt x="57" y="15"/>
                      <a:pt x="52" y="29"/>
                      <a:pt x="40" y="39"/>
                    </a:cubicBezTo>
                    <a:cubicBezTo>
                      <a:pt x="29" y="48"/>
                      <a:pt x="14" y="51"/>
                      <a:pt x="0" y="48"/>
                    </a:cubicBezTo>
                    <a:cubicBezTo>
                      <a:pt x="15" y="52"/>
                      <a:pt x="30" y="50"/>
                      <a:pt x="41" y="40"/>
                    </a:cubicBezTo>
                    <a:cubicBezTo>
                      <a:pt x="53" y="30"/>
                      <a:pt x="58" y="15"/>
                      <a:pt x="55" y="0"/>
                    </a:cubicBezTo>
                    <a:close/>
                  </a:path>
                </a:pathLst>
              </a:custGeom>
              <a:gradFill rotWithShape="1">
                <a:gsLst>
                  <a:gs pos="0">
                    <a:srgbClr val="001D36"/>
                  </a:gs>
                  <a:gs pos="50000">
                    <a:srgbClr val="0061B2"/>
                  </a:gs>
                  <a:gs pos="100000">
                    <a:srgbClr val="001D36"/>
                  </a:gs>
                </a:gsLst>
                <a:lin ang="18900000" scaled="1"/>
              </a:gradFill>
              <a:ln w="9525">
                <a:noFill/>
                <a:round/>
                <a:headEnd/>
                <a:tailEnd/>
              </a:ln>
            </p:spPr>
            <p:txBody>
              <a:bodyPr/>
              <a:lstStyle/>
              <a:p>
                <a:endParaRPr lang="zh-CN" altLang="en-US"/>
              </a:p>
            </p:txBody>
          </p:sp>
          <p:sp>
            <p:nvSpPr>
              <p:cNvPr id="9288" name="Freeform 251"/>
              <p:cNvSpPr>
                <a:spLocks/>
              </p:cNvSpPr>
              <p:nvPr/>
            </p:nvSpPr>
            <p:spPr bwMode="gray">
              <a:xfrm rot="7223090">
                <a:off x="3361" y="1825"/>
                <a:ext cx="66" cy="52"/>
              </a:xfrm>
              <a:custGeom>
                <a:avLst/>
                <a:gdLst>
                  <a:gd name="T0" fmla="*/ 85 w 49"/>
                  <a:gd name="T1" fmla="*/ 0 h 44"/>
                  <a:gd name="T2" fmla="*/ 62 w 49"/>
                  <a:gd name="T3" fmla="*/ 46 h 44"/>
                  <a:gd name="T4" fmla="*/ 0 w 49"/>
                  <a:gd name="T5" fmla="*/ 56 h 44"/>
                  <a:gd name="T6" fmla="*/ 63 w 49"/>
                  <a:gd name="T7" fmla="*/ 47 h 44"/>
                  <a:gd name="T8" fmla="*/ 85 w 49"/>
                  <a:gd name="T9" fmla="*/ 0 h 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 h="44">
                    <a:moveTo>
                      <a:pt x="47" y="0"/>
                    </a:moveTo>
                    <a:cubicBezTo>
                      <a:pt x="48" y="12"/>
                      <a:pt x="44" y="25"/>
                      <a:pt x="34" y="33"/>
                    </a:cubicBezTo>
                    <a:cubicBezTo>
                      <a:pt x="25" y="41"/>
                      <a:pt x="12" y="43"/>
                      <a:pt x="0" y="40"/>
                    </a:cubicBezTo>
                    <a:cubicBezTo>
                      <a:pt x="12" y="44"/>
                      <a:pt x="25" y="42"/>
                      <a:pt x="35" y="34"/>
                    </a:cubicBezTo>
                    <a:cubicBezTo>
                      <a:pt x="45" y="26"/>
                      <a:pt x="49" y="12"/>
                      <a:pt x="47" y="0"/>
                    </a:cubicBezTo>
                    <a:close/>
                  </a:path>
                </a:pathLst>
              </a:custGeom>
              <a:gradFill rotWithShape="1">
                <a:gsLst>
                  <a:gs pos="0">
                    <a:srgbClr val="001D36"/>
                  </a:gs>
                  <a:gs pos="50000">
                    <a:srgbClr val="0061B2"/>
                  </a:gs>
                  <a:gs pos="100000">
                    <a:srgbClr val="001D36"/>
                  </a:gs>
                </a:gsLst>
                <a:lin ang="18900000" scaled="1"/>
              </a:gradFill>
              <a:ln w="9525">
                <a:noFill/>
                <a:round/>
                <a:headEnd/>
                <a:tailEnd/>
              </a:ln>
            </p:spPr>
            <p:txBody>
              <a:bodyPr/>
              <a:lstStyle/>
              <a:p>
                <a:endParaRPr lang="zh-CN" altLang="en-US"/>
              </a:p>
            </p:txBody>
          </p:sp>
          <p:sp>
            <p:nvSpPr>
              <p:cNvPr id="9289" name="Freeform 252"/>
              <p:cNvSpPr>
                <a:spLocks/>
              </p:cNvSpPr>
              <p:nvPr/>
            </p:nvSpPr>
            <p:spPr bwMode="gray">
              <a:xfrm rot="7223090">
                <a:off x="3370" y="1819"/>
                <a:ext cx="68" cy="56"/>
              </a:xfrm>
              <a:custGeom>
                <a:avLst/>
                <a:gdLst>
                  <a:gd name="T0" fmla="*/ 87 w 51"/>
                  <a:gd name="T1" fmla="*/ 0 h 47"/>
                  <a:gd name="T2" fmla="*/ 63 w 51"/>
                  <a:gd name="T3" fmla="*/ 50 h 47"/>
                  <a:gd name="T4" fmla="*/ 0 w 51"/>
                  <a:gd name="T5" fmla="*/ 60 h 47"/>
                  <a:gd name="T6" fmla="*/ 65 w 51"/>
                  <a:gd name="T7" fmla="*/ 51 h 47"/>
                  <a:gd name="T8" fmla="*/ 87 w 51"/>
                  <a:gd name="T9" fmla="*/ 0 h 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 h="47">
                    <a:moveTo>
                      <a:pt x="49" y="0"/>
                    </a:moveTo>
                    <a:cubicBezTo>
                      <a:pt x="50" y="13"/>
                      <a:pt x="46" y="26"/>
                      <a:pt x="35" y="35"/>
                    </a:cubicBezTo>
                    <a:cubicBezTo>
                      <a:pt x="26" y="43"/>
                      <a:pt x="12" y="46"/>
                      <a:pt x="0" y="42"/>
                    </a:cubicBezTo>
                    <a:cubicBezTo>
                      <a:pt x="12" y="47"/>
                      <a:pt x="26" y="45"/>
                      <a:pt x="37" y="36"/>
                    </a:cubicBezTo>
                    <a:cubicBezTo>
                      <a:pt x="47" y="27"/>
                      <a:pt x="51" y="13"/>
                      <a:pt x="49" y="0"/>
                    </a:cubicBezTo>
                    <a:close/>
                  </a:path>
                </a:pathLst>
              </a:custGeom>
              <a:gradFill rotWithShape="1">
                <a:gsLst>
                  <a:gs pos="0">
                    <a:srgbClr val="001D36"/>
                  </a:gs>
                  <a:gs pos="50000">
                    <a:srgbClr val="0061B2"/>
                  </a:gs>
                  <a:gs pos="100000">
                    <a:srgbClr val="001D36"/>
                  </a:gs>
                </a:gsLst>
                <a:lin ang="18900000" scaled="1"/>
              </a:gradFill>
              <a:ln w="9525">
                <a:noFill/>
                <a:round/>
                <a:headEnd/>
                <a:tailEnd/>
              </a:ln>
            </p:spPr>
            <p:txBody>
              <a:bodyPr/>
              <a:lstStyle/>
              <a:p>
                <a:endParaRPr lang="zh-CN" altLang="en-US"/>
              </a:p>
            </p:txBody>
          </p:sp>
          <p:sp>
            <p:nvSpPr>
              <p:cNvPr id="9290" name="Freeform 253"/>
              <p:cNvSpPr>
                <a:spLocks/>
              </p:cNvSpPr>
              <p:nvPr/>
            </p:nvSpPr>
            <p:spPr bwMode="gray">
              <a:xfrm rot="7223090">
                <a:off x="3351" y="1828"/>
                <a:ext cx="63" cy="52"/>
              </a:xfrm>
              <a:custGeom>
                <a:avLst/>
                <a:gdLst>
                  <a:gd name="T0" fmla="*/ 80 w 47"/>
                  <a:gd name="T1" fmla="*/ 0 h 43"/>
                  <a:gd name="T2" fmla="*/ 59 w 47"/>
                  <a:gd name="T3" fmla="*/ 47 h 43"/>
                  <a:gd name="T4" fmla="*/ 0 w 47"/>
                  <a:gd name="T5" fmla="*/ 57 h 43"/>
                  <a:gd name="T6" fmla="*/ 62 w 47"/>
                  <a:gd name="T7" fmla="*/ 48 h 43"/>
                  <a:gd name="T8" fmla="*/ 80 w 47"/>
                  <a:gd name="T9" fmla="*/ 0 h 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3">
                    <a:moveTo>
                      <a:pt x="45" y="0"/>
                    </a:moveTo>
                    <a:cubicBezTo>
                      <a:pt x="46" y="12"/>
                      <a:pt x="42" y="24"/>
                      <a:pt x="33" y="32"/>
                    </a:cubicBezTo>
                    <a:cubicBezTo>
                      <a:pt x="24" y="39"/>
                      <a:pt x="12" y="42"/>
                      <a:pt x="0" y="39"/>
                    </a:cubicBezTo>
                    <a:cubicBezTo>
                      <a:pt x="12" y="43"/>
                      <a:pt x="25" y="41"/>
                      <a:pt x="34" y="33"/>
                    </a:cubicBezTo>
                    <a:cubicBezTo>
                      <a:pt x="43" y="25"/>
                      <a:pt x="47" y="12"/>
                      <a:pt x="45" y="0"/>
                    </a:cubicBezTo>
                    <a:close/>
                  </a:path>
                </a:pathLst>
              </a:custGeom>
              <a:gradFill rotWithShape="1">
                <a:gsLst>
                  <a:gs pos="0">
                    <a:srgbClr val="001D36"/>
                  </a:gs>
                  <a:gs pos="50000">
                    <a:srgbClr val="0061B2"/>
                  </a:gs>
                  <a:gs pos="100000">
                    <a:srgbClr val="001D36"/>
                  </a:gs>
                </a:gsLst>
                <a:lin ang="18900000" scaled="1"/>
              </a:gradFill>
              <a:ln w="9525">
                <a:noFill/>
                <a:round/>
                <a:headEnd/>
                <a:tailEnd/>
              </a:ln>
            </p:spPr>
            <p:txBody>
              <a:bodyPr/>
              <a:lstStyle/>
              <a:p>
                <a:endParaRPr lang="zh-CN" altLang="en-US"/>
              </a:p>
            </p:txBody>
          </p:sp>
        </p:grpSp>
      </p:grpSp>
      <p:grpSp>
        <p:nvGrpSpPr>
          <p:cNvPr id="209" name="Group 295"/>
          <p:cNvGrpSpPr>
            <a:grpSpLocks/>
          </p:cNvGrpSpPr>
          <p:nvPr/>
        </p:nvGrpSpPr>
        <p:grpSpPr bwMode="auto">
          <a:xfrm>
            <a:off x="5332413" y="3024188"/>
            <a:ext cx="1235075" cy="1254125"/>
            <a:chOff x="2860" y="2298"/>
            <a:chExt cx="975" cy="1003"/>
          </a:xfrm>
        </p:grpSpPr>
        <p:grpSp>
          <p:nvGrpSpPr>
            <p:cNvPr id="9240" name="Group 292"/>
            <p:cNvGrpSpPr>
              <a:grpSpLocks/>
            </p:cNvGrpSpPr>
            <p:nvPr/>
          </p:nvGrpSpPr>
          <p:grpSpPr bwMode="auto">
            <a:xfrm>
              <a:off x="2900" y="2334"/>
              <a:ext cx="935" cy="967"/>
              <a:chOff x="2900" y="2334"/>
              <a:chExt cx="935" cy="967"/>
            </a:xfrm>
          </p:grpSpPr>
          <p:sp>
            <p:nvSpPr>
              <p:cNvPr id="221" name="Freeform 277"/>
              <p:cNvSpPr>
                <a:spLocks/>
              </p:cNvSpPr>
              <p:nvPr/>
            </p:nvSpPr>
            <p:spPr bwMode="gray">
              <a:xfrm rot="10843907">
                <a:off x="2900" y="2334"/>
                <a:ext cx="476" cy="532"/>
              </a:xfrm>
              <a:custGeom>
                <a:avLst/>
                <a:gdLst>
                  <a:gd name="T0" fmla="*/ 306 w 365"/>
                  <a:gd name="T1" fmla="*/ 321 h 456"/>
                  <a:gd name="T2" fmla="*/ 210 w 365"/>
                  <a:gd name="T3" fmla="*/ 212 h 456"/>
                  <a:gd name="T4" fmla="*/ 23 w 365"/>
                  <a:gd name="T5" fmla="*/ 42 h 456"/>
                  <a:gd name="T6" fmla="*/ 23 w 365"/>
                  <a:gd name="T7" fmla="*/ 86 h 456"/>
                  <a:gd name="T8" fmla="*/ 145 w 365"/>
                  <a:gd name="T9" fmla="*/ 276 h 456"/>
                  <a:gd name="T10" fmla="*/ 238 w 365"/>
                  <a:gd name="T11" fmla="*/ 382 h 456"/>
                  <a:gd name="T12" fmla="*/ 326 w 365"/>
                  <a:gd name="T13" fmla="*/ 451 h 456"/>
                  <a:gd name="T14" fmla="*/ 365 w 365"/>
                  <a:gd name="T15" fmla="*/ 412 h 456"/>
                  <a:gd name="T16" fmla="*/ 306 w 365"/>
                  <a:gd name="T17" fmla="*/ 321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5" h="456">
                    <a:moveTo>
                      <a:pt x="306" y="321"/>
                    </a:moveTo>
                    <a:cubicBezTo>
                      <a:pt x="210" y="212"/>
                      <a:pt x="210" y="212"/>
                      <a:pt x="210" y="212"/>
                    </a:cubicBezTo>
                    <a:cubicBezTo>
                      <a:pt x="23" y="42"/>
                      <a:pt x="23" y="42"/>
                      <a:pt x="23" y="42"/>
                    </a:cubicBezTo>
                    <a:cubicBezTo>
                      <a:pt x="23" y="42"/>
                      <a:pt x="0" y="0"/>
                      <a:pt x="23" y="86"/>
                    </a:cubicBezTo>
                    <a:cubicBezTo>
                      <a:pt x="145" y="276"/>
                      <a:pt x="145" y="276"/>
                      <a:pt x="145" y="276"/>
                    </a:cubicBezTo>
                    <a:cubicBezTo>
                      <a:pt x="238" y="382"/>
                      <a:pt x="238" y="382"/>
                      <a:pt x="238" y="382"/>
                    </a:cubicBezTo>
                    <a:cubicBezTo>
                      <a:pt x="326" y="451"/>
                      <a:pt x="326" y="451"/>
                      <a:pt x="326" y="451"/>
                    </a:cubicBezTo>
                    <a:cubicBezTo>
                      <a:pt x="326" y="451"/>
                      <a:pt x="364" y="456"/>
                      <a:pt x="365" y="412"/>
                    </a:cubicBezTo>
                    <a:lnTo>
                      <a:pt x="306" y="321"/>
                    </a:ln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22" name="Freeform 278"/>
              <p:cNvSpPr>
                <a:spLocks/>
              </p:cNvSpPr>
              <p:nvPr/>
            </p:nvSpPr>
            <p:spPr bwMode="gray">
              <a:xfrm rot="10843907">
                <a:off x="3181" y="2543"/>
                <a:ext cx="654" cy="446"/>
              </a:xfrm>
              <a:custGeom>
                <a:avLst/>
                <a:gdLst>
                  <a:gd name="T0" fmla="*/ 201 w 501"/>
                  <a:gd name="T1" fmla="*/ 0 h 383"/>
                  <a:gd name="T2" fmla="*/ 27 w 501"/>
                  <a:gd name="T3" fmla="*/ 50 h 383"/>
                  <a:gd name="T4" fmla="*/ 431 w 501"/>
                  <a:gd name="T5" fmla="*/ 383 h 383"/>
                  <a:gd name="T6" fmla="*/ 501 w 501"/>
                  <a:gd name="T7" fmla="*/ 317 h 383"/>
                  <a:gd name="T8" fmla="*/ 201 w 501"/>
                  <a:gd name="T9" fmla="*/ 0 h 383"/>
                </a:gdLst>
                <a:ahLst/>
                <a:cxnLst>
                  <a:cxn ang="0">
                    <a:pos x="T0" y="T1"/>
                  </a:cxn>
                  <a:cxn ang="0">
                    <a:pos x="T2" y="T3"/>
                  </a:cxn>
                  <a:cxn ang="0">
                    <a:pos x="T4" y="T5"/>
                  </a:cxn>
                  <a:cxn ang="0">
                    <a:pos x="T6" y="T7"/>
                  </a:cxn>
                  <a:cxn ang="0">
                    <a:pos x="T8" y="T9"/>
                  </a:cxn>
                </a:cxnLst>
                <a:rect l="0" t="0" r="r" b="b"/>
                <a:pathLst>
                  <a:path w="501" h="383">
                    <a:moveTo>
                      <a:pt x="201" y="0"/>
                    </a:moveTo>
                    <a:cubicBezTo>
                      <a:pt x="201" y="0"/>
                      <a:pt x="36" y="6"/>
                      <a:pt x="27" y="50"/>
                    </a:cubicBezTo>
                    <a:cubicBezTo>
                      <a:pt x="0" y="179"/>
                      <a:pt x="431" y="383"/>
                      <a:pt x="431" y="383"/>
                    </a:cubicBezTo>
                    <a:cubicBezTo>
                      <a:pt x="501" y="317"/>
                      <a:pt x="501" y="317"/>
                      <a:pt x="501" y="317"/>
                    </a:cubicBezTo>
                    <a:lnTo>
                      <a:pt x="201" y="0"/>
                    </a:lnTo>
                    <a:close/>
                  </a:path>
                </a:pathLst>
              </a:custGeom>
              <a:solidFill>
                <a:schemeClr val="accent4">
                  <a:lumMod val="20000"/>
                  <a:lumOff val="80000"/>
                </a:schemeClr>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23" name="Freeform 279"/>
              <p:cNvSpPr>
                <a:spLocks/>
              </p:cNvSpPr>
              <p:nvPr/>
            </p:nvSpPr>
            <p:spPr bwMode="gray">
              <a:xfrm rot="10843907">
                <a:off x="3070" y="2619"/>
                <a:ext cx="499" cy="682"/>
              </a:xfrm>
              <a:custGeom>
                <a:avLst/>
                <a:gdLst>
                  <a:gd name="T0" fmla="*/ 126 w 383"/>
                  <a:gd name="T1" fmla="*/ 5 h 586"/>
                  <a:gd name="T2" fmla="*/ 0 w 383"/>
                  <a:gd name="T3" fmla="*/ 269 h 586"/>
                  <a:gd name="T4" fmla="*/ 300 w 383"/>
                  <a:gd name="T5" fmla="*/ 586 h 586"/>
                  <a:gd name="T6" fmla="*/ 383 w 383"/>
                  <a:gd name="T7" fmla="*/ 442 h 586"/>
                  <a:gd name="T8" fmla="*/ 126 w 383"/>
                  <a:gd name="T9" fmla="*/ 5 h 586"/>
                </a:gdLst>
                <a:ahLst/>
                <a:cxnLst>
                  <a:cxn ang="0">
                    <a:pos x="T0" y="T1"/>
                  </a:cxn>
                  <a:cxn ang="0">
                    <a:pos x="T2" y="T3"/>
                  </a:cxn>
                  <a:cxn ang="0">
                    <a:pos x="T4" y="T5"/>
                  </a:cxn>
                  <a:cxn ang="0">
                    <a:pos x="T6" y="T7"/>
                  </a:cxn>
                  <a:cxn ang="0">
                    <a:pos x="T8" y="T9"/>
                  </a:cxn>
                </a:cxnLst>
                <a:rect l="0" t="0" r="r" b="b"/>
                <a:pathLst>
                  <a:path w="383" h="586">
                    <a:moveTo>
                      <a:pt x="126" y="5"/>
                    </a:moveTo>
                    <a:cubicBezTo>
                      <a:pt x="53" y="8"/>
                      <a:pt x="0" y="269"/>
                      <a:pt x="0" y="269"/>
                    </a:cubicBezTo>
                    <a:cubicBezTo>
                      <a:pt x="300" y="586"/>
                      <a:pt x="300" y="586"/>
                      <a:pt x="300" y="586"/>
                    </a:cubicBezTo>
                    <a:cubicBezTo>
                      <a:pt x="383" y="442"/>
                      <a:pt x="383" y="442"/>
                      <a:pt x="383" y="442"/>
                    </a:cubicBezTo>
                    <a:cubicBezTo>
                      <a:pt x="383" y="442"/>
                      <a:pt x="252" y="0"/>
                      <a:pt x="126" y="5"/>
                    </a:cubicBezTo>
                    <a:close/>
                  </a:path>
                </a:pathLst>
              </a:custGeom>
              <a:solidFill>
                <a:schemeClr val="accent4">
                  <a:lumMod val="20000"/>
                  <a:lumOff val="80000"/>
                </a:schemeClr>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24" name="Freeform 280"/>
              <p:cNvSpPr>
                <a:spLocks/>
              </p:cNvSpPr>
              <p:nvPr/>
            </p:nvSpPr>
            <p:spPr bwMode="gray">
              <a:xfrm rot="10843907">
                <a:off x="3183" y="2446"/>
                <a:ext cx="391" cy="542"/>
              </a:xfrm>
              <a:custGeom>
                <a:avLst/>
                <a:gdLst>
                  <a:gd name="T0" fmla="*/ 0 w 300"/>
                  <a:gd name="T1" fmla="*/ 0 h 466"/>
                  <a:gd name="T2" fmla="*/ 40 w 300"/>
                  <a:gd name="T3" fmla="*/ 280 h 466"/>
                  <a:gd name="T4" fmla="*/ 269 w 300"/>
                  <a:gd name="T5" fmla="*/ 466 h 466"/>
                  <a:gd name="T6" fmla="*/ 300 w 300"/>
                  <a:gd name="T7" fmla="*/ 317 h 466"/>
                  <a:gd name="T8" fmla="*/ 0 w 300"/>
                  <a:gd name="T9" fmla="*/ 0 h 466"/>
                </a:gdLst>
                <a:ahLst/>
                <a:cxnLst>
                  <a:cxn ang="0">
                    <a:pos x="T0" y="T1"/>
                  </a:cxn>
                  <a:cxn ang="0">
                    <a:pos x="T2" y="T3"/>
                  </a:cxn>
                  <a:cxn ang="0">
                    <a:pos x="T4" y="T5"/>
                  </a:cxn>
                  <a:cxn ang="0">
                    <a:pos x="T6" y="T7"/>
                  </a:cxn>
                  <a:cxn ang="0">
                    <a:pos x="T8" y="T9"/>
                  </a:cxn>
                </a:cxnLst>
                <a:rect l="0" t="0" r="r" b="b"/>
                <a:pathLst>
                  <a:path w="300" h="466">
                    <a:moveTo>
                      <a:pt x="0" y="0"/>
                    </a:moveTo>
                    <a:cubicBezTo>
                      <a:pt x="0" y="0"/>
                      <a:pt x="5" y="219"/>
                      <a:pt x="40" y="280"/>
                    </a:cubicBezTo>
                    <a:cubicBezTo>
                      <a:pt x="77" y="344"/>
                      <a:pt x="269" y="466"/>
                      <a:pt x="269" y="466"/>
                    </a:cubicBezTo>
                    <a:cubicBezTo>
                      <a:pt x="300" y="317"/>
                      <a:pt x="300" y="317"/>
                      <a:pt x="300" y="317"/>
                    </a:cubicBezTo>
                    <a:lnTo>
                      <a:pt x="0" y="0"/>
                    </a:ln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25" name="Freeform 281"/>
              <p:cNvSpPr>
                <a:spLocks/>
              </p:cNvSpPr>
              <p:nvPr/>
            </p:nvSpPr>
            <p:spPr bwMode="gray">
              <a:xfrm rot="10843907">
                <a:off x="3006" y="2617"/>
                <a:ext cx="566" cy="413"/>
              </a:xfrm>
              <a:custGeom>
                <a:avLst/>
                <a:gdLst>
                  <a:gd name="T0" fmla="*/ 0 w 435"/>
                  <a:gd name="T1" fmla="*/ 37 h 354"/>
                  <a:gd name="T2" fmla="*/ 279 w 435"/>
                  <a:gd name="T3" fmla="*/ 35 h 354"/>
                  <a:gd name="T4" fmla="*/ 435 w 435"/>
                  <a:gd name="T5" fmla="*/ 300 h 354"/>
                  <a:gd name="T6" fmla="*/ 300 w 435"/>
                  <a:gd name="T7" fmla="*/ 354 h 354"/>
                  <a:gd name="T8" fmla="*/ 0 w 435"/>
                  <a:gd name="T9" fmla="*/ 37 h 354"/>
                </a:gdLst>
                <a:ahLst/>
                <a:cxnLst>
                  <a:cxn ang="0">
                    <a:pos x="T0" y="T1"/>
                  </a:cxn>
                  <a:cxn ang="0">
                    <a:pos x="T2" y="T3"/>
                  </a:cxn>
                  <a:cxn ang="0">
                    <a:pos x="T4" y="T5"/>
                  </a:cxn>
                  <a:cxn ang="0">
                    <a:pos x="T6" y="T7"/>
                  </a:cxn>
                  <a:cxn ang="0">
                    <a:pos x="T8" y="T9"/>
                  </a:cxn>
                </a:cxnLst>
                <a:rect l="0" t="0" r="r" b="b"/>
                <a:pathLst>
                  <a:path w="435" h="354">
                    <a:moveTo>
                      <a:pt x="0" y="37"/>
                    </a:moveTo>
                    <a:cubicBezTo>
                      <a:pt x="0" y="37"/>
                      <a:pt x="219" y="0"/>
                      <a:pt x="279" y="35"/>
                    </a:cubicBezTo>
                    <a:cubicBezTo>
                      <a:pt x="346" y="73"/>
                      <a:pt x="435" y="300"/>
                      <a:pt x="435" y="300"/>
                    </a:cubicBezTo>
                    <a:cubicBezTo>
                      <a:pt x="300" y="354"/>
                      <a:pt x="300" y="354"/>
                      <a:pt x="300" y="354"/>
                    </a:cubicBezTo>
                    <a:lnTo>
                      <a:pt x="0" y="37"/>
                    </a:ln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grpSp>
        <p:grpSp>
          <p:nvGrpSpPr>
            <p:cNvPr id="9241" name="Group 294"/>
            <p:cNvGrpSpPr>
              <a:grpSpLocks/>
            </p:cNvGrpSpPr>
            <p:nvPr/>
          </p:nvGrpSpPr>
          <p:grpSpPr bwMode="auto">
            <a:xfrm>
              <a:off x="2860" y="2298"/>
              <a:ext cx="176" cy="164"/>
              <a:chOff x="2860" y="2298"/>
              <a:chExt cx="176" cy="164"/>
            </a:xfrm>
          </p:grpSpPr>
          <p:sp>
            <p:nvSpPr>
              <p:cNvPr id="219" name="Freeform 283"/>
              <p:cNvSpPr>
                <a:spLocks/>
              </p:cNvSpPr>
              <p:nvPr/>
            </p:nvSpPr>
            <p:spPr bwMode="gray">
              <a:xfrm rot="10843907">
                <a:off x="2860" y="2298"/>
                <a:ext cx="80" cy="79"/>
              </a:xfrm>
              <a:custGeom>
                <a:avLst/>
                <a:gdLst>
                  <a:gd name="T0" fmla="*/ 61 w 61"/>
                  <a:gd name="T1" fmla="*/ 68 h 68"/>
                  <a:gd name="T2" fmla="*/ 3 w 61"/>
                  <a:gd name="T3" fmla="*/ 16 h 68"/>
                  <a:gd name="T4" fmla="*/ 0 w 61"/>
                  <a:gd name="T5" fmla="*/ 13 h 68"/>
                  <a:gd name="T6" fmla="*/ 8 w 61"/>
                  <a:gd name="T7" fmla="*/ 0 h 68"/>
                  <a:gd name="T8" fmla="*/ 10 w 61"/>
                  <a:gd name="T9" fmla="*/ 3 h 68"/>
                  <a:gd name="T10" fmla="*/ 61 w 61"/>
                  <a:gd name="T11" fmla="*/ 67 h 68"/>
                  <a:gd name="T12" fmla="*/ 61 w 61"/>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61" h="68">
                    <a:moveTo>
                      <a:pt x="61" y="68"/>
                    </a:moveTo>
                    <a:cubicBezTo>
                      <a:pt x="3" y="16"/>
                      <a:pt x="3" y="16"/>
                      <a:pt x="3" y="16"/>
                    </a:cubicBezTo>
                    <a:cubicBezTo>
                      <a:pt x="0" y="13"/>
                      <a:pt x="0" y="13"/>
                      <a:pt x="0" y="13"/>
                    </a:cubicBezTo>
                    <a:cubicBezTo>
                      <a:pt x="0" y="13"/>
                      <a:pt x="4" y="4"/>
                      <a:pt x="8" y="0"/>
                    </a:cubicBezTo>
                    <a:cubicBezTo>
                      <a:pt x="10" y="3"/>
                      <a:pt x="10" y="3"/>
                      <a:pt x="10" y="3"/>
                    </a:cubicBezTo>
                    <a:cubicBezTo>
                      <a:pt x="61" y="67"/>
                      <a:pt x="61" y="67"/>
                      <a:pt x="61" y="67"/>
                    </a:cubicBezTo>
                    <a:lnTo>
                      <a:pt x="61" y="68"/>
                    </a:ln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20" name="Freeform 284"/>
              <p:cNvSpPr>
                <a:spLocks/>
              </p:cNvSpPr>
              <p:nvPr/>
            </p:nvSpPr>
            <p:spPr bwMode="gray">
              <a:xfrm rot="10843907">
                <a:off x="2899" y="2331"/>
                <a:ext cx="137" cy="131"/>
              </a:xfrm>
              <a:custGeom>
                <a:avLst/>
                <a:gdLst>
                  <a:gd name="T0" fmla="*/ 60 w 106"/>
                  <a:gd name="T1" fmla="*/ 0 h 113"/>
                  <a:gd name="T2" fmla="*/ 41 w 106"/>
                  <a:gd name="T3" fmla="*/ 41 h 113"/>
                  <a:gd name="T4" fmla="*/ 0 w 106"/>
                  <a:gd name="T5" fmla="*/ 56 h 113"/>
                  <a:gd name="T6" fmla="*/ 64 w 106"/>
                  <a:gd name="T7" fmla="*/ 106 h 113"/>
                  <a:gd name="T8" fmla="*/ 103 w 106"/>
                  <a:gd name="T9" fmla="*/ 67 h 113"/>
                  <a:gd name="T10" fmla="*/ 60 w 106"/>
                  <a:gd name="T11" fmla="*/ 0 h 113"/>
                </a:gdLst>
                <a:ahLst/>
                <a:cxnLst>
                  <a:cxn ang="0">
                    <a:pos x="T0" y="T1"/>
                  </a:cxn>
                  <a:cxn ang="0">
                    <a:pos x="T2" y="T3"/>
                  </a:cxn>
                  <a:cxn ang="0">
                    <a:pos x="T4" y="T5"/>
                  </a:cxn>
                  <a:cxn ang="0">
                    <a:pos x="T6" y="T7"/>
                  </a:cxn>
                  <a:cxn ang="0">
                    <a:pos x="T8" y="T9"/>
                  </a:cxn>
                  <a:cxn ang="0">
                    <a:pos x="T10" y="T11"/>
                  </a:cxn>
                </a:cxnLst>
                <a:rect l="0" t="0" r="r" b="b"/>
                <a:pathLst>
                  <a:path w="106" h="113">
                    <a:moveTo>
                      <a:pt x="60" y="0"/>
                    </a:moveTo>
                    <a:cubicBezTo>
                      <a:pt x="60" y="0"/>
                      <a:pt x="62" y="20"/>
                      <a:pt x="41" y="41"/>
                    </a:cubicBezTo>
                    <a:cubicBezTo>
                      <a:pt x="17" y="63"/>
                      <a:pt x="0" y="56"/>
                      <a:pt x="0" y="56"/>
                    </a:cubicBezTo>
                    <a:cubicBezTo>
                      <a:pt x="64" y="106"/>
                      <a:pt x="64" y="106"/>
                      <a:pt x="64" y="106"/>
                    </a:cubicBezTo>
                    <a:cubicBezTo>
                      <a:pt x="64" y="106"/>
                      <a:pt x="106" y="113"/>
                      <a:pt x="103" y="67"/>
                    </a:cubicBezTo>
                    <a:lnTo>
                      <a:pt x="60" y="0"/>
                    </a:ln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grpSp>
        <p:grpSp>
          <p:nvGrpSpPr>
            <p:cNvPr id="9242" name="Group 293"/>
            <p:cNvGrpSpPr>
              <a:grpSpLocks/>
            </p:cNvGrpSpPr>
            <p:nvPr/>
          </p:nvGrpSpPr>
          <p:grpSpPr bwMode="auto">
            <a:xfrm>
              <a:off x="2905" y="2343"/>
              <a:ext cx="124" cy="110"/>
              <a:chOff x="2905" y="2343"/>
              <a:chExt cx="124" cy="110"/>
            </a:xfrm>
          </p:grpSpPr>
          <p:sp>
            <p:nvSpPr>
              <p:cNvPr id="213" name="Freeform 286"/>
              <p:cNvSpPr>
                <a:spLocks/>
              </p:cNvSpPr>
              <p:nvPr/>
            </p:nvSpPr>
            <p:spPr bwMode="gray">
              <a:xfrm rot="10843907">
                <a:off x="2939" y="2378"/>
                <a:ext cx="78" cy="63"/>
              </a:xfrm>
              <a:custGeom>
                <a:avLst/>
                <a:gdLst>
                  <a:gd name="T0" fmla="*/ 57 w 60"/>
                  <a:gd name="T1" fmla="*/ 0 h 55"/>
                  <a:gd name="T2" fmla="*/ 41 w 60"/>
                  <a:gd name="T3" fmla="*/ 41 h 55"/>
                  <a:gd name="T4" fmla="*/ 0 w 60"/>
                  <a:gd name="T5" fmla="*/ 50 h 55"/>
                  <a:gd name="T6" fmla="*/ 43 w 60"/>
                  <a:gd name="T7" fmla="*/ 42 h 55"/>
                  <a:gd name="T8" fmla="*/ 57 w 60"/>
                  <a:gd name="T9" fmla="*/ 0 h 55"/>
                </a:gdLst>
                <a:ahLst/>
                <a:cxnLst>
                  <a:cxn ang="0">
                    <a:pos x="T0" y="T1"/>
                  </a:cxn>
                  <a:cxn ang="0">
                    <a:pos x="T2" y="T3"/>
                  </a:cxn>
                  <a:cxn ang="0">
                    <a:pos x="T4" y="T5"/>
                  </a:cxn>
                  <a:cxn ang="0">
                    <a:pos x="T6" y="T7"/>
                  </a:cxn>
                  <a:cxn ang="0">
                    <a:pos x="T8" y="T9"/>
                  </a:cxn>
                </a:cxnLst>
                <a:rect l="0" t="0" r="r" b="b"/>
                <a:pathLst>
                  <a:path w="60" h="55">
                    <a:moveTo>
                      <a:pt x="57" y="0"/>
                    </a:moveTo>
                    <a:cubicBezTo>
                      <a:pt x="58" y="15"/>
                      <a:pt x="53" y="31"/>
                      <a:pt x="41" y="41"/>
                    </a:cubicBezTo>
                    <a:cubicBezTo>
                      <a:pt x="30" y="51"/>
                      <a:pt x="14" y="53"/>
                      <a:pt x="0" y="50"/>
                    </a:cubicBezTo>
                    <a:cubicBezTo>
                      <a:pt x="14" y="55"/>
                      <a:pt x="31" y="53"/>
                      <a:pt x="43" y="42"/>
                    </a:cubicBezTo>
                    <a:cubicBezTo>
                      <a:pt x="55" y="32"/>
                      <a:pt x="60" y="16"/>
                      <a:pt x="57" y="0"/>
                    </a:cubicBez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14" name="Freeform 287"/>
              <p:cNvSpPr>
                <a:spLocks/>
              </p:cNvSpPr>
              <p:nvPr/>
            </p:nvSpPr>
            <p:spPr bwMode="gray">
              <a:xfrm rot="10843907">
                <a:off x="2947" y="2386"/>
                <a:ext cx="82" cy="67"/>
              </a:xfrm>
              <a:custGeom>
                <a:avLst/>
                <a:gdLst>
                  <a:gd name="T0" fmla="*/ 60 w 63"/>
                  <a:gd name="T1" fmla="*/ 0 h 58"/>
                  <a:gd name="T2" fmla="*/ 43 w 63"/>
                  <a:gd name="T3" fmla="*/ 43 h 58"/>
                  <a:gd name="T4" fmla="*/ 0 w 63"/>
                  <a:gd name="T5" fmla="*/ 53 h 58"/>
                  <a:gd name="T6" fmla="*/ 45 w 63"/>
                  <a:gd name="T7" fmla="*/ 45 h 58"/>
                  <a:gd name="T8" fmla="*/ 60 w 63"/>
                  <a:gd name="T9" fmla="*/ 0 h 58"/>
                </a:gdLst>
                <a:ahLst/>
                <a:cxnLst>
                  <a:cxn ang="0">
                    <a:pos x="T0" y="T1"/>
                  </a:cxn>
                  <a:cxn ang="0">
                    <a:pos x="T2" y="T3"/>
                  </a:cxn>
                  <a:cxn ang="0">
                    <a:pos x="T4" y="T5"/>
                  </a:cxn>
                  <a:cxn ang="0">
                    <a:pos x="T6" y="T7"/>
                  </a:cxn>
                  <a:cxn ang="0">
                    <a:pos x="T8" y="T9"/>
                  </a:cxn>
                </a:cxnLst>
                <a:rect l="0" t="0" r="r" b="b"/>
                <a:pathLst>
                  <a:path w="63" h="58">
                    <a:moveTo>
                      <a:pt x="60" y="0"/>
                    </a:moveTo>
                    <a:cubicBezTo>
                      <a:pt x="61" y="16"/>
                      <a:pt x="56" y="33"/>
                      <a:pt x="43" y="43"/>
                    </a:cubicBezTo>
                    <a:cubicBezTo>
                      <a:pt x="31" y="54"/>
                      <a:pt x="15" y="57"/>
                      <a:pt x="0" y="53"/>
                    </a:cubicBezTo>
                    <a:cubicBezTo>
                      <a:pt x="15" y="58"/>
                      <a:pt x="32" y="55"/>
                      <a:pt x="45" y="45"/>
                    </a:cubicBezTo>
                    <a:cubicBezTo>
                      <a:pt x="58" y="34"/>
                      <a:pt x="63" y="17"/>
                      <a:pt x="60" y="0"/>
                    </a:cubicBez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15" name="Freeform 288"/>
              <p:cNvSpPr>
                <a:spLocks/>
              </p:cNvSpPr>
              <p:nvPr/>
            </p:nvSpPr>
            <p:spPr bwMode="gray">
              <a:xfrm rot="10843907">
                <a:off x="2931" y="2372"/>
                <a:ext cx="76" cy="60"/>
              </a:xfrm>
              <a:custGeom>
                <a:avLst/>
                <a:gdLst>
                  <a:gd name="T0" fmla="*/ 55 w 58"/>
                  <a:gd name="T1" fmla="*/ 0 h 52"/>
                  <a:gd name="T2" fmla="*/ 40 w 58"/>
                  <a:gd name="T3" fmla="*/ 39 h 52"/>
                  <a:gd name="T4" fmla="*/ 0 w 58"/>
                  <a:gd name="T5" fmla="*/ 48 h 52"/>
                  <a:gd name="T6" fmla="*/ 41 w 58"/>
                  <a:gd name="T7" fmla="*/ 40 h 52"/>
                  <a:gd name="T8" fmla="*/ 55 w 58"/>
                  <a:gd name="T9" fmla="*/ 0 h 52"/>
                </a:gdLst>
                <a:ahLst/>
                <a:cxnLst>
                  <a:cxn ang="0">
                    <a:pos x="T0" y="T1"/>
                  </a:cxn>
                  <a:cxn ang="0">
                    <a:pos x="T2" y="T3"/>
                  </a:cxn>
                  <a:cxn ang="0">
                    <a:pos x="T4" y="T5"/>
                  </a:cxn>
                  <a:cxn ang="0">
                    <a:pos x="T6" y="T7"/>
                  </a:cxn>
                  <a:cxn ang="0">
                    <a:pos x="T8" y="T9"/>
                  </a:cxn>
                </a:cxnLst>
                <a:rect l="0" t="0" r="r" b="b"/>
                <a:pathLst>
                  <a:path w="58" h="52">
                    <a:moveTo>
                      <a:pt x="55" y="0"/>
                    </a:moveTo>
                    <a:cubicBezTo>
                      <a:pt x="57" y="15"/>
                      <a:pt x="52" y="29"/>
                      <a:pt x="40" y="39"/>
                    </a:cubicBezTo>
                    <a:cubicBezTo>
                      <a:pt x="29" y="48"/>
                      <a:pt x="14" y="51"/>
                      <a:pt x="0" y="48"/>
                    </a:cubicBezTo>
                    <a:cubicBezTo>
                      <a:pt x="15" y="52"/>
                      <a:pt x="30" y="50"/>
                      <a:pt x="41" y="40"/>
                    </a:cubicBezTo>
                    <a:cubicBezTo>
                      <a:pt x="53" y="30"/>
                      <a:pt x="58" y="15"/>
                      <a:pt x="55" y="0"/>
                    </a:cubicBez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16" name="Freeform 289"/>
              <p:cNvSpPr>
                <a:spLocks/>
              </p:cNvSpPr>
              <p:nvPr/>
            </p:nvSpPr>
            <p:spPr bwMode="gray">
              <a:xfrm rot="10843907">
                <a:off x="2913" y="2349"/>
                <a:ext cx="64" cy="51"/>
              </a:xfrm>
              <a:custGeom>
                <a:avLst/>
                <a:gdLst>
                  <a:gd name="T0" fmla="*/ 47 w 49"/>
                  <a:gd name="T1" fmla="*/ 0 h 44"/>
                  <a:gd name="T2" fmla="*/ 34 w 49"/>
                  <a:gd name="T3" fmla="*/ 33 h 44"/>
                  <a:gd name="T4" fmla="*/ 0 w 49"/>
                  <a:gd name="T5" fmla="*/ 40 h 44"/>
                  <a:gd name="T6" fmla="*/ 35 w 49"/>
                  <a:gd name="T7" fmla="*/ 34 h 44"/>
                  <a:gd name="T8" fmla="*/ 47 w 49"/>
                  <a:gd name="T9" fmla="*/ 0 h 44"/>
                </a:gdLst>
                <a:ahLst/>
                <a:cxnLst>
                  <a:cxn ang="0">
                    <a:pos x="T0" y="T1"/>
                  </a:cxn>
                  <a:cxn ang="0">
                    <a:pos x="T2" y="T3"/>
                  </a:cxn>
                  <a:cxn ang="0">
                    <a:pos x="T4" y="T5"/>
                  </a:cxn>
                  <a:cxn ang="0">
                    <a:pos x="T6" y="T7"/>
                  </a:cxn>
                  <a:cxn ang="0">
                    <a:pos x="T8" y="T9"/>
                  </a:cxn>
                </a:cxnLst>
                <a:rect l="0" t="0" r="r" b="b"/>
                <a:pathLst>
                  <a:path w="49" h="44">
                    <a:moveTo>
                      <a:pt x="47" y="0"/>
                    </a:moveTo>
                    <a:cubicBezTo>
                      <a:pt x="48" y="12"/>
                      <a:pt x="44" y="25"/>
                      <a:pt x="34" y="33"/>
                    </a:cubicBezTo>
                    <a:cubicBezTo>
                      <a:pt x="25" y="41"/>
                      <a:pt x="12" y="43"/>
                      <a:pt x="0" y="40"/>
                    </a:cubicBezTo>
                    <a:cubicBezTo>
                      <a:pt x="12" y="44"/>
                      <a:pt x="25" y="42"/>
                      <a:pt x="35" y="34"/>
                    </a:cubicBezTo>
                    <a:cubicBezTo>
                      <a:pt x="45" y="26"/>
                      <a:pt x="49" y="12"/>
                      <a:pt x="47" y="0"/>
                    </a:cubicBez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17" name="Freeform 290"/>
              <p:cNvSpPr>
                <a:spLocks/>
              </p:cNvSpPr>
              <p:nvPr/>
            </p:nvSpPr>
            <p:spPr bwMode="gray">
              <a:xfrm rot="10843907">
                <a:off x="2918" y="2356"/>
                <a:ext cx="67" cy="54"/>
              </a:xfrm>
              <a:custGeom>
                <a:avLst/>
                <a:gdLst>
                  <a:gd name="T0" fmla="*/ 49 w 51"/>
                  <a:gd name="T1" fmla="*/ 0 h 47"/>
                  <a:gd name="T2" fmla="*/ 35 w 51"/>
                  <a:gd name="T3" fmla="*/ 35 h 47"/>
                  <a:gd name="T4" fmla="*/ 0 w 51"/>
                  <a:gd name="T5" fmla="*/ 42 h 47"/>
                  <a:gd name="T6" fmla="*/ 37 w 51"/>
                  <a:gd name="T7" fmla="*/ 36 h 47"/>
                  <a:gd name="T8" fmla="*/ 49 w 51"/>
                  <a:gd name="T9" fmla="*/ 0 h 47"/>
                </a:gdLst>
                <a:ahLst/>
                <a:cxnLst>
                  <a:cxn ang="0">
                    <a:pos x="T0" y="T1"/>
                  </a:cxn>
                  <a:cxn ang="0">
                    <a:pos x="T2" y="T3"/>
                  </a:cxn>
                  <a:cxn ang="0">
                    <a:pos x="T4" y="T5"/>
                  </a:cxn>
                  <a:cxn ang="0">
                    <a:pos x="T6" y="T7"/>
                  </a:cxn>
                  <a:cxn ang="0">
                    <a:pos x="T8" y="T9"/>
                  </a:cxn>
                </a:cxnLst>
                <a:rect l="0" t="0" r="r" b="b"/>
                <a:pathLst>
                  <a:path w="51" h="47">
                    <a:moveTo>
                      <a:pt x="49" y="0"/>
                    </a:moveTo>
                    <a:cubicBezTo>
                      <a:pt x="50" y="13"/>
                      <a:pt x="46" y="26"/>
                      <a:pt x="35" y="35"/>
                    </a:cubicBezTo>
                    <a:cubicBezTo>
                      <a:pt x="26" y="43"/>
                      <a:pt x="12" y="46"/>
                      <a:pt x="0" y="42"/>
                    </a:cubicBezTo>
                    <a:cubicBezTo>
                      <a:pt x="12" y="47"/>
                      <a:pt x="26" y="45"/>
                      <a:pt x="37" y="36"/>
                    </a:cubicBezTo>
                    <a:cubicBezTo>
                      <a:pt x="47" y="27"/>
                      <a:pt x="51" y="13"/>
                      <a:pt x="49" y="0"/>
                    </a:cubicBez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18" name="Freeform 291"/>
              <p:cNvSpPr>
                <a:spLocks/>
              </p:cNvSpPr>
              <p:nvPr/>
            </p:nvSpPr>
            <p:spPr bwMode="gray">
              <a:xfrm rot="10843907">
                <a:off x="2905" y="2343"/>
                <a:ext cx="61" cy="50"/>
              </a:xfrm>
              <a:custGeom>
                <a:avLst/>
                <a:gdLst>
                  <a:gd name="T0" fmla="*/ 45 w 47"/>
                  <a:gd name="T1" fmla="*/ 0 h 43"/>
                  <a:gd name="T2" fmla="*/ 33 w 47"/>
                  <a:gd name="T3" fmla="*/ 32 h 43"/>
                  <a:gd name="T4" fmla="*/ 0 w 47"/>
                  <a:gd name="T5" fmla="*/ 39 h 43"/>
                  <a:gd name="T6" fmla="*/ 34 w 47"/>
                  <a:gd name="T7" fmla="*/ 33 h 43"/>
                  <a:gd name="T8" fmla="*/ 45 w 47"/>
                  <a:gd name="T9" fmla="*/ 0 h 43"/>
                </a:gdLst>
                <a:ahLst/>
                <a:cxnLst>
                  <a:cxn ang="0">
                    <a:pos x="T0" y="T1"/>
                  </a:cxn>
                  <a:cxn ang="0">
                    <a:pos x="T2" y="T3"/>
                  </a:cxn>
                  <a:cxn ang="0">
                    <a:pos x="T4" y="T5"/>
                  </a:cxn>
                  <a:cxn ang="0">
                    <a:pos x="T6" y="T7"/>
                  </a:cxn>
                  <a:cxn ang="0">
                    <a:pos x="T8" y="T9"/>
                  </a:cxn>
                </a:cxnLst>
                <a:rect l="0" t="0" r="r" b="b"/>
                <a:pathLst>
                  <a:path w="47" h="43">
                    <a:moveTo>
                      <a:pt x="45" y="0"/>
                    </a:moveTo>
                    <a:cubicBezTo>
                      <a:pt x="46" y="12"/>
                      <a:pt x="42" y="24"/>
                      <a:pt x="33" y="32"/>
                    </a:cubicBezTo>
                    <a:cubicBezTo>
                      <a:pt x="24" y="39"/>
                      <a:pt x="12" y="42"/>
                      <a:pt x="0" y="39"/>
                    </a:cubicBezTo>
                    <a:cubicBezTo>
                      <a:pt x="12" y="43"/>
                      <a:pt x="25" y="41"/>
                      <a:pt x="34" y="33"/>
                    </a:cubicBezTo>
                    <a:cubicBezTo>
                      <a:pt x="43" y="25"/>
                      <a:pt x="47" y="12"/>
                      <a:pt x="45" y="0"/>
                    </a:cubicBez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grpSp>
      </p:grpSp>
      <p:sp>
        <p:nvSpPr>
          <p:cNvPr id="226" name="矩形 225"/>
          <p:cNvSpPr/>
          <p:nvPr/>
        </p:nvSpPr>
        <p:spPr>
          <a:xfrm>
            <a:off x="6850063" y="1216025"/>
            <a:ext cx="2479675" cy="1157288"/>
          </a:xfrm>
          <a:prstGeom prst="rect">
            <a:avLst/>
          </a:prstGeom>
        </p:spPr>
        <p:txBody>
          <a:bodyPr lIns="72585" tIns="36293" rIns="72585" bIns="36293">
            <a:spAutoFit/>
          </a:bodyPr>
          <a:lstStyle/>
          <a:p>
            <a:pPr defTabSz="967801" fontAlgn="auto">
              <a:lnSpc>
                <a:spcPct val="110000"/>
              </a:lnSpc>
              <a:spcBef>
                <a:spcPts val="0"/>
              </a:spcBef>
              <a:spcAft>
                <a:spcPts val="0"/>
              </a:spcAft>
              <a:defRPr/>
            </a:pPr>
            <a:r>
              <a:rPr lang="zh-CN" altLang="en-US" sz="1600" dirty="0">
                <a:solidFill>
                  <a:schemeClr val="tx1">
                    <a:lumMod val="75000"/>
                    <a:lumOff val="25000"/>
                  </a:schemeClr>
                </a:solidFill>
                <a:latin typeface="+mn-ea"/>
                <a:ea typeface="+mn-ea"/>
              </a:rPr>
              <a:t>这里输入文本这里输入文本这里输入文本这里输入文本这里输入文本。</a:t>
            </a:r>
            <a:endParaRPr lang="en-US" altLang="zh-CN" sz="1600" dirty="0">
              <a:solidFill>
                <a:schemeClr val="tx1">
                  <a:lumMod val="75000"/>
                  <a:lumOff val="25000"/>
                </a:schemeClr>
              </a:solidFill>
              <a:latin typeface="+mn-ea"/>
              <a:ea typeface="+mn-ea"/>
            </a:endParaRPr>
          </a:p>
          <a:p>
            <a:pPr defTabSz="967801" fontAlgn="auto">
              <a:lnSpc>
                <a:spcPct val="110000"/>
              </a:lnSpc>
              <a:spcBef>
                <a:spcPts val="0"/>
              </a:spcBef>
              <a:spcAft>
                <a:spcPts val="0"/>
              </a:spcAft>
              <a:defRPr/>
            </a:pPr>
            <a:endParaRPr lang="en-US" altLang="zh-CN" sz="1600" dirty="0">
              <a:solidFill>
                <a:schemeClr val="tx1">
                  <a:lumMod val="75000"/>
                  <a:lumOff val="25000"/>
                </a:schemeClr>
              </a:solidFill>
              <a:latin typeface="+mn-ea"/>
              <a:ea typeface="+mn-ea"/>
            </a:endParaRPr>
          </a:p>
        </p:txBody>
      </p:sp>
      <p:grpSp>
        <p:nvGrpSpPr>
          <p:cNvPr id="227" name="组合 226"/>
          <p:cNvGrpSpPr>
            <a:grpSpLocks/>
          </p:cNvGrpSpPr>
          <p:nvPr/>
        </p:nvGrpSpPr>
        <p:grpSpPr bwMode="auto">
          <a:xfrm>
            <a:off x="6904038" y="798513"/>
            <a:ext cx="2397125" cy="447675"/>
            <a:chOff x="3219296" y="1745674"/>
            <a:chExt cx="2365716" cy="568655"/>
          </a:xfrm>
        </p:grpSpPr>
        <p:sp>
          <p:nvSpPr>
            <p:cNvPr id="228" name="文本框 50"/>
            <p:cNvSpPr txBox="1"/>
            <p:nvPr/>
          </p:nvSpPr>
          <p:spPr>
            <a:xfrm flipH="1">
              <a:off x="3219296" y="1745674"/>
              <a:ext cx="2365716" cy="568655"/>
            </a:xfrm>
            <a:prstGeom prst="rect">
              <a:avLst/>
            </a:prstGeom>
            <a:solidFill>
              <a:schemeClr val="bg1">
                <a:lumMod val="95000"/>
                <a:alpha val="50000"/>
              </a:schemeClr>
            </a:solidFill>
          </p:spPr>
          <p:txBody>
            <a:bodyPr>
              <a:spAutoFit/>
            </a:bodyPr>
            <a:lstStyle>
              <a:defPPr>
                <a:defRPr lang="zh-CN"/>
              </a:defPPr>
              <a:lvl1pPr algn="ctr">
                <a:lnSpc>
                  <a:spcPct val="110000"/>
                </a:lnSpc>
                <a:defRPr sz="2100">
                  <a:solidFill>
                    <a:schemeClr val="tx1">
                      <a:lumMod val="75000"/>
                      <a:lumOff val="25000"/>
                    </a:schemeClr>
                  </a:solidFill>
                  <a:latin typeface="华文楷体" pitchFamily="2" charset="-122"/>
                  <a:ea typeface="华文楷体" pitchFamily="2" charset="-122"/>
                </a:defRPr>
              </a:lvl1pPr>
            </a:lstStyle>
            <a:p>
              <a:pPr defTabSz="967801" fontAlgn="auto">
                <a:spcBef>
                  <a:spcPts val="0"/>
                </a:spcBef>
                <a:spcAft>
                  <a:spcPts val="0"/>
                </a:spcAft>
                <a:defRPr/>
              </a:pPr>
              <a:r>
                <a:rPr lang="zh-CN" altLang="en-US" dirty="0">
                  <a:solidFill>
                    <a:schemeClr val="tx1"/>
                  </a:solidFill>
                  <a:latin typeface="+mj-ea"/>
                  <a:ea typeface="+mj-ea"/>
                </a:rPr>
                <a:t>这里输入文本</a:t>
              </a:r>
              <a:endParaRPr lang="en-US" altLang="zh-CN" dirty="0">
                <a:solidFill>
                  <a:schemeClr val="tx1"/>
                </a:solidFill>
                <a:latin typeface="+mj-ea"/>
                <a:ea typeface="+mj-ea"/>
              </a:endParaRPr>
            </a:p>
          </p:txBody>
        </p:sp>
        <p:cxnSp>
          <p:nvCxnSpPr>
            <p:cNvPr id="229" name="直接连接符 228"/>
            <p:cNvCxnSpPr/>
            <p:nvPr/>
          </p:nvCxnSpPr>
          <p:spPr>
            <a:xfrm flipH="1">
              <a:off x="3346198" y="1808185"/>
              <a:ext cx="0" cy="324658"/>
            </a:xfrm>
            <a:prstGeom prst="line">
              <a:avLst/>
            </a:prstGeom>
            <a:ln/>
          </p:spPr>
          <p:style>
            <a:lnRef idx="1">
              <a:schemeClr val="accent2"/>
            </a:lnRef>
            <a:fillRef idx="0">
              <a:schemeClr val="accent2"/>
            </a:fillRef>
            <a:effectRef idx="0">
              <a:schemeClr val="accent2"/>
            </a:effectRef>
            <a:fontRef idx="minor">
              <a:schemeClr val="tx1"/>
            </a:fontRef>
          </p:style>
        </p:cxnSp>
      </p:grpSp>
      <p:grpSp>
        <p:nvGrpSpPr>
          <p:cNvPr id="230" name="组合 229"/>
          <p:cNvGrpSpPr>
            <a:grpSpLocks/>
          </p:cNvGrpSpPr>
          <p:nvPr/>
        </p:nvGrpSpPr>
        <p:grpSpPr bwMode="auto">
          <a:xfrm>
            <a:off x="625475" y="1627188"/>
            <a:ext cx="2408238" cy="803275"/>
            <a:chOff x="3227990" y="1716855"/>
            <a:chExt cx="2365716" cy="1020060"/>
          </a:xfrm>
        </p:grpSpPr>
        <p:sp>
          <p:nvSpPr>
            <p:cNvPr id="231" name="文本框 50"/>
            <p:cNvSpPr txBox="1"/>
            <p:nvPr/>
          </p:nvSpPr>
          <p:spPr>
            <a:xfrm flipH="1">
              <a:off x="3227990" y="1716855"/>
              <a:ext cx="2365716" cy="1020060"/>
            </a:xfrm>
            <a:prstGeom prst="rect">
              <a:avLst/>
            </a:prstGeom>
            <a:solidFill>
              <a:schemeClr val="bg1">
                <a:lumMod val="95000"/>
                <a:alpha val="50000"/>
              </a:schemeClr>
            </a:solidFill>
          </p:spPr>
          <p:txBody>
            <a:bodyPr>
              <a:spAutoFit/>
            </a:bodyPr>
            <a:lstStyle>
              <a:defPPr>
                <a:defRPr lang="zh-CN"/>
              </a:defPPr>
              <a:lvl1pPr algn="ctr">
                <a:lnSpc>
                  <a:spcPct val="110000"/>
                </a:lnSpc>
                <a:defRPr sz="2100">
                  <a:solidFill>
                    <a:schemeClr val="tx1">
                      <a:lumMod val="75000"/>
                      <a:lumOff val="25000"/>
                    </a:schemeClr>
                  </a:solidFill>
                  <a:latin typeface="华文楷体" pitchFamily="2" charset="-122"/>
                  <a:ea typeface="华文楷体" pitchFamily="2" charset="-122"/>
                </a:defRPr>
              </a:lvl1pPr>
            </a:lstStyle>
            <a:p>
              <a:pPr defTabSz="967801" fontAlgn="auto">
                <a:spcBef>
                  <a:spcPts val="0"/>
                </a:spcBef>
                <a:spcAft>
                  <a:spcPts val="0"/>
                </a:spcAft>
                <a:defRPr/>
              </a:pPr>
              <a:r>
                <a:rPr lang="zh-CN" altLang="en-US" dirty="0">
                  <a:solidFill>
                    <a:schemeClr val="tx1"/>
                  </a:solidFill>
                  <a:latin typeface="+mn-ea"/>
                  <a:ea typeface="+mn-ea"/>
                </a:rPr>
                <a:t>  这里输入文本</a:t>
              </a:r>
              <a:endParaRPr lang="en-US" altLang="zh-CN" dirty="0">
                <a:solidFill>
                  <a:schemeClr val="tx1"/>
                </a:solidFill>
                <a:latin typeface="+mn-ea"/>
                <a:ea typeface="+mn-ea"/>
              </a:endParaRPr>
            </a:p>
          </p:txBody>
        </p:sp>
        <p:cxnSp>
          <p:nvCxnSpPr>
            <p:cNvPr id="232" name="直接连接符 231"/>
            <p:cNvCxnSpPr/>
            <p:nvPr/>
          </p:nvCxnSpPr>
          <p:spPr>
            <a:xfrm flipH="1">
              <a:off x="3346510" y="1807571"/>
              <a:ext cx="0" cy="326580"/>
            </a:xfrm>
            <a:prstGeom prst="line">
              <a:avLst/>
            </a:prstGeom>
            <a:ln/>
          </p:spPr>
          <p:style>
            <a:lnRef idx="1">
              <a:schemeClr val="accent3"/>
            </a:lnRef>
            <a:fillRef idx="0">
              <a:schemeClr val="accent3"/>
            </a:fillRef>
            <a:effectRef idx="0">
              <a:schemeClr val="accent3"/>
            </a:effectRef>
            <a:fontRef idx="minor">
              <a:schemeClr val="tx1"/>
            </a:fontRef>
          </p:style>
        </p:cxnSp>
      </p:grpSp>
      <p:grpSp>
        <p:nvGrpSpPr>
          <p:cNvPr id="233" name="组合 232"/>
          <p:cNvGrpSpPr>
            <a:grpSpLocks/>
          </p:cNvGrpSpPr>
          <p:nvPr/>
        </p:nvGrpSpPr>
        <p:grpSpPr bwMode="auto">
          <a:xfrm>
            <a:off x="6810375" y="3402013"/>
            <a:ext cx="2370138" cy="803275"/>
            <a:chOff x="3182609" y="1745674"/>
            <a:chExt cx="2365716" cy="1020062"/>
          </a:xfrm>
        </p:grpSpPr>
        <p:sp>
          <p:nvSpPr>
            <p:cNvPr id="234" name="文本框 50"/>
            <p:cNvSpPr txBox="1"/>
            <p:nvPr/>
          </p:nvSpPr>
          <p:spPr>
            <a:xfrm flipH="1">
              <a:off x="3182609" y="1745674"/>
              <a:ext cx="2365716" cy="1020062"/>
            </a:xfrm>
            <a:prstGeom prst="rect">
              <a:avLst/>
            </a:prstGeom>
            <a:solidFill>
              <a:schemeClr val="bg1">
                <a:lumMod val="95000"/>
                <a:alpha val="50000"/>
              </a:schemeClr>
            </a:solidFill>
          </p:spPr>
          <p:txBody>
            <a:bodyPr>
              <a:spAutoFit/>
            </a:bodyPr>
            <a:lstStyle>
              <a:defPPr>
                <a:defRPr lang="zh-CN"/>
              </a:defPPr>
              <a:lvl1pPr algn="ctr">
                <a:lnSpc>
                  <a:spcPct val="110000"/>
                </a:lnSpc>
                <a:defRPr sz="2100">
                  <a:solidFill>
                    <a:schemeClr val="tx1">
                      <a:lumMod val="75000"/>
                      <a:lumOff val="25000"/>
                    </a:schemeClr>
                  </a:solidFill>
                  <a:latin typeface="华文楷体" pitchFamily="2" charset="-122"/>
                  <a:ea typeface="华文楷体" pitchFamily="2" charset="-122"/>
                </a:defRPr>
              </a:lvl1pPr>
            </a:lstStyle>
            <a:p>
              <a:pPr defTabSz="967801" fontAlgn="auto">
                <a:spcBef>
                  <a:spcPts val="0"/>
                </a:spcBef>
                <a:spcAft>
                  <a:spcPts val="0"/>
                </a:spcAft>
                <a:defRPr/>
              </a:pPr>
              <a:r>
                <a:rPr lang="zh-CN" altLang="en-US" dirty="0">
                  <a:solidFill>
                    <a:schemeClr val="tx1"/>
                  </a:solidFill>
                  <a:latin typeface="+mj-ea"/>
                  <a:ea typeface="+mj-ea"/>
                </a:rPr>
                <a:t>  这里输入文本</a:t>
              </a:r>
              <a:endParaRPr lang="en-US" altLang="zh-CN" dirty="0">
                <a:solidFill>
                  <a:schemeClr val="tx1"/>
                </a:solidFill>
                <a:latin typeface="+mj-ea"/>
                <a:ea typeface="+mj-ea"/>
              </a:endParaRPr>
            </a:p>
          </p:txBody>
        </p:sp>
        <p:cxnSp>
          <p:nvCxnSpPr>
            <p:cNvPr id="235" name="直接连接符 234"/>
            <p:cNvCxnSpPr/>
            <p:nvPr/>
          </p:nvCxnSpPr>
          <p:spPr>
            <a:xfrm flipH="1">
              <a:off x="3345817" y="1808167"/>
              <a:ext cx="0" cy="324566"/>
            </a:xfrm>
            <a:prstGeom prst="line">
              <a:avLst/>
            </a:prstGeom>
            <a:ln/>
          </p:spPr>
          <p:style>
            <a:lnRef idx="1">
              <a:schemeClr val="accent4"/>
            </a:lnRef>
            <a:fillRef idx="0">
              <a:schemeClr val="accent4"/>
            </a:fillRef>
            <a:effectRef idx="0">
              <a:schemeClr val="accent4"/>
            </a:effectRef>
            <a:fontRef idx="minor">
              <a:schemeClr val="tx1"/>
            </a:fontRef>
          </p:style>
        </p:cxnSp>
      </p:grpSp>
      <p:sp>
        <p:nvSpPr>
          <p:cNvPr id="236" name="矩形 235"/>
          <p:cNvSpPr/>
          <p:nvPr/>
        </p:nvSpPr>
        <p:spPr>
          <a:xfrm>
            <a:off x="549275" y="2066925"/>
            <a:ext cx="2478088" cy="885825"/>
          </a:xfrm>
          <a:prstGeom prst="rect">
            <a:avLst/>
          </a:prstGeom>
        </p:spPr>
        <p:txBody>
          <a:bodyPr lIns="72585" tIns="36293" rIns="72585" bIns="36293">
            <a:spAutoFit/>
          </a:bodyPr>
          <a:lstStyle/>
          <a:p>
            <a:pPr defTabSz="967801" fontAlgn="auto">
              <a:lnSpc>
                <a:spcPct val="110000"/>
              </a:lnSpc>
              <a:spcBef>
                <a:spcPts val="0"/>
              </a:spcBef>
              <a:spcAft>
                <a:spcPts val="0"/>
              </a:spcAft>
              <a:defRPr/>
            </a:pPr>
            <a:r>
              <a:rPr lang="zh-CN" altLang="en-US" sz="1600" dirty="0">
                <a:solidFill>
                  <a:schemeClr val="tx1">
                    <a:lumMod val="75000"/>
                    <a:lumOff val="25000"/>
                  </a:schemeClr>
                </a:solidFill>
                <a:latin typeface="+mj-ea"/>
                <a:ea typeface="+mj-ea"/>
              </a:rPr>
              <a:t>这里输入文本这里输入文本这里输入文本这里输入文本这里输入文本。</a:t>
            </a:r>
            <a:endParaRPr lang="en-US" altLang="zh-CN" sz="1600" dirty="0">
              <a:solidFill>
                <a:schemeClr val="tx1">
                  <a:lumMod val="75000"/>
                  <a:lumOff val="25000"/>
                </a:schemeClr>
              </a:solidFill>
              <a:latin typeface="+mj-ea"/>
              <a:ea typeface="+mj-ea"/>
            </a:endParaRPr>
          </a:p>
        </p:txBody>
      </p:sp>
      <p:sp>
        <p:nvSpPr>
          <p:cNvPr id="237" name="矩形 236"/>
          <p:cNvSpPr/>
          <p:nvPr/>
        </p:nvSpPr>
        <p:spPr>
          <a:xfrm>
            <a:off x="6777038" y="3862388"/>
            <a:ext cx="2403475" cy="615950"/>
          </a:xfrm>
          <a:prstGeom prst="rect">
            <a:avLst/>
          </a:prstGeom>
        </p:spPr>
        <p:txBody>
          <a:bodyPr lIns="72585" tIns="36293" rIns="72585" bIns="36293">
            <a:spAutoFit/>
          </a:bodyPr>
          <a:lstStyle/>
          <a:p>
            <a:pPr defTabSz="967801" fontAlgn="auto">
              <a:lnSpc>
                <a:spcPct val="110000"/>
              </a:lnSpc>
              <a:spcBef>
                <a:spcPts val="0"/>
              </a:spcBef>
              <a:spcAft>
                <a:spcPts val="0"/>
              </a:spcAft>
              <a:defRPr/>
            </a:pPr>
            <a:r>
              <a:rPr lang="zh-CN" altLang="en-US" sz="1600" dirty="0">
                <a:solidFill>
                  <a:schemeClr val="tx1">
                    <a:lumMod val="75000"/>
                    <a:lumOff val="25000"/>
                  </a:schemeClr>
                </a:solidFill>
                <a:latin typeface="+mn-ea"/>
                <a:ea typeface="+mn-ea"/>
              </a:rPr>
              <a:t>这里输入文本这里输入文本这里输入文本。</a:t>
            </a: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nodeType="afterEffect">
                                  <p:stCondLst>
                                    <p:cond delay="0"/>
                                  </p:stCondLst>
                                  <p:childTnLst>
                                    <p:set>
                                      <p:cBhvr>
                                        <p:cTn id="6" dur="1" fill="hold">
                                          <p:stCondLst>
                                            <p:cond delay="0"/>
                                          </p:stCondLst>
                                        </p:cTn>
                                        <p:tgtEl>
                                          <p:spTgt spid="152"/>
                                        </p:tgtEl>
                                        <p:attrNameLst>
                                          <p:attrName>style.visibility</p:attrName>
                                        </p:attrNameLst>
                                      </p:cBhvr>
                                      <p:to>
                                        <p:strVal val="visible"/>
                                      </p:to>
                                    </p:set>
                                    <p:anim calcmode="lin" valueType="num">
                                      <p:cBhvr>
                                        <p:cTn id="7" dur="1000" fill="hold"/>
                                        <p:tgtEl>
                                          <p:spTgt spid="152"/>
                                        </p:tgtEl>
                                        <p:attrNameLst>
                                          <p:attrName>ppt_w</p:attrName>
                                        </p:attrNameLst>
                                      </p:cBhvr>
                                      <p:tavLst>
                                        <p:tav tm="0">
                                          <p:val>
                                            <p:fltVal val="0"/>
                                          </p:val>
                                        </p:tav>
                                        <p:tav tm="100000">
                                          <p:val>
                                            <p:strVal val="#ppt_w"/>
                                          </p:val>
                                        </p:tav>
                                      </p:tavLst>
                                    </p:anim>
                                    <p:anim calcmode="lin" valueType="num">
                                      <p:cBhvr>
                                        <p:cTn id="8" dur="1000" fill="hold"/>
                                        <p:tgtEl>
                                          <p:spTgt spid="152"/>
                                        </p:tgtEl>
                                        <p:attrNameLst>
                                          <p:attrName>ppt_h</p:attrName>
                                        </p:attrNameLst>
                                      </p:cBhvr>
                                      <p:tavLst>
                                        <p:tav tm="0">
                                          <p:val>
                                            <p:fltVal val="0"/>
                                          </p:val>
                                        </p:tav>
                                        <p:tav tm="100000">
                                          <p:val>
                                            <p:strVal val="#ppt_h"/>
                                          </p:val>
                                        </p:tav>
                                      </p:tavLst>
                                    </p:anim>
                                    <p:anim calcmode="lin" valueType="num">
                                      <p:cBhvr>
                                        <p:cTn id="9" dur="1000" fill="hold"/>
                                        <p:tgtEl>
                                          <p:spTgt spid="152"/>
                                        </p:tgtEl>
                                        <p:attrNameLst>
                                          <p:attrName>style.rotation</p:attrName>
                                        </p:attrNameLst>
                                      </p:cBhvr>
                                      <p:tavLst>
                                        <p:tav tm="0">
                                          <p:val>
                                            <p:fltVal val="90"/>
                                          </p:val>
                                        </p:tav>
                                        <p:tav tm="100000">
                                          <p:val>
                                            <p:fltVal val="0"/>
                                          </p:val>
                                        </p:tav>
                                      </p:tavLst>
                                    </p:anim>
                                    <p:animEffect transition="in" filter="fade">
                                      <p:cBhvr>
                                        <p:cTn id="10" dur="1000"/>
                                        <p:tgtEl>
                                          <p:spTgt spid="152"/>
                                        </p:tgtEl>
                                      </p:cBhvr>
                                    </p:animEffect>
                                  </p:childTnLst>
                                </p:cTn>
                              </p:par>
                            </p:childTnLst>
                          </p:cTn>
                        </p:par>
                        <p:par>
                          <p:cTn id="11" fill="hold" nodeType="afterGroup">
                            <p:stCondLst>
                              <p:cond delay="1000"/>
                            </p:stCondLst>
                            <p:childTnLst>
                              <p:par>
                                <p:cTn id="12" presetID="10" presetClass="entr" presetSubtype="0" fill="hold" nodeType="afterEffect">
                                  <p:stCondLst>
                                    <p:cond delay="0"/>
                                  </p:stCondLst>
                                  <p:childTnLst>
                                    <p:set>
                                      <p:cBhvr>
                                        <p:cTn id="13" dur="1" fill="hold">
                                          <p:stCondLst>
                                            <p:cond delay="0"/>
                                          </p:stCondLst>
                                        </p:cTn>
                                        <p:tgtEl>
                                          <p:spTgt spid="151"/>
                                        </p:tgtEl>
                                        <p:attrNameLst>
                                          <p:attrName>style.visibility</p:attrName>
                                        </p:attrNameLst>
                                      </p:cBhvr>
                                      <p:to>
                                        <p:strVal val="visible"/>
                                      </p:to>
                                    </p:set>
                                    <p:animEffect transition="in" filter="fade">
                                      <p:cBhvr>
                                        <p:cTn id="14" dur="500"/>
                                        <p:tgtEl>
                                          <p:spTgt spid="151"/>
                                        </p:tgtEl>
                                      </p:cBhvr>
                                    </p:animEffect>
                                  </p:childTnLst>
                                </p:cTn>
                              </p:par>
                            </p:childTnLst>
                          </p:cTn>
                        </p:par>
                        <p:par>
                          <p:cTn id="15" fill="hold" nodeType="afterGroup">
                            <p:stCondLst>
                              <p:cond delay="1500"/>
                            </p:stCondLst>
                            <p:childTnLst>
                              <p:par>
                                <p:cTn id="16" presetID="2" presetClass="entr" presetSubtype="9" fill="hold" nodeType="afterEffect">
                                  <p:stCondLst>
                                    <p:cond delay="0"/>
                                  </p:stCondLst>
                                  <p:childTnLst>
                                    <p:set>
                                      <p:cBhvr>
                                        <p:cTn id="17" dur="1" fill="hold">
                                          <p:stCondLst>
                                            <p:cond delay="0"/>
                                          </p:stCondLst>
                                        </p:cTn>
                                        <p:tgtEl>
                                          <p:spTgt spid="175"/>
                                        </p:tgtEl>
                                        <p:attrNameLst>
                                          <p:attrName>style.visibility</p:attrName>
                                        </p:attrNameLst>
                                      </p:cBhvr>
                                      <p:to>
                                        <p:strVal val="visible"/>
                                      </p:to>
                                    </p:set>
                                    <p:anim calcmode="lin" valueType="num">
                                      <p:cBhvr additive="base">
                                        <p:cTn id="18" dur="500" fill="hold"/>
                                        <p:tgtEl>
                                          <p:spTgt spid="175"/>
                                        </p:tgtEl>
                                        <p:attrNameLst>
                                          <p:attrName>ppt_x</p:attrName>
                                        </p:attrNameLst>
                                      </p:cBhvr>
                                      <p:tavLst>
                                        <p:tav tm="0">
                                          <p:val>
                                            <p:strVal val="0-#ppt_w/2"/>
                                          </p:val>
                                        </p:tav>
                                        <p:tav tm="100000">
                                          <p:val>
                                            <p:strVal val="#ppt_x"/>
                                          </p:val>
                                        </p:tav>
                                      </p:tavLst>
                                    </p:anim>
                                    <p:anim calcmode="lin" valueType="num">
                                      <p:cBhvr additive="base">
                                        <p:cTn id="19" dur="500" fill="hold"/>
                                        <p:tgtEl>
                                          <p:spTgt spid="175"/>
                                        </p:tgtEl>
                                        <p:attrNameLst>
                                          <p:attrName>ppt_y</p:attrName>
                                        </p:attrNameLst>
                                      </p:cBhvr>
                                      <p:tavLst>
                                        <p:tav tm="0">
                                          <p:val>
                                            <p:strVal val="0-#ppt_h/2"/>
                                          </p:val>
                                        </p:tav>
                                        <p:tav tm="100000">
                                          <p:val>
                                            <p:strVal val="#ppt_y"/>
                                          </p:val>
                                        </p:tav>
                                      </p:tavLst>
                                    </p:anim>
                                  </p:childTnLst>
                                </p:cTn>
                              </p:par>
                            </p:childTnLst>
                          </p:cTn>
                        </p:par>
                        <p:par>
                          <p:cTn id="20" fill="hold" nodeType="afterGroup">
                            <p:stCondLst>
                              <p:cond delay="2000"/>
                            </p:stCondLst>
                            <p:childTnLst>
                              <p:par>
                                <p:cTn id="21" presetID="53" presetClass="entr" presetSubtype="16" fill="hold" nodeType="afterEffect">
                                  <p:stCondLst>
                                    <p:cond delay="0"/>
                                  </p:stCondLst>
                                  <p:childTnLst>
                                    <p:set>
                                      <p:cBhvr>
                                        <p:cTn id="22" dur="1" fill="hold">
                                          <p:stCondLst>
                                            <p:cond delay="0"/>
                                          </p:stCondLst>
                                        </p:cTn>
                                        <p:tgtEl>
                                          <p:spTgt spid="163"/>
                                        </p:tgtEl>
                                        <p:attrNameLst>
                                          <p:attrName>style.visibility</p:attrName>
                                        </p:attrNameLst>
                                      </p:cBhvr>
                                      <p:to>
                                        <p:strVal val="visible"/>
                                      </p:to>
                                    </p:set>
                                    <p:anim calcmode="lin" valueType="num">
                                      <p:cBhvr>
                                        <p:cTn id="23" dur="500" fill="hold"/>
                                        <p:tgtEl>
                                          <p:spTgt spid="163"/>
                                        </p:tgtEl>
                                        <p:attrNameLst>
                                          <p:attrName>ppt_w</p:attrName>
                                        </p:attrNameLst>
                                      </p:cBhvr>
                                      <p:tavLst>
                                        <p:tav tm="0">
                                          <p:val>
                                            <p:fltVal val="0"/>
                                          </p:val>
                                        </p:tav>
                                        <p:tav tm="100000">
                                          <p:val>
                                            <p:strVal val="#ppt_w"/>
                                          </p:val>
                                        </p:tav>
                                      </p:tavLst>
                                    </p:anim>
                                    <p:anim calcmode="lin" valueType="num">
                                      <p:cBhvr>
                                        <p:cTn id="24" dur="500" fill="hold"/>
                                        <p:tgtEl>
                                          <p:spTgt spid="163"/>
                                        </p:tgtEl>
                                        <p:attrNameLst>
                                          <p:attrName>ppt_h</p:attrName>
                                        </p:attrNameLst>
                                      </p:cBhvr>
                                      <p:tavLst>
                                        <p:tav tm="0">
                                          <p:val>
                                            <p:fltVal val="0"/>
                                          </p:val>
                                        </p:tav>
                                        <p:tav tm="100000">
                                          <p:val>
                                            <p:strVal val="#ppt_h"/>
                                          </p:val>
                                        </p:tav>
                                      </p:tavLst>
                                    </p:anim>
                                    <p:animEffect transition="in" filter="fade">
                                      <p:cBhvr>
                                        <p:cTn id="25" dur="500"/>
                                        <p:tgtEl>
                                          <p:spTgt spid="163"/>
                                        </p:tgtEl>
                                      </p:cBhvr>
                                    </p:animEffect>
                                  </p:childTnLst>
                                </p:cTn>
                              </p:par>
                            </p:childTnLst>
                          </p:cTn>
                        </p:par>
                        <p:par>
                          <p:cTn id="26" fill="hold" nodeType="afterGroup">
                            <p:stCondLst>
                              <p:cond delay="2500"/>
                            </p:stCondLst>
                            <p:childTnLst>
                              <p:par>
                                <p:cTn id="27" presetID="2" presetClass="entr" presetSubtype="2" fill="hold" nodeType="afterEffect">
                                  <p:stCondLst>
                                    <p:cond delay="0"/>
                                  </p:stCondLst>
                                  <p:childTnLst>
                                    <p:set>
                                      <p:cBhvr>
                                        <p:cTn id="28" dur="1" fill="hold">
                                          <p:stCondLst>
                                            <p:cond delay="0"/>
                                          </p:stCondLst>
                                        </p:cTn>
                                        <p:tgtEl>
                                          <p:spTgt spid="230"/>
                                        </p:tgtEl>
                                        <p:attrNameLst>
                                          <p:attrName>style.visibility</p:attrName>
                                        </p:attrNameLst>
                                      </p:cBhvr>
                                      <p:to>
                                        <p:strVal val="visible"/>
                                      </p:to>
                                    </p:set>
                                    <p:anim calcmode="lin" valueType="num">
                                      <p:cBhvr additive="base">
                                        <p:cTn id="29" dur="500" fill="hold"/>
                                        <p:tgtEl>
                                          <p:spTgt spid="230"/>
                                        </p:tgtEl>
                                        <p:attrNameLst>
                                          <p:attrName>ppt_x</p:attrName>
                                        </p:attrNameLst>
                                      </p:cBhvr>
                                      <p:tavLst>
                                        <p:tav tm="0">
                                          <p:val>
                                            <p:strVal val="1+#ppt_w/2"/>
                                          </p:val>
                                        </p:tav>
                                        <p:tav tm="100000">
                                          <p:val>
                                            <p:strVal val="#ppt_x"/>
                                          </p:val>
                                        </p:tav>
                                      </p:tavLst>
                                    </p:anim>
                                    <p:anim calcmode="lin" valueType="num">
                                      <p:cBhvr additive="base">
                                        <p:cTn id="30" dur="500" fill="hold"/>
                                        <p:tgtEl>
                                          <p:spTgt spid="230"/>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3000"/>
                            </p:stCondLst>
                            <p:childTnLst>
                              <p:par>
                                <p:cTn id="32" presetID="14" presetClass="entr" presetSubtype="10" fill="hold" grpId="0" nodeType="afterEffect">
                                  <p:stCondLst>
                                    <p:cond delay="0"/>
                                  </p:stCondLst>
                                  <p:childTnLst>
                                    <p:set>
                                      <p:cBhvr>
                                        <p:cTn id="33" dur="1" fill="hold">
                                          <p:stCondLst>
                                            <p:cond delay="0"/>
                                          </p:stCondLst>
                                        </p:cTn>
                                        <p:tgtEl>
                                          <p:spTgt spid="236"/>
                                        </p:tgtEl>
                                        <p:attrNameLst>
                                          <p:attrName>style.visibility</p:attrName>
                                        </p:attrNameLst>
                                      </p:cBhvr>
                                      <p:to>
                                        <p:strVal val="visible"/>
                                      </p:to>
                                    </p:set>
                                    <p:animEffect transition="in" filter="randombar(horizontal)">
                                      <p:cBhvr>
                                        <p:cTn id="34" dur="500"/>
                                        <p:tgtEl>
                                          <p:spTgt spid="236"/>
                                        </p:tgtEl>
                                      </p:cBhvr>
                                    </p:animEffect>
                                  </p:childTnLst>
                                </p:cTn>
                              </p:par>
                            </p:childTnLst>
                          </p:cTn>
                        </p:par>
                        <p:par>
                          <p:cTn id="35" fill="hold" nodeType="afterGroup">
                            <p:stCondLst>
                              <p:cond delay="3500"/>
                            </p:stCondLst>
                            <p:childTnLst>
                              <p:par>
                                <p:cTn id="36" presetID="2" presetClass="entr" presetSubtype="6" fill="hold" nodeType="afterEffect">
                                  <p:stCondLst>
                                    <p:cond delay="0"/>
                                  </p:stCondLst>
                                  <p:childTnLst>
                                    <p:set>
                                      <p:cBhvr>
                                        <p:cTn id="37" dur="1" fill="hold">
                                          <p:stCondLst>
                                            <p:cond delay="0"/>
                                          </p:stCondLst>
                                        </p:cTn>
                                        <p:tgtEl>
                                          <p:spTgt spid="209"/>
                                        </p:tgtEl>
                                        <p:attrNameLst>
                                          <p:attrName>style.visibility</p:attrName>
                                        </p:attrNameLst>
                                      </p:cBhvr>
                                      <p:to>
                                        <p:strVal val="visible"/>
                                      </p:to>
                                    </p:set>
                                    <p:anim calcmode="lin" valueType="num">
                                      <p:cBhvr additive="base">
                                        <p:cTn id="38" dur="500" fill="hold"/>
                                        <p:tgtEl>
                                          <p:spTgt spid="209"/>
                                        </p:tgtEl>
                                        <p:attrNameLst>
                                          <p:attrName>ppt_x</p:attrName>
                                        </p:attrNameLst>
                                      </p:cBhvr>
                                      <p:tavLst>
                                        <p:tav tm="0">
                                          <p:val>
                                            <p:strVal val="1+#ppt_w/2"/>
                                          </p:val>
                                        </p:tav>
                                        <p:tav tm="100000">
                                          <p:val>
                                            <p:strVal val="#ppt_x"/>
                                          </p:val>
                                        </p:tav>
                                      </p:tavLst>
                                    </p:anim>
                                    <p:anim calcmode="lin" valueType="num">
                                      <p:cBhvr additive="base">
                                        <p:cTn id="39" dur="500" fill="hold"/>
                                        <p:tgtEl>
                                          <p:spTgt spid="209"/>
                                        </p:tgtEl>
                                        <p:attrNameLst>
                                          <p:attrName>ppt_y</p:attrName>
                                        </p:attrNameLst>
                                      </p:cBhvr>
                                      <p:tavLst>
                                        <p:tav tm="0">
                                          <p:val>
                                            <p:strVal val="1+#ppt_h/2"/>
                                          </p:val>
                                        </p:tav>
                                        <p:tav tm="100000">
                                          <p:val>
                                            <p:strVal val="#ppt_y"/>
                                          </p:val>
                                        </p:tav>
                                      </p:tavLst>
                                    </p:anim>
                                  </p:childTnLst>
                                </p:cTn>
                              </p:par>
                            </p:childTnLst>
                          </p:cTn>
                        </p:par>
                        <p:par>
                          <p:cTn id="40" fill="hold" nodeType="afterGroup">
                            <p:stCondLst>
                              <p:cond delay="4000"/>
                            </p:stCondLst>
                            <p:childTnLst>
                              <p:par>
                                <p:cTn id="41" presetID="53" presetClass="entr" presetSubtype="16" fill="hold" nodeType="afterEffect">
                                  <p:stCondLst>
                                    <p:cond delay="0"/>
                                  </p:stCondLst>
                                  <p:childTnLst>
                                    <p:set>
                                      <p:cBhvr>
                                        <p:cTn id="42" dur="1" fill="hold">
                                          <p:stCondLst>
                                            <p:cond delay="0"/>
                                          </p:stCondLst>
                                        </p:cTn>
                                        <p:tgtEl>
                                          <p:spTgt spid="171"/>
                                        </p:tgtEl>
                                        <p:attrNameLst>
                                          <p:attrName>style.visibility</p:attrName>
                                        </p:attrNameLst>
                                      </p:cBhvr>
                                      <p:to>
                                        <p:strVal val="visible"/>
                                      </p:to>
                                    </p:set>
                                    <p:anim calcmode="lin" valueType="num">
                                      <p:cBhvr>
                                        <p:cTn id="43" dur="500" fill="hold"/>
                                        <p:tgtEl>
                                          <p:spTgt spid="171"/>
                                        </p:tgtEl>
                                        <p:attrNameLst>
                                          <p:attrName>ppt_w</p:attrName>
                                        </p:attrNameLst>
                                      </p:cBhvr>
                                      <p:tavLst>
                                        <p:tav tm="0">
                                          <p:val>
                                            <p:fltVal val="0"/>
                                          </p:val>
                                        </p:tav>
                                        <p:tav tm="100000">
                                          <p:val>
                                            <p:strVal val="#ppt_w"/>
                                          </p:val>
                                        </p:tav>
                                      </p:tavLst>
                                    </p:anim>
                                    <p:anim calcmode="lin" valueType="num">
                                      <p:cBhvr>
                                        <p:cTn id="44" dur="500" fill="hold"/>
                                        <p:tgtEl>
                                          <p:spTgt spid="171"/>
                                        </p:tgtEl>
                                        <p:attrNameLst>
                                          <p:attrName>ppt_h</p:attrName>
                                        </p:attrNameLst>
                                      </p:cBhvr>
                                      <p:tavLst>
                                        <p:tav tm="0">
                                          <p:val>
                                            <p:fltVal val="0"/>
                                          </p:val>
                                        </p:tav>
                                        <p:tav tm="100000">
                                          <p:val>
                                            <p:strVal val="#ppt_h"/>
                                          </p:val>
                                        </p:tav>
                                      </p:tavLst>
                                    </p:anim>
                                    <p:animEffect transition="in" filter="fade">
                                      <p:cBhvr>
                                        <p:cTn id="45" dur="500"/>
                                        <p:tgtEl>
                                          <p:spTgt spid="171"/>
                                        </p:tgtEl>
                                      </p:cBhvr>
                                    </p:animEffect>
                                  </p:childTnLst>
                                </p:cTn>
                              </p:par>
                            </p:childTnLst>
                          </p:cTn>
                        </p:par>
                        <p:par>
                          <p:cTn id="46" fill="hold" nodeType="afterGroup">
                            <p:stCondLst>
                              <p:cond delay="4500"/>
                            </p:stCondLst>
                            <p:childTnLst>
                              <p:par>
                                <p:cTn id="47" presetID="2" presetClass="entr" presetSubtype="2" fill="hold" nodeType="afterEffect">
                                  <p:stCondLst>
                                    <p:cond delay="0"/>
                                  </p:stCondLst>
                                  <p:childTnLst>
                                    <p:set>
                                      <p:cBhvr>
                                        <p:cTn id="48" dur="1" fill="hold">
                                          <p:stCondLst>
                                            <p:cond delay="0"/>
                                          </p:stCondLst>
                                        </p:cTn>
                                        <p:tgtEl>
                                          <p:spTgt spid="233"/>
                                        </p:tgtEl>
                                        <p:attrNameLst>
                                          <p:attrName>style.visibility</p:attrName>
                                        </p:attrNameLst>
                                      </p:cBhvr>
                                      <p:to>
                                        <p:strVal val="visible"/>
                                      </p:to>
                                    </p:set>
                                    <p:anim calcmode="lin" valueType="num">
                                      <p:cBhvr additive="base">
                                        <p:cTn id="49" dur="500" fill="hold"/>
                                        <p:tgtEl>
                                          <p:spTgt spid="233"/>
                                        </p:tgtEl>
                                        <p:attrNameLst>
                                          <p:attrName>ppt_x</p:attrName>
                                        </p:attrNameLst>
                                      </p:cBhvr>
                                      <p:tavLst>
                                        <p:tav tm="0">
                                          <p:val>
                                            <p:strVal val="1+#ppt_w/2"/>
                                          </p:val>
                                        </p:tav>
                                        <p:tav tm="100000">
                                          <p:val>
                                            <p:strVal val="#ppt_x"/>
                                          </p:val>
                                        </p:tav>
                                      </p:tavLst>
                                    </p:anim>
                                    <p:anim calcmode="lin" valueType="num">
                                      <p:cBhvr additive="base">
                                        <p:cTn id="50" dur="500" fill="hold"/>
                                        <p:tgtEl>
                                          <p:spTgt spid="233"/>
                                        </p:tgtEl>
                                        <p:attrNameLst>
                                          <p:attrName>ppt_y</p:attrName>
                                        </p:attrNameLst>
                                      </p:cBhvr>
                                      <p:tavLst>
                                        <p:tav tm="0">
                                          <p:val>
                                            <p:strVal val="#ppt_y"/>
                                          </p:val>
                                        </p:tav>
                                        <p:tav tm="100000">
                                          <p:val>
                                            <p:strVal val="#ppt_y"/>
                                          </p:val>
                                        </p:tav>
                                      </p:tavLst>
                                    </p:anim>
                                  </p:childTnLst>
                                </p:cTn>
                              </p:par>
                            </p:childTnLst>
                          </p:cTn>
                        </p:par>
                        <p:par>
                          <p:cTn id="51" fill="hold" nodeType="afterGroup">
                            <p:stCondLst>
                              <p:cond delay="5000"/>
                            </p:stCondLst>
                            <p:childTnLst>
                              <p:par>
                                <p:cTn id="52" presetID="14" presetClass="entr" presetSubtype="10" fill="hold" grpId="0" nodeType="afterEffect">
                                  <p:stCondLst>
                                    <p:cond delay="0"/>
                                  </p:stCondLst>
                                  <p:childTnLst>
                                    <p:set>
                                      <p:cBhvr>
                                        <p:cTn id="53" dur="1" fill="hold">
                                          <p:stCondLst>
                                            <p:cond delay="0"/>
                                          </p:stCondLst>
                                        </p:cTn>
                                        <p:tgtEl>
                                          <p:spTgt spid="237"/>
                                        </p:tgtEl>
                                        <p:attrNameLst>
                                          <p:attrName>style.visibility</p:attrName>
                                        </p:attrNameLst>
                                      </p:cBhvr>
                                      <p:to>
                                        <p:strVal val="visible"/>
                                      </p:to>
                                    </p:set>
                                    <p:animEffect transition="in" filter="randombar(horizontal)">
                                      <p:cBhvr>
                                        <p:cTn id="54" dur="500"/>
                                        <p:tgtEl>
                                          <p:spTgt spid="237"/>
                                        </p:tgtEl>
                                      </p:cBhvr>
                                    </p:animEffect>
                                  </p:childTnLst>
                                </p:cTn>
                              </p:par>
                            </p:childTnLst>
                          </p:cTn>
                        </p:par>
                        <p:par>
                          <p:cTn id="55" fill="hold" nodeType="afterGroup">
                            <p:stCondLst>
                              <p:cond delay="5500"/>
                            </p:stCondLst>
                            <p:childTnLst>
                              <p:par>
                                <p:cTn id="56" presetID="2" presetClass="entr" presetSubtype="3" fill="hold" nodeType="afterEffect">
                                  <p:stCondLst>
                                    <p:cond delay="0"/>
                                  </p:stCondLst>
                                  <p:childTnLst>
                                    <p:set>
                                      <p:cBhvr>
                                        <p:cTn id="57" dur="1" fill="hold">
                                          <p:stCondLst>
                                            <p:cond delay="0"/>
                                          </p:stCondLst>
                                        </p:cTn>
                                        <p:tgtEl>
                                          <p:spTgt spid="192"/>
                                        </p:tgtEl>
                                        <p:attrNameLst>
                                          <p:attrName>style.visibility</p:attrName>
                                        </p:attrNameLst>
                                      </p:cBhvr>
                                      <p:to>
                                        <p:strVal val="visible"/>
                                      </p:to>
                                    </p:set>
                                    <p:anim calcmode="lin" valueType="num">
                                      <p:cBhvr additive="base">
                                        <p:cTn id="58" dur="500" fill="hold"/>
                                        <p:tgtEl>
                                          <p:spTgt spid="192"/>
                                        </p:tgtEl>
                                        <p:attrNameLst>
                                          <p:attrName>ppt_x</p:attrName>
                                        </p:attrNameLst>
                                      </p:cBhvr>
                                      <p:tavLst>
                                        <p:tav tm="0">
                                          <p:val>
                                            <p:strVal val="1+#ppt_w/2"/>
                                          </p:val>
                                        </p:tav>
                                        <p:tav tm="100000">
                                          <p:val>
                                            <p:strVal val="#ppt_x"/>
                                          </p:val>
                                        </p:tav>
                                      </p:tavLst>
                                    </p:anim>
                                    <p:anim calcmode="lin" valueType="num">
                                      <p:cBhvr additive="base">
                                        <p:cTn id="59" dur="500" fill="hold"/>
                                        <p:tgtEl>
                                          <p:spTgt spid="192"/>
                                        </p:tgtEl>
                                        <p:attrNameLst>
                                          <p:attrName>ppt_y</p:attrName>
                                        </p:attrNameLst>
                                      </p:cBhvr>
                                      <p:tavLst>
                                        <p:tav tm="0">
                                          <p:val>
                                            <p:strVal val="0-#ppt_h/2"/>
                                          </p:val>
                                        </p:tav>
                                        <p:tav tm="100000">
                                          <p:val>
                                            <p:strVal val="#ppt_y"/>
                                          </p:val>
                                        </p:tav>
                                      </p:tavLst>
                                    </p:anim>
                                  </p:childTnLst>
                                </p:cTn>
                              </p:par>
                            </p:childTnLst>
                          </p:cTn>
                        </p:par>
                        <p:par>
                          <p:cTn id="60" fill="hold" nodeType="afterGroup">
                            <p:stCondLst>
                              <p:cond delay="6000"/>
                            </p:stCondLst>
                            <p:childTnLst>
                              <p:par>
                                <p:cTn id="61" presetID="53" presetClass="entr" presetSubtype="16" fill="hold" nodeType="afterEffect">
                                  <p:stCondLst>
                                    <p:cond delay="0"/>
                                  </p:stCondLst>
                                  <p:childTnLst>
                                    <p:set>
                                      <p:cBhvr>
                                        <p:cTn id="62" dur="1" fill="hold">
                                          <p:stCondLst>
                                            <p:cond delay="0"/>
                                          </p:stCondLst>
                                        </p:cTn>
                                        <p:tgtEl>
                                          <p:spTgt spid="167"/>
                                        </p:tgtEl>
                                        <p:attrNameLst>
                                          <p:attrName>style.visibility</p:attrName>
                                        </p:attrNameLst>
                                      </p:cBhvr>
                                      <p:to>
                                        <p:strVal val="visible"/>
                                      </p:to>
                                    </p:set>
                                    <p:anim calcmode="lin" valueType="num">
                                      <p:cBhvr>
                                        <p:cTn id="63" dur="500" fill="hold"/>
                                        <p:tgtEl>
                                          <p:spTgt spid="167"/>
                                        </p:tgtEl>
                                        <p:attrNameLst>
                                          <p:attrName>ppt_w</p:attrName>
                                        </p:attrNameLst>
                                      </p:cBhvr>
                                      <p:tavLst>
                                        <p:tav tm="0">
                                          <p:val>
                                            <p:fltVal val="0"/>
                                          </p:val>
                                        </p:tav>
                                        <p:tav tm="100000">
                                          <p:val>
                                            <p:strVal val="#ppt_w"/>
                                          </p:val>
                                        </p:tav>
                                      </p:tavLst>
                                    </p:anim>
                                    <p:anim calcmode="lin" valueType="num">
                                      <p:cBhvr>
                                        <p:cTn id="64" dur="500" fill="hold"/>
                                        <p:tgtEl>
                                          <p:spTgt spid="167"/>
                                        </p:tgtEl>
                                        <p:attrNameLst>
                                          <p:attrName>ppt_h</p:attrName>
                                        </p:attrNameLst>
                                      </p:cBhvr>
                                      <p:tavLst>
                                        <p:tav tm="0">
                                          <p:val>
                                            <p:fltVal val="0"/>
                                          </p:val>
                                        </p:tav>
                                        <p:tav tm="100000">
                                          <p:val>
                                            <p:strVal val="#ppt_h"/>
                                          </p:val>
                                        </p:tav>
                                      </p:tavLst>
                                    </p:anim>
                                    <p:animEffect transition="in" filter="fade">
                                      <p:cBhvr>
                                        <p:cTn id="65" dur="500"/>
                                        <p:tgtEl>
                                          <p:spTgt spid="167"/>
                                        </p:tgtEl>
                                      </p:cBhvr>
                                    </p:animEffect>
                                  </p:childTnLst>
                                </p:cTn>
                              </p:par>
                            </p:childTnLst>
                          </p:cTn>
                        </p:par>
                        <p:par>
                          <p:cTn id="66" fill="hold" nodeType="afterGroup">
                            <p:stCondLst>
                              <p:cond delay="6500"/>
                            </p:stCondLst>
                            <p:childTnLst>
                              <p:par>
                                <p:cTn id="67" presetID="2" presetClass="entr" presetSubtype="2" fill="hold" nodeType="afterEffect">
                                  <p:stCondLst>
                                    <p:cond delay="0"/>
                                  </p:stCondLst>
                                  <p:childTnLst>
                                    <p:set>
                                      <p:cBhvr>
                                        <p:cTn id="68" dur="1" fill="hold">
                                          <p:stCondLst>
                                            <p:cond delay="0"/>
                                          </p:stCondLst>
                                        </p:cTn>
                                        <p:tgtEl>
                                          <p:spTgt spid="227"/>
                                        </p:tgtEl>
                                        <p:attrNameLst>
                                          <p:attrName>style.visibility</p:attrName>
                                        </p:attrNameLst>
                                      </p:cBhvr>
                                      <p:to>
                                        <p:strVal val="visible"/>
                                      </p:to>
                                    </p:set>
                                    <p:anim calcmode="lin" valueType="num">
                                      <p:cBhvr additive="base">
                                        <p:cTn id="69" dur="500" fill="hold"/>
                                        <p:tgtEl>
                                          <p:spTgt spid="227"/>
                                        </p:tgtEl>
                                        <p:attrNameLst>
                                          <p:attrName>ppt_x</p:attrName>
                                        </p:attrNameLst>
                                      </p:cBhvr>
                                      <p:tavLst>
                                        <p:tav tm="0">
                                          <p:val>
                                            <p:strVal val="1+#ppt_w/2"/>
                                          </p:val>
                                        </p:tav>
                                        <p:tav tm="100000">
                                          <p:val>
                                            <p:strVal val="#ppt_x"/>
                                          </p:val>
                                        </p:tav>
                                      </p:tavLst>
                                    </p:anim>
                                    <p:anim calcmode="lin" valueType="num">
                                      <p:cBhvr additive="base">
                                        <p:cTn id="70" dur="500" fill="hold"/>
                                        <p:tgtEl>
                                          <p:spTgt spid="227"/>
                                        </p:tgtEl>
                                        <p:attrNameLst>
                                          <p:attrName>ppt_y</p:attrName>
                                        </p:attrNameLst>
                                      </p:cBhvr>
                                      <p:tavLst>
                                        <p:tav tm="0">
                                          <p:val>
                                            <p:strVal val="#ppt_y"/>
                                          </p:val>
                                        </p:tav>
                                        <p:tav tm="100000">
                                          <p:val>
                                            <p:strVal val="#ppt_y"/>
                                          </p:val>
                                        </p:tav>
                                      </p:tavLst>
                                    </p:anim>
                                  </p:childTnLst>
                                </p:cTn>
                              </p:par>
                            </p:childTnLst>
                          </p:cTn>
                        </p:par>
                        <p:par>
                          <p:cTn id="71" fill="hold" nodeType="afterGroup">
                            <p:stCondLst>
                              <p:cond delay="7000"/>
                            </p:stCondLst>
                            <p:childTnLst>
                              <p:par>
                                <p:cTn id="72" presetID="14" presetClass="entr" presetSubtype="10" fill="hold" grpId="0" nodeType="afterEffect">
                                  <p:stCondLst>
                                    <p:cond delay="0"/>
                                  </p:stCondLst>
                                  <p:childTnLst>
                                    <p:set>
                                      <p:cBhvr>
                                        <p:cTn id="73" dur="1" fill="hold">
                                          <p:stCondLst>
                                            <p:cond delay="0"/>
                                          </p:stCondLst>
                                        </p:cTn>
                                        <p:tgtEl>
                                          <p:spTgt spid="226"/>
                                        </p:tgtEl>
                                        <p:attrNameLst>
                                          <p:attrName>style.visibility</p:attrName>
                                        </p:attrNameLst>
                                      </p:cBhvr>
                                      <p:to>
                                        <p:strVal val="visible"/>
                                      </p:to>
                                    </p:set>
                                    <p:animEffect transition="in" filter="randombar(horizontal)">
                                      <p:cBhvr>
                                        <p:cTn id="74" dur="500"/>
                                        <p:tgtEl>
                                          <p:spTgt spid="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 grpId="0"/>
      <p:bldP spid="236" grpId="0"/>
      <p:bldP spid="2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空心弧 2"/>
          <p:cNvSpPr>
            <a:spLocks noChangeArrowheads="1"/>
          </p:cNvSpPr>
          <p:nvPr/>
        </p:nvSpPr>
        <p:spPr bwMode="auto">
          <a:xfrm>
            <a:off x="4754563" y="1655763"/>
            <a:ext cx="1501775" cy="1500187"/>
          </a:xfrm>
          <a:custGeom>
            <a:avLst/>
            <a:gdLst>
              <a:gd name="T0" fmla="*/ 52206705 w 21600"/>
              <a:gd name="T1" fmla="*/ 0 h 21600"/>
              <a:gd name="T2" fmla="*/ 10446166 w 21600"/>
              <a:gd name="T3" fmla="*/ 52096355 h 21600"/>
              <a:gd name="T4" fmla="*/ 52206705 w 21600"/>
              <a:gd name="T5" fmla="*/ 20853016 h 21600"/>
              <a:gd name="T6" fmla="*/ 93967174 w 21600"/>
              <a:gd name="T7" fmla="*/ 52096355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4323" y="10800"/>
                </a:moveTo>
                <a:cubicBezTo>
                  <a:pt x="4323" y="7222"/>
                  <a:pt x="7222" y="4323"/>
                  <a:pt x="10800" y="4323"/>
                </a:cubicBezTo>
                <a:cubicBezTo>
                  <a:pt x="14377" y="4322"/>
                  <a:pt x="17276" y="7222"/>
                  <a:pt x="17277" y="10799"/>
                </a:cubicBezTo>
                <a:lnTo>
                  <a:pt x="21600" y="10800"/>
                </a:lnTo>
                <a:cubicBezTo>
                  <a:pt x="21600" y="4835"/>
                  <a:pt x="16764" y="0"/>
                  <a:pt x="10800" y="0"/>
                </a:cubicBezTo>
                <a:cubicBezTo>
                  <a:pt x="4835" y="0"/>
                  <a:pt x="0" y="4835"/>
                  <a:pt x="0" y="10800"/>
                </a:cubicBezTo>
                <a:lnTo>
                  <a:pt x="4323" y="10800"/>
                </a:lnTo>
                <a:close/>
              </a:path>
            </a:pathLst>
          </a:custGeom>
          <a:solidFill>
            <a:schemeClr val="accent4"/>
          </a:solidFill>
          <a:ln w="9525">
            <a:noFill/>
            <a:miter lim="800000"/>
            <a:headEnd/>
            <a:tailEnd/>
          </a:ln>
        </p:spPr>
        <p:txBody>
          <a:bodyPr anchor="ctr"/>
          <a:lstStyle/>
          <a:p>
            <a:endParaRPr lang="zh-CN" altLang="en-US"/>
          </a:p>
        </p:txBody>
      </p:sp>
      <p:grpSp>
        <p:nvGrpSpPr>
          <p:cNvPr id="3" name="Group 10"/>
          <p:cNvGrpSpPr>
            <a:grpSpLocks/>
          </p:cNvGrpSpPr>
          <p:nvPr/>
        </p:nvGrpSpPr>
        <p:grpSpPr bwMode="auto">
          <a:xfrm>
            <a:off x="4640263" y="1547813"/>
            <a:ext cx="1728787" cy="1727200"/>
            <a:chOff x="0" y="0"/>
            <a:chExt cx="1728192" cy="1728192"/>
          </a:xfrm>
        </p:grpSpPr>
        <p:sp>
          <p:nvSpPr>
            <p:cNvPr id="10276" name="椭圆 1"/>
            <p:cNvSpPr>
              <a:spLocks noChangeArrowheads="1"/>
            </p:cNvSpPr>
            <p:nvPr/>
          </p:nvSpPr>
          <p:spPr bwMode="auto">
            <a:xfrm>
              <a:off x="0" y="0"/>
              <a:ext cx="1728192" cy="1728192"/>
            </a:xfrm>
            <a:prstGeom prst="ellipse">
              <a:avLst/>
            </a:prstGeom>
            <a:noFill/>
            <a:ln w="38100">
              <a:solidFill>
                <a:schemeClr val="accent4"/>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10277" name="椭圆 6"/>
            <p:cNvSpPr>
              <a:spLocks noChangeArrowheads="1"/>
            </p:cNvSpPr>
            <p:nvPr/>
          </p:nvSpPr>
          <p:spPr bwMode="auto">
            <a:xfrm>
              <a:off x="648072" y="642550"/>
              <a:ext cx="432048" cy="432048"/>
            </a:xfrm>
            <a:prstGeom prst="ellipse">
              <a:avLst/>
            </a:prstGeom>
            <a:solidFill>
              <a:schemeClr val="accent4"/>
            </a:solidFill>
            <a:ln w="9525">
              <a:noFill/>
              <a:round/>
              <a:headEnd/>
              <a:tailEnd/>
            </a:ln>
          </p:spPr>
          <p:txBody>
            <a:bodyPr anchor="ctr"/>
            <a:lstStyle/>
            <a:p>
              <a:pPr algn="ctr"/>
              <a:r>
                <a:rPr lang="en-US" altLang="zh-CN" dirty="0">
                  <a:solidFill>
                    <a:srgbClr val="FFFFFF"/>
                  </a:solidFill>
                  <a:latin typeface="Calibri" pitchFamily="34" charset="0"/>
                  <a:ea typeface="微软雅黑" pitchFamily="34" charset="-122"/>
                  <a:sym typeface="Calibri" pitchFamily="34" charset="0"/>
                </a:rPr>
                <a:t>A</a:t>
              </a:r>
              <a:endParaRPr lang="zh-CN" altLang="en-US" dirty="0">
                <a:solidFill>
                  <a:srgbClr val="FFFFFF"/>
                </a:solidFill>
                <a:latin typeface="宋体" pitchFamily="2" charset="-122"/>
                <a:ea typeface="微软雅黑" pitchFamily="34" charset="-122"/>
                <a:sym typeface="宋体" pitchFamily="2" charset="-122"/>
              </a:endParaRPr>
            </a:p>
          </p:txBody>
        </p:sp>
      </p:grpSp>
      <p:sp>
        <p:nvSpPr>
          <p:cNvPr id="6" name="空心弧 29"/>
          <p:cNvSpPr>
            <a:spLocks noChangeArrowheads="1"/>
          </p:cNvSpPr>
          <p:nvPr/>
        </p:nvSpPr>
        <p:spPr bwMode="auto">
          <a:xfrm>
            <a:off x="3773488" y="1428750"/>
            <a:ext cx="831850" cy="830263"/>
          </a:xfrm>
          <a:custGeom>
            <a:avLst/>
            <a:gdLst>
              <a:gd name="T0" fmla="*/ 16017926 w 21600"/>
              <a:gd name="T1" fmla="*/ 0 h 21600"/>
              <a:gd name="T2" fmla="*/ 4123126 w 21600"/>
              <a:gd name="T3" fmla="*/ 15956848 h 21600"/>
              <a:gd name="T4" fmla="*/ 16017926 w 21600"/>
              <a:gd name="T5" fmla="*/ 8216298 h 21600"/>
              <a:gd name="T6" fmla="*/ 27912727 w 21600"/>
              <a:gd name="T7" fmla="*/ 15956848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5561" y="10800"/>
                </a:moveTo>
                <a:cubicBezTo>
                  <a:pt x="5561" y="7906"/>
                  <a:pt x="7906" y="5561"/>
                  <a:pt x="10800" y="5561"/>
                </a:cubicBezTo>
                <a:cubicBezTo>
                  <a:pt x="13693" y="5560"/>
                  <a:pt x="16038" y="7906"/>
                  <a:pt x="16039" y="10799"/>
                </a:cubicBezTo>
                <a:lnTo>
                  <a:pt x="21600" y="10800"/>
                </a:lnTo>
                <a:cubicBezTo>
                  <a:pt x="21600" y="4835"/>
                  <a:pt x="16764" y="0"/>
                  <a:pt x="10800" y="0"/>
                </a:cubicBezTo>
                <a:cubicBezTo>
                  <a:pt x="4835" y="0"/>
                  <a:pt x="0" y="4835"/>
                  <a:pt x="0" y="10800"/>
                </a:cubicBezTo>
                <a:lnTo>
                  <a:pt x="5561" y="10800"/>
                </a:lnTo>
                <a:close/>
              </a:path>
            </a:pathLst>
          </a:custGeom>
          <a:solidFill>
            <a:schemeClr val="accent1"/>
          </a:solidFill>
          <a:ln w="9525">
            <a:noFill/>
            <a:miter lim="800000"/>
            <a:headEnd/>
            <a:tailEnd/>
          </a:ln>
        </p:spPr>
        <p:txBody>
          <a:bodyPr anchor="ctr"/>
          <a:lstStyle/>
          <a:p>
            <a:endParaRPr lang="zh-CN" altLang="en-US"/>
          </a:p>
        </p:txBody>
      </p:sp>
      <p:grpSp>
        <p:nvGrpSpPr>
          <p:cNvPr id="7" name="Group 14"/>
          <p:cNvGrpSpPr>
            <a:grpSpLocks/>
          </p:cNvGrpSpPr>
          <p:nvPr/>
        </p:nvGrpSpPr>
        <p:grpSpPr bwMode="auto">
          <a:xfrm>
            <a:off x="3711575" y="1368425"/>
            <a:ext cx="955675" cy="955675"/>
            <a:chOff x="0" y="0"/>
            <a:chExt cx="955879" cy="955879"/>
          </a:xfrm>
        </p:grpSpPr>
        <p:sp>
          <p:nvSpPr>
            <p:cNvPr id="10274" name="椭圆 28"/>
            <p:cNvSpPr>
              <a:spLocks noChangeArrowheads="1"/>
            </p:cNvSpPr>
            <p:nvPr/>
          </p:nvSpPr>
          <p:spPr bwMode="auto">
            <a:xfrm>
              <a:off x="0" y="0"/>
              <a:ext cx="955879" cy="955879"/>
            </a:xfrm>
            <a:prstGeom prst="ellipse">
              <a:avLst/>
            </a:prstGeom>
            <a:noFill/>
            <a:ln w="38100">
              <a:solidFill>
                <a:schemeClr val="accent1"/>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10275" name="椭圆 30"/>
            <p:cNvSpPr>
              <a:spLocks noChangeArrowheads="1"/>
            </p:cNvSpPr>
            <p:nvPr/>
          </p:nvSpPr>
          <p:spPr bwMode="auto">
            <a:xfrm>
              <a:off x="358455" y="355400"/>
              <a:ext cx="238970" cy="238970"/>
            </a:xfrm>
            <a:prstGeom prst="ellipse">
              <a:avLst/>
            </a:prstGeom>
            <a:solidFill>
              <a:schemeClr val="accent1"/>
            </a:solidFill>
            <a:ln w="9525">
              <a:noFill/>
              <a:round/>
              <a:headEnd/>
              <a:tailEnd/>
            </a:ln>
          </p:spPr>
          <p:txBody>
            <a:bodyPr anchor="ctr"/>
            <a:lstStyle/>
            <a:p>
              <a:pPr algn="ctr"/>
              <a:r>
                <a:rPr lang="en-US" altLang="zh-CN" sz="1600" dirty="0">
                  <a:solidFill>
                    <a:srgbClr val="FFFFFF"/>
                  </a:solidFill>
                  <a:latin typeface="Calibri" pitchFamily="34" charset="0"/>
                  <a:ea typeface="微软雅黑" pitchFamily="34" charset="-122"/>
                  <a:sym typeface="Calibri" pitchFamily="34" charset="0"/>
                </a:rPr>
                <a:t>B</a:t>
              </a:r>
            </a:p>
          </p:txBody>
        </p:sp>
      </p:grpSp>
      <p:sp>
        <p:nvSpPr>
          <p:cNvPr id="10" name="空心弧 33"/>
          <p:cNvSpPr>
            <a:spLocks noChangeArrowheads="1"/>
          </p:cNvSpPr>
          <p:nvPr/>
        </p:nvSpPr>
        <p:spPr bwMode="auto">
          <a:xfrm>
            <a:off x="4452938" y="3265488"/>
            <a:ext cx="831850" cy="831850"/>
          </a:xfrm>
          <a:custGeom>
            <a:avLst/>
            <a:gdLst>
              <a:gd name="T0" fmla="*/ 16017926 w 21600"/>
              <a:gd name="T1" fmla="*/ 0 h 21600"/>
              <a:gd name="T2" fmla="*/ 3832441 w 21600"/>
              <a:gd name="T3" fmla="*/ 16017926 h 21600"/>
              <a:gd name="T4" fmla="*/ 16017926 w 21600"/>
              <a:gd name="T5" fmla="*/ 7664882 h 21600"/>
              <a:gd name="T6" fmla="*/ 28203412 w 21600"/>
              <a:gd name="T7" fmla="*/ 1601792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5168" y="10800"/>
                </a:moveTo>
                <a:cubicBezTo>
                  <a:pt x="5168" y="7689"/>
                  <a:pt x="7689" y="5168"/>
                  <a:pt x="10800" y="5168"/>
                </a:cubicBezTo>
                <a:cubicBezTo>
                  <a:pt x="13910" y="5167"/>
                  <a:pt x="16431" y="7689"/>
                  <a:pt x="16432" y="10799"/>
                </a:cubicBezTo>
                <a:lnTo>
                  <a:pt x="21600" y="10800"/>
                </a:lnTo>
                <a:cubicBezTo>
                  <a:pt x="21600" y="4835"/>
                  <a:pt x="16764" y="0"/>
                  <a:pt x="10800" y="0"/>
                </a:cubicBezTo>
                <a:cubicBezTo>
                  <a:pt x="4835" y="0"/>
                  <a:pt x="0" y="4835"/>
                  <a:pt x="0" y="10800"/>
                </a:cubicBezTo>
                <a:lnTo>
                  <a:pt x="5168" y="10800"/>
                </a:lnTo>
                <a:close/>
              </a:path>
            </a:pathLst>
          </a:custGeom>
          <a:solidFill>
            <a:schemeClr val="accent2"/>
          </a:solidFill>
          <a:ln w="9525">
            <a:noFill/>
            <a:miter lim="800000"/>
            <a:headEnd/>
            <a:tailEnd/>
          </a:ln>
        </p:spPr>
        <p:txBody>
          <a:bodyPr anchor="ctr"/>
          <a:lstStyle/>
          <a:p>
            <a:endParaRPr lang="zh-CN" altLang="en-US"/>
          </a:p>
        </p:txBody>
      </p:sp>
      <p:grpSp>
        <p:nvGrpSpPr>
          <p:cNvPr id="11" name="Group 18"/>
          <p:cNvGrpSpPr>
            <a:grpSpLocks/>
          </p:cNvGrpSpPr>
          <p:nvPr/>
        </p:nvGrpSpPr>
        <p:grpSpPr bwMode="auto">
          <a:xfrm>
            <a:off x="4391025" y="3206750"/>
            <a:ext cx="955675" cy="955675"/>
            <a:chOff x="0" y="0"/>
            <a:chExt cx="955879" cy="955879"/>
          </a:xfrm>
        </p:grpSpPr>
        <p:sp>
          <p:nvSpPr>
            <p:cNvPr id="10272" name="椭圆 32"/>
            <p:cNvSpPr>
              <a:spLocks noChangeArrowheads="1"/>
            </p:cNvSpPr>
            <p:nvPr/>
          </p:nvSpPr>
          <p:spPr bwMode="auto">
            <a:xfrm>
              <a:off x="0" y="0"/>
              <a:ext cx="955879" cy="955879"/>
            </a:xfrm>
            <a:prstGeom prst="ellipse">
              <a:avLst/>
            </a:prstGeom>
            <a:noFill/>
            <a:ln w="38100">
              <a:solidFill>
                <a:schemeClr val="accent2"/>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10273" name="椭圆 34"/>
            <p:cNvSpPr>
              <a:spLocks noChangeArrowheads="1"/>
            </p:cNvSpPr>
            <p:nvPr/>
          </p:nvSpPr>
          <p:spPr bwMode="auto">
            <a:xfrm>
              <a:off x="358455" y="355400"/>
              <a:ext cx="238970" cy="238970"/>
            </a:xfrm>
            <a:prstGeom prst="ellipse">
              <a:avLst/>
            </a:prstGeom>
            <a:solidFill>
              <a:schemeClr val="accent2"/>
            </a:solidFill>
            <a:ln w="9525">
              <a:solidFill>
                <a:schemeClr val="accent2"/>
              </a:solidFill>
              <a:round/>
              <a:headEnd/>
              <a:tailEnd/>
            </a:ln>
          </p:spPr>
          <p:txBody>
            <a:bodyPr anchor="ctr"/>
            <a:lstStyle/>
            <a:p>
              <a:pPr algn="ctr"/>
              <a:r>
                <a:rPr lang="en-US" altLang="zh-CN" sz="1600" dirty="0">
                  <a:solidFill>
                    <a:srgbClr val="FFFFFF"/>
                  </a:solidFill>
                  <a:latin typeface="Calibri" pitchFamily="34" charset="0"/>
                  <a:ea typeface="微软雅黑" pitchFamily="34" charset="-122"/>
                  <a:sym typeface="Calibri" pitchFamily="34" charset="0"/>
                </a:rPr>
                <a:t>D</a:t>
              </a:r>
            </a:p>
          </p:txBody>
        </p:sp>
      </p:grpSp>
      <p:sp>
        <p:nvSpPr>
          <p:cNvPr id="14" name="空心弧 37"/>
          <p:cNvSpPr>
            <a:spLocks noChangeArrowheads="1"/>
          </p:cNvSpPr>
          <p:nvPr/>
        </p:nvSpPr>
        <p:spPr bwMode="auto">
          <a:xfrm>
            <a:off x="3748088" y="2484438"/>
            <a:ext cx="830262" cy="831850"/>
          </a:xfrm>
          <a:custGeom>
            <a:avLst/>
            <a:gdLst>
              <a:gd name="T0" fmla="*/ 15956867 w 21600"/>
              <a:gd name="T1" fmla="*/ 0 h 21600"/>
              <a:gd name="T2" fmla="*/ 3841461 w 21600"/>
              <a:gd name="T3" fmla="*/ 16017926 h 21600"/>
              <a:gd name="T4" fmla="*/ 15956867 w 21600"/>
              <a:gd name="T5" fmla="*/ 7712328 h 21600"/>
              <a:gd name="T6" fmla="*/ 28072234 w 21600"/>
              <a:gd name="T7" fmla="*/ 1601792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5200" y="10800"/>
                </a:moveTo>
                <a:cubicBezTo>
                  <a:pt x="5200" y="7707"/>
                  <a:pt x="7707" y="5200"/>
                  <a:pt x="10800" y="5200"/>
                </a:cubicBezTo>
                <a:cubicBezTo>
                  <a:pt x="13892" y="5199"/>
                  <a:pt x="16399" y="7707"/>
                  <a:pt x="16400" y="10799"/>
                </a:cubicBezTo>
                <a:lnTo>
                  <a:pt x="21600" y="10800"/>
                </a:lnTo>
                <a:cubicBezTo>
                  <a:pt x="21600" y="4835"/>
                  <a:pt x="16764" y="0"/>
                  <a:pt x="10800" y="0"/>
                </a:cubicBezTo>
                <a:cubicBezTo>
                  <a:pt x="4835" y="0"/>
                  <a:pt x="0" y="4835"/>
                  <a:pt x="0" y="10800"/>
                </a:cubicBezTo>
                <a:lnTo>
                  <a:pt x="5200" y="10800"/>
                </a:lnTo>
                <a:close/>
              </a:path>
            </a:pathLst>
          </a:custGeom>
          <a:solidFill>
            <a:schemeClr val="accent3"/>
          </a:solidFill>
          <a:ln w="9525">
            <a:noFill/>
            <a:miter lim="800000"/>
            <a:headEnd/>
            <a:tailEnd/>
          </a:ln>
        </p:spPr>
        <p:txBody>
          <a:bodyPr anchor="ctr"/>
          <a:lstStyle/>
          <a:p>
            <a:endParaRPr lang="zh-CN" altLang="en-US"/>
          </a:p>
        </p:txBody>
      </p:sp>
      <p:grpSp>
        <p:nvGrpSpPr>
          <p:cNvPr id="15" name="Group 22"/>
          <p:cNvGrpSpPr>
            <a:grpSpLocks/>
          </p:cNvGrpSpPr>
          <p:nvPr/>
        </p:nvGrpSpPr>
        <p:grpSpPr bwMode="auto">
          <a:xfrm>
            <a:off x="3684588" y="2425700"/>
            <a:ext cx="955675" cy="955675"/>
            <a:chOff x="0" y="0"/>
            <a:chExt cx="955879" cy="955879"/>
          </a:xfrm>
        </p:grpSpPr>
        <p:sp>
          <p:nvSpPr>
            <p:cNvPr id="10270" name="椭圆 36"/>
            <p:cNvSpPr>
              <a:spLocks noChangeArrowheads="1"/>
            </p:cNvSpPr>
            <p:nvPr/>
          </p:nvSpPr>
          <p:spPr bwMode="auto">
            <a:xfrm>
              <a:off x="0" y="0"/>
              <a:ext cx="955879" cy="955879"/>
            </a:xfrm>
            <a:prstGeom prst="ellipse">
              <a:avLst/>
            </a:prstGeom>
            <a:noFill/>
            <a:ln w="38100">
              <a:solidFill>
                <a:schemeClr val="accent3"/>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10271" name="椭圆 38"/>
            <p:cNvSpPr>
              <a:spLocks noChangeArrowheads="1"/>
            </p:cNvSpPr>
            <p:nvPr/>
          </p:nvSpPr>
          <p:spPr bwMode="auto">
            <a:xfrm>
              <a:off x="358455" y="355400"/>
              <a:ext cx="238970" cy="238970"/>
            </a:xfrm>
            <a:prstGeom prst="ellipse">
              <a:avLst/>
            </a:prstGeom>
            <a:solidFill>
              <a:schemeClr val="accent3"/>
            </a:solidFill>
            <a:ln w="9525">
              <a:noFill/>
              <a:round/>
              <a:headEnd/>
              <a:tailEnd/>
            </a:ln>
          </p:spPr>
          <p:txBody>
            <a:bodyPr anchor="ctr"/>
            <a:lstStyle/>
            <a:p>
              <a:pPr algn="ctr"/>
              <a:r>
                <a:rPr lang="en-US" altLang="zh-CN" sz="1600">
                  <a:solidFill>
                    <a:srgbClr val="FFFFFF"/>
                  </a:solidFill>
                  <a:latin typeface="Calibri" pitchFamily="34" charset="0"/>
                  <a:ea typeface="微软雅黑" pitchFamily="34" charset="-122"/>
                  <a:sym typeface="Calibri" pitchFamily="34" charset="0"/>
                </a:rPr>
                <a:t>C</a:t>
              </a:r>
            </a:p>
          </p:txBody>
        </p:sp>
      </p:grpSp>
      <p:grpSp>
        <p:nvGrpSpPr>
          <p:cNvPr id="18" name="Group 25"/>
          <p:cNvGrpSpPr>
            <a:grpSpLocks/>
          </p:cNvGrpSpPr>
          <p:nvPr/>
        </p:nvGrpSpPr>
        <p:grpSpPr bwMode="auto">
          <a:xfrm>
            <a:off x="2935288" y="3381375"/>
            <a:ext cx="1455737" cy="595313"/>
            <a:chOff x="0" y="0"/>
            <a:chExt cx="1455151" cy="594370"/>
          </a:xfrm>
        </p:grpSpPr>
        <p:sp>
          <p:nvSpPr>
            <p:cNvPr id="10268" name="直接连接符 47"/>
            <p:cNvSpPr>
              <a:spLocks noChangeShapeType="1"/>
            </p:cNvSpPr>
            <p:nvPr/>
          </p:nvSpPr>
          <p:spPr bwMode="auto">
            <a:xfrm>
              <a:off x="0" y="0"/>
              <a:ext cx="1" cy="594370"/>
            </a:xfrm>
            <a:prstGeom prst="line">
              <a:avLst/>
            </a:prstGeom>
            <a:noFill/>
            <a:ln w="38100">
              <a:solidFill>
                <a:schemeClr val="accent2"/>
              </a:solidFill>
              <a:round/>
              <a:headEnd/>
              <a:tailEnd/>
            </a:ln>
          </p:spPr>
          <p:txBody>
            <a:bodyPr/>
            <a:lstStyle/>
            <a:p>
              <a:endParaRPr lang="zh-CN" altLang="en-US"/>
            </a:p>
          </p:txBody>
        </p:sp>
        <p:sp>
          <p:nvSpPr>
            <p:cNvPr id="10269" name="直接连接符 50"/>
            <p:cNvSpPr>
              <a:spLocks noChangeShapeType="1"/>
            </p:cNvSpPr>
            <p:nvPr/>
          </p:nvSpPr>
          <p:spPr bwMode="auto">
            <a:xfrm flipH="1" flipV="1">
              <a:off x="0" y="297185"/>
              <a:ext cx="1455151" cy="5718"/>
            </a:xfrm>
            <a:prstGeom prst="line">
              <a:avLst/>
            </a:prstGeom>
            <a:noFill/>
            <a:ln w="28575">
              <a:solidFill>
                <a:schemeClr val="accent2"/>
              </a:solidFill>
              <a:prstDash val="sysDash"/>
              <a:round/>
              <a:headEnd/>
              <a:tailEnd/>
            </a:ln>
          </p:spPr>
          <p:txBody>
            <a:bodyPr/>
            <a:lstStyle/>
            <a:p>
              <a:endParaRPr lang="zh-CN" altLang="en-US"/>
            </a:p>
          </p:txBody>
        </p:sp>
      </p:grpSp>
      <p:grpSp>
        <p:nvGrpSpPr>
          <p:cNvPr id="21" name="Group 28"/>
          <p:cNvGrpSpPr>
            <a:grpSpLocks/>
          </p:cNvGrpSpPr>
          <p:nvPr/>
        </p:nvGrpSpPr>
        <p:grpSpPr bwMode="auto">
          <a:xfrm>
            <a:off x="2935288" y="2462213"/>
            <a:ext cx="749300" cy="595312"/>
            <a:chOff x="0" y="0"/>
            <a:chExt cx="749442" cy="594370"/>
          </a:xfrm>
        </p:grpSpPr>
        <p:sp>
          <p:nvSpPr>
            <p:cNvPr id="10266" name="直接连接符 46"/>
            <p:cNvSpPr>
              <a:spLocks noChangeShapeType="1"/>
            </p:cNvSpPr>
            <p:nvPr/>
          </p:nvSpPr>
          <p:spPr bwMode="auto">
            <a:xfrm>
              <a:off x="0" y="0"/>
              <a:ext cx="1" cy="594370"/>
            </a:xfrm>
            <a:prstGeom prst="line">
              <a:avLst/>
            </a:prstGeom>
            <a:noFill/>
            <a:ln w="38100">
              <a:solidFill>
                <a:schemeClr val="accent3"/>
              </a:solidFill>
              <a:round/>
              <a:headEnd/>
              <a:tailEnd/>
            </a:ln>
          </p:spPr>
          <p:txBody>
            <a:bodyPr/>
            <a:lstStyle/>
            <a:p>
              <a:endParaRPr lang="zh-CN" altLang="en-US"/>
            </a:p>
          </p:txBody>
        </p:sp>
        <p:sp>
          <p:nvSpPr>
            <p:cNvPr id="10267" name="直接连接符 52"/>
            <p:cNvSpPr>
              <a:spLocks noChangeShapeType="1"/>
            </p:cNvSpPr>
            <p:nvPr/>
          </p:nvSpPr>
          <p:spPr bwMode="auto">
            <a:xfrm flipH="1" flipV="1">
              <a:off x="0" y="297185"/>
              <a:ext cx="749442" cy="143655"/>
            </a:xfrm>
            <a:prstGeom prst="line">
              <a:avLst/>
            </a:prstGeom>
            <a:noFill/>
            <a:ln w="28575">
              <a:solidFill>
                <a:schemeClr val="accent3"/>
              </a:solidFill>
              <a:prstDash val="sysDash"/>
              <a:round/>
              <a:headEnd/>
              <a:tailEnd/>
            </a:ln>
          </p:spPr>
          <p:txBody>
            <a:bodyPr/>
            <a:lstStyle/>
            <a:p>
              <a:endParaRPr lang="zh-CN" altLang="en-US"/>
            </a:p>
          </p:txBody>
        </p:sp>
      </p:grpSp>
      <p:grpSp>
        <p:nvGrpSpPr>
          <p:cNvPr id="24" name="Group 31"/>
          <p:cNvGrpSpPr>
            <a:grpSpLocks/>
          </p:cNvGrpSpPr>
          <p:nvPr/>
        </p:nvGrpSpPr>
        <p:grpSpPr bwMode="auto">
          <a:xfrm>
            <a:off x="2935288" y="1544638"/>
            <a:ext cx="776287" cy="593725"/>
            <a:chOff x="0" y="0"/>
            <a:chExt cx="775330" cy="594370"/>
          </a:xfrm>
        </p:grpSpPr>
        <p:sp>
          <p:nvSpPr>
            <p:cNvPr id="10264" name="直接连接符 45"/>
            <p:cNvSpPr>
              <a:spLocks noChangeShapeType="1"/>
            </p:cNvSpPr>
            <p:nvPr/>
          </p:nvSpPr>
          <p:spPr bwMode="auto">
            <a:xfrm>
              <a:off x="0" y="0"/>
              <a:ext cx="1" cy="594370"/>
            </a:xfrm>
            <a:prstGeom prst="line">
              <a:avLst/>
            </a:prstGeom>
            <a:noFill/>
            <a:ln w="38100">
              <a:solidFill>
                <a:schemeClr val="accent1"/>
              </a:solidFill>
              <a:round/>
              <a:headEnd/>
              <a:tailEnd/>
            </a:ln>
          </p:spPr>
          <p:txBody>
            <a:bodyPr/>
            <a:lstStyle/>
            <a:p>
              <a:endParaRPr lang="zh-CN" altLang="en-US"/>
            </a:p>
          </p:txBody>
        </p:sp>
        <p:sp>
          <p:nvSpPr>
            <p:cNvPr id="10265" name="直接连接符 54"/>
            <p:cNvSpPr>
              <a:spLocks noChangeShapeType="1"/>
            </p:cNvSpPr>
            <p:nvPr/>
          </p:nvSpPr>
          <p:spPr bwMode="auto">
            <a:xfrm flipH="1" flipV="1">
              <a:off x="0" y="180363"/>
              <a:ext cx="775330" cy="122540"/>
            </a:xfrm>
            <a:prstGeom prst="line">
              <a:avLst/>
            </a:prstGeom>
            <a:noFill/>
            <a:ln w="28575">
              <a:solidFill>
                <a:schemeClr val="accent1"/>
              </a:solidFill>
              <a:prstDash val="sysDash"/>
              <a:round/>
              <a:headEnd/>
              <a:tailEnd/>
            </a:ln>
          </p:spPr>
          <p:txBody>
            <a:bodyPr/>
            <a:lstStyle/>
            <a:p>
              <a:endParaRPr lang="zh-CN" altLang="en-US" dirty="0"/>
            </a:p>
          </p:txBody>
        </p:sp>
      </p:grpSp>
      <p:grpSp>
        <p:nvGrpSpPr>
          <p:cNvPr id="27" name="Group 34"/>
          <p:cNvGrpSpPr>
            <a:grpSpLocks/>
          </p:cNvGrpSpPr>
          <p:nvPr/>
        </p:nvGrpSpPr>
        <p:grpSpPr bwMode="auto">
          <a:xfrm>
            <a:off x="6369050" y="1963738"/>
            <a:ext cx="573088" cy="593725"/>
            <a:chOff x="0" y="0"/>
            <a:chExt cx="572707" cy="594370"/>
          </a:xfrm>
        </p:grpSpPr>
        <p:sp>
          <p:nvSpPr>
            <p:cNvPr id="10262" name="直接连接符 48"/>
            <p:cNvSpPr>
              <a:spLocks noChangeShapeType="1"/>
            </p:cNvSpPr>
            <p:nvPr/>
          </p:nvSpPr>
          <p:spPr bwMode="auto">
            <a:xfrm>
              <a:off x="572707" y="0"/>
              <a:ext cx="1" cy="594370"/>
            </a:xfrm>
            <a:prstGeom prst="line">
              <a:avLst/>
            </a:prstGeom>
            <a:noFill/>
            <a:ln w="38100">
              <a:solidFill>
                <a:schemeClr val="accent4"/>
              </a:solidFill>
              <a:round/>
              <a:headEnd/>
              <a:tailEnd/>
            </a:ln>
          </p:spPr>
          <p:txBody>
            <a:bodyPr/>
            <a:lstStyle/>
            <a:p>
              <a:endParaRPr lang="zh-CN" altLang="en-US"/>
            </a:p>
          </p:txBody>
        </p:sp>
        <p:sp>
          <p:nvSpPr>
            <p:cNvPr id="10263" name="直接连接符 56"/>
            <p:cNvSpPr>
              <a:spLocks noChangeShapeType="1"/>
            </p:cNvSpPr>
            <p:nvPr/>
          </p:nvSpPr>
          <p:spPr bwMode="auto">
            <a:xfrm flipV="1">
              <a:off x="0" y="226383"/>
              <a:ext cx="572707" cy="221546"/>
            </a:xfrm>
            <a:prstGeom prst="line">
              <a:avLst/>
            </a:prstGeom>
            <a:noFill/>
            <a:ln w="28575">
              <a:solidFill>
                <a:schemeClr val="accent4"/>
              </a:solidFill>
              <a:prstDash val="sysDash"/>
              <a:round/>
              <a:headEnd/>
              <a:tailEnd/>
            </a:ln>
          </p:spPr>
          <p:txBody>
            <a:bodyPr/>
            <a:lstStyle/>
            <a:p>
              <a:endParaRPr lang="zh-CN" altLang="en-US"/>
            </a:p>
          </p:txBody>
        </p:sp>
      </p:grpSp>
      <p:sp>
        <p:nvSpPr>
          <p:cNvPr id="30" name="文本框 57"/>
          <p:cNvSpPr>
            <a:spLocks noChangeArrowheads="1"/>
          </p:cNvSpPr>
          <p:nvPr/>
        </p:nvSpPr>
        <p:spPr bwMode="auto">
          <a:xfrm>
            <a:off x="4667250" y="2447925"/>
            <a:ext cx="608013" cy="338138"/>
          </a:xfrm>
          <a:prstGeom prst="rect">
            <a:avLst/>
          </a:prstGeom>
          <a:noFill/>
          <a:ln w="9525">
            <a:noFill/>
            <a:miter lim="800000"/>
            <a:headEnd/>
            <a:tailEnd/>
          </a:ln>
        </p:spPr>
        <p:txBody>
          <a:bodyPr wrap="none">
            <a:spAutoFit/>
          </a:bodyPr>
          <a:lstStyle/>
          <a:p>
            <a:r>
              <a:rPr lang="en-US" altLang="zh-CN" sz="1600">
                <a:solidFill>
                  <a:srgbClr val="FF0000"/>
                </a:solidFill>
                <a:latin typeface="微软雅黑" pitchFamily="34" charset="-122"/>
                <a:ea typeface="微软雅黑" pitchFamily="34" charset="-122"/>
                <a:sym typeface="微软雅黑" pitchFamily="34" charset="-122"/>
              </a:rPr>
              <a:t>85%</a:t>
            </a:r>
            <a:endParaRPr lang="zh-CN" altLang="en-US" sz="1600">
              <a:solidFill>
                <a:srgbClr val="FF0000"/>
              </a:solidFill>
              <a:latin typeface="微软雅黑" pitchFamily="34" charset="-122"/>
              <a:ea typeface="微软雅黑" pitchFamily="34" charset="-122"/>
              <a:sym typeface="微软雅黑" pitchFamily="34" charset="-122"/>
            </a:endParaRPr>
          </a:p>
        </p:txBody>
      </p:sp>
      <p:sp>
        <p:nvSpPr>
          <p:cNvPr id="31" name="文本框 58"/>
          <p:cNvSpPr>
            <a:spLocks noChangeArrowheads="1"/>
          </p:cNvSpPr>
          <p:nvPr/>
        </p:nvSpPr>
        <p:spPr bwMode="auto">
          <a:xfrm>
            <a:off x="3705225" y="2952750"/>
            <a:ext cx="476250" cy="261938"/>
          </a:xfrm>
          <a:prstGeom prst="rect">
            <a:avLst/>
          </a:prstGeom>
          <a:noFill/>
          <a:ln w="9525">
            <a:noFill/>
            <a:miter lim="800000"/>
            <a:headEnd/>
            <a:tailEnd/>
          </a:ln>
        </p:spPr>
        <p:txBody>
          <a:bodyPr wrap="none">
            <a:spAutoFit/>
          </a:bodyPr>
          <a:lstStyle/>
          <a:p>
            <a:pPr algn="ctr"/>
            <a:r>
              <a:rPr lang="en-US" altLang="zh-CN" sz="1100">
                <a:solidFill>
                  <a:srgbClr val="FF0000"/>
                </a:solidFill>
                <a:latin typeface="微软雅黑" pitchFamily="34" charset="-122"/>
                <a:ea typeface="微软雅黑" pitchFamily="34" charset="-122"/>
                <a:sym typeface="微软雅黑" pitchFamily="34" charset="-122"/>
              </a:rPr>
              <a:t>32%</a:t>
            </a:r>
            <a:endParaRPr lang="zh-CN" altLang="en-US" sz="1100">
              <a:solidFill>
                <a:srgbClr val="FF0000"/>
              </a:solidFill>
              <a:latin typeface="微软雅黑" pitchFamily="34" charset="-122"/>
              <a:ea typeface="微软雅黑" pitchFamily="34" charset="-122"/>
              <a:sym typeface="微软雅黑" pitchFamily="34" charset="-122"/>
            </a:endParaRPr>
          </a:p>
        </p:txBody>
      </p:sp>
      <p:sp>
        <p:nvSpPr>
          <p:cNvPr id="32" name="文本框 59"/>
          <p:cNvSpPr>
            <a:spLocks noChangeArrowheads="1"/>
          </p:cNvSpPr>
          <p:nvPr/>
        </p:nvSpPr>
        <p:spPr bwMode="auto">
          <a:xfrm>
            <a:off x="3760788" y="1909763"/>
            <a:ext cx="476250" cy="260350"/>
          </a:xfrm>
          <a:prstGeom prst="rect">
            <a:avLst/>
          </a:prstGeom>
          <a:noFill/>
          <a:ln w="9525">
            <a:noFill/>
            <a:miter lim="800000"/>
            <a:headEnd/>
            <a:tailEnd/>
          </a:ln>
        </p:spPr>
        <p:txBody>
          <a:bodyPr wrap="none">
            <a:spAutoFit/>
          </a:bodyPr>
          <a:lstStyle/>
          <a:p>
            <a:pPr algn="ctr"/>
            <a:r>
              <a:rPr lang="en-US" altLang="zh-CN" sz="1100">
                <a:solidFill>
                  <a:srgbClr val="FF0000"/>
                </a:solidFill>
                <a:latin typeface="微软雅黑" pitchFamily="34" charset="-122"/>
                <a:ea typeface="微软雅黑" pitchFamily="34" charset="-122"/>
                <a:sym typeface="微软雅黑" pitchFamily="34" charset="-122"/>
              </a:rPr>
              <a:t>60%</a:t>
            </a:r>
            <a:endParaRPr lang="zh-CN" altLang="en-US" sz="1100">
              <a:solidFill>
                <a:srgbClr val="FF0000"/>
              </a:solidFill>
              <a:latin typeface="微软雅黑" pitchFamily="34" charset="-122"/>
              <a:ea typeface="微软雅黑" pitchFamily="34" charset="-122"/>
              <a:sym typeface="微软雅黑" pitchFamily="34" charset="-122"/>
            </a:endParaRPr>
          </a:p>
        </p:txBody>
      </p:sp>
      <p:sp>
        <p:nvSpPr>
          <p:cNvPr id="33" name="文本框 60"/>
          <p:cNvSpPr>
            <a:spLocks noChangeArrowheads="1"/>
          </p:cNvSpPr>
          <p:nvPr/>
        </p:nvSpPr>
        <p:spPr bwMode="auto">
          <a:xfrm>
            <a:off x="4391025" y="3722688"/>
            <a:ext cx="476250" cy="261937"/>
          </a:xfrm>
          <a:prstGeom prst="rect">
            <a:avLst/>
          </a:prstGeom>
          <a:noFill/>
          <a:ln w="9525">
            <a:noFill/>
            <a:miter lim="800000"/>
            <a:headEnd/>
            <a:tailEnd/>
          </a:ln>
        </p:spPr>
        <p:txBody>
          <a:bodyPr wrap="none">
            <a:spAutoFit/>
          </a:bodyPr>
          <a:lstStyle/>
          <a:p>
            <a:pPr algn="ctr"/>
            <a:r>
              <a:rPr lang="en-US" altLang="zh-CN" sz="1100">
                <a:solidFill>
                  <a:srgbClr val="FF0000"/>
                </a:solidFill>
                <a:latin typeface="微软雅黑" pitchFamily="34" charset="-122"/>
                <a:ea typeface="微软雅黑" pitchFamily="34" charset="-122"/>
                <a:sym typeface="微软雅黑" pitchFamily="34" charset="-122"/>
              </a:rPr>
              <a:t>70%</a:t>
            </a:r>
            <a:endParaRPr lang="zh-CN" altLang="en-US" sz="1100">
              <a:solidFill>
                <a:srgbClr val="FF0000"/>
              </a:solidFill>
              <a:latin typeface="微软雅黑" pitchFamily="34" charset="-122"/>
              <a:ea typeface="微软雅黑" pitchFamily="34" charset="-122"/>
              <a:sym typeface="微软雅黑" pitchFamily="34" charset="-122"/>
            </a:endParaRPr>
          </a:p>
        </p:txBody>
      </p:sp>
      <p:sp>
        <p:nvSpPr>
          <p:cNvPr id="34" name="矩形 61"/>
          <p:cNvSpPr>
            <a:spLocks noChangeArrowheads="1"/>
          </p:cNvSpPr>
          <p:nvPr/>
        </p:nvSpPr>
        <p:spPr bwMode="auto">
          <a:xfrm>
            <a:off x="508000" y="1152525"/>
            <a:ext cx="2355850" cy="1262063"/>
          </a:xfrm>
          <a:prstGeom prst="rect">
            <a:avLst/>
          </a:prstGeom>
          <a:noFill/>
          <a:ln w="9525">
            <a:noFill/>
            <a:miter lim="800000"/>
            <a:headEnd/>
            <a:tailEnd/>
          </a:ln>
        </p:spPr>
        <p:txBody>
          <a:bodyPr>
            <a:spAutoFit/>
          </a:bodyPr>
          <a:lstStyle/>
          <a:p>
            <a:r>
              <a:rPr lang="zh-CN" altLang="en-US" sz="2000" dirty="0">
                <a:solidFill>
                  <a:schemeClr val="accent1"/>
                </a:solidFill>
                <a:latin typeface="微软雅黑" pitchFamily="34" charset="-122"/>
                <a:ea typeface="微软雅黑" pitchFamily="34" charset="-122"/>
                <a:sym typeface="微软雅黑" pitchFamily="34" charset="-122"/>
              </a:rPr>
              <a:t>输入您的标题</a:t>
            </a:r>
            <a:endParaRPr lang="en-US" altLang="zh-CN" sz="2000" dirty="0">
              <a:solidFill>
                <a:schemeClr val="accent1"/>
              </a:solidFill>
              <a:latin typeface="微软雅黑" pitchFamily="34" charset="-122"/>
              <a:ea typeface="微软雅黑" pitchFamily="34" charset="-122"/>
              <a:sym typeface="微软雅黑" pitchFamily="34" charset="-122"/>
            </a:endParaRPr>
          </a:p>
          <a:p>
            <a:endParaRPr lang="en-US" altLang="zh-CN" sz="1400" dirty="0">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输入您的标题输入您的标题</a:t>
            </a:r>
            <a:endParaRPr lang="en-US" altLang="zh-CN" sz="1400" dirty="0">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输入您的标题输入您的标题</a:t>
            </a:r>
            <a:endParaRPr lang="en-US" altLang="zh-CN" sz="1400" dirty="0">
              <a:latin typeface="微软雅黑" pitchFamily="34" charset="-122"/>
              <a:ea typeface="微软雅黑" pitchFamily="34" charset="-122"/>
              <a:sym typeface="微软雅黑" pitchFamily="34" charset="-122"/>
            </a:endParaRPr>
          </a:p>
          <a:p>
            <a:endParaRPr lang="en-US" altLang="zh-CN" sz="1400" dirty="0">
              <a:solidFill>
                <a:srgbClr val="FF9900"/>
              </a:solidFill>
              <a:latin typeface="微软雅黑" pitchFamily="34" charset="-122"/>
              <a:ea typeface="微软雅黑" pitchFamily="34" charset="-122"/>
              <a:sym typeface="微软雅黑" pitchFamily="34" charset="-122"/>
            </a:endParaRPr>
          </a:p>
        </p:txBody>
      </p:sp>
      <p:sp>
        <p:nvSpPr>
          <p:cNvPr id="35" name="矩形 62"/>
          <p:cNvSpPr>
            <a:spLocks noChangeArrowheads="1"/>
          </p:cNvSpPr>
          <p:nvPr/>
        </p:nvSpPr>
        <p:spPr bwMode="auto">
          <a:xfrm>
            <a:off x="506413" y="2301875"/>
            <a:ext cx="2355850" cy="1046163"/>
          </a:xfrm>
          <a:prstGeom prst="rect">
            <a:avLst/>
          </a:prstGeom>
          <a:noFill/>
          <a:ln w="9525">
            <a:noFill/>
            <a:miter lim="800000"/>
            <a:headEnd/>
            <a:tailEnd/>
          </a:ln>
        </p:spPr>
        <p:txBody>
          <a:bodyPr>
            <a:spAutoFit/>
          </a:bodyPr>
          <a:lstStyle/>
          <a:p>
            <a:r>
              <a:rPr lang="zh-CN" altLang="en-US" sz="2000" dirty="0">
                <a:solidFill>
                  <a:schemeClr val="accent3"/>
                </a:solidFill>
                <a:latin typeface="微软雅黑" pitchFamily="34" charset="-122"/>
                <a:ea typeface="微软雅黑" pitchFamily="34" charset="-122"/>
                <a:sym typeface="微软雅黑" pitchFamily="34" charset="-122"/>
              </a:rPr>
              <a:t>输入您的标题</a:t>
            </a:r>
            <a:endParaRPr lang="en-US" altLang="zh-CN" sz="2000" dirty="0">
              <a:solidFill>
                <a:schemeClr val="accent3"/>
              </a:solidFill>
              <a:latin typeface="微软雅黑" pitchFamily="34" charset="-122"/>
              <a:ea typeface="微软雅黑" pitchFamily="34" charset="-122"/>
              <a:sym typeface="微软雅黑" pitchFamily="34" charset="-122"/>
            </a:endParaRPr>
          </a:p>
          <a:p>
            <a:endParaRPr lang="en-US" altLang="zh-CN" sz="1400" dirty="0">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输入您的标题输入您的标题</a:t>
            </a:r>
            <a:endParaRPr lang="en-US" altLang="zh-CN" sz="1400" dirty="0">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输入您的标题输入您的标题</a:t>
            </a:r>
            <a:endParaRPr lang="en-US" altLang="zh-CN" sz="1400" dirty="0">
              <a:latin typeface="微软雅黑" pitchFamily="34" charset="-122"/>
              <a:ea typeface="微软雅黑" pitchFamily="34" charset="-122"/>
              <a:sym typeface="微软雅黑" pitchFamily="34" charset="-122"/>
            </a:endParaRPr>
          </a:p>
        </p:txBody>
      </p:sp>
      <p:sp>
        <p:nvSpPr>
          <p:cNvPr id="36" name="矩形 63"/>
          <p:cNvSpPr>
            <a:spLocks noChangeArrowheads="1"/>
          </p:cNvSpPr>
          <p:nvPr/>
        </p:nvSpPr>
        <p:spPr bwMode="auto">
          <a:xfrm>
            <a:off x="482600" y="3381375"/>
            <a:ext cx="2355850" cy="1047750"/>
          </a:xfrm>
          <a:prstGeom prst="rect">
            <a:avLst/>
          </a:prstGeom>
          <a:noFill/>
          <a:ln w="9525">
            <a:noFill/>
            <a:miter lim="800000"/>
            <a:headEnd/>
            <a:tailEnd/>
          </a:ln>
        </p:spPr>
        <p:txBody>
          <a:bodyPr>
            <a:spAutoFit/>
          </a:bodyPr>
          <a:lstStyle/>
          <a:p>
            <a:r>
              <a:rPr lang="zh-CN" altLang="en-US" sz="2000" dirty="0">
                <a:solidFill>
                  <a:schemeClr val="accent2"/>
                </a:solidFill>
                <a:latin typeface="微软雅黑" pitchFamily="34" charset="-122"/>
                <a:ea typeface="微软雅黑" pitchFamily="34" charset="-122"/>
                <a:sym typeface="微软雅黑" pitchFamily="34" charset="-122"/>
              </a:rPr>
              <a:t>输入您的标题</a:t>
            </a:r>
            <a:endParaRPr lang="en-US" altLang="zh-CN" sz="2000" dirty="0">
              <a:solidFill>
                <a:schemeClr val="accent2"/>
              </a:solidFill>
              <a:latin typeface="微软雅黑" pitchFamily="34" charset="-122"/>
              <a:ea typeface="微软雅黑" pitchFamily="34" charset="-122"/>
              <a:sym typeface="微软雅黑" pitchFamily="34" charset="-122"/>
            </a:endParaRPr>
          </a:p>
          <a:p>
            <a:endParaRPr lang="en-US" altLang="zh-CN" sz="1400" dirty="0">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输入您的标题输入您的标题</a:t>
            </a:r>
            <a:endParaRPr lang="en-US" altLang="zh-CN" sz="1400" dirty="0">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输入您的标题输入您的标题</a:t>
            </a:r>
            <a:endParaRPr lang="en-US" altLang="zh-CN" sz="1400" dirty="0">
              <a:latin typeface="微软雅黑" pitchFamily="34" charset="-122"/>
              <a:ea typeface="微软雅黑" pitchFamily="34" charset="-122"/>
              <a:sym typeface="微软雅黑" pitchFamily="34" charset="-122"/>
            </a:endParaRPr>
          </a:p>
        </p:txBody>
      </p:sp>
      <p:sp>
        <p:nvSpPr>
          <p:cNvPr id="37" name="矩形 64"/>
          <p:cNvSpPr>
            <a:spLocks noChangeArrowheads="1"/>
          </p:cNvSpPr>
          <p:nvPr/>
        </p:nvSpPr>
        <p:spPr bwMode="auto">
          <a:xfrm>
            <a:off x="6969125" y="1776413"/>
            <a:ext cx="2355850" cy="1047750"/>
          </a:xfrm>
          <a:prstGeom prst="rect">
            <a:avLst/>
          </a:prstGeom>
          <a:noFill/>
          <a:ln w="9525">
            <a:noFill/>
            <a:miter lim="800000"/>
            <a:headEnd/>
            <a:tailEnd/>
          </a:ln>
        </p:spPr>
        <p:txBody>
          <a:bodyPr>
            <a:spAutoFit/>
          </a:bodyPr>
          <a:lstStyle/>
          <a:p>
            <a:r>
              <a:rPr lang="zh-CN" altLang="en-US" sz="2000" dirty="0">
                <a:solidFill>
                  <a:schemeClr val="accent4"/>
                </a:solidFill>
                <a:latin typeface="微软雅黑" pitchFamily="34" charset="-122"/>
                <a:ea typeface="微软雅黑" pitchFamily="34" charset="-122"/>
                <a:sym typeface="微软雅黑" pitchFamily="34" charset="-122"/>
              </a:rPr>
              <a:t>输入您的标题</a:t>
            </a:r>
            <a:endParaRPr lang="en-US" altLang="zh-CN" sz="2000" dirty="0">
              <a:solidFill>
                <a:schemeClr val="accent4"/>
              </a:solidFill>
              <a:latin typeface="微软雅黑" pitchFamily="34" charset="-122"/>
              <a:ea typeface="微软雅黑" pitchFamily="34" charset="-122"/>
              <a:sym typeface="微软雅黑" pitchFamily="34" charset="-122"/>
            </a:endParaRPr>
          </a:p>
          <a:p>
            <a:endParaRPr lang="en-US" altLang="zh-CN" sz="1400" dirty="0">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输入您的标题输入您的标题</a:t>
            </a:r>
            <a:endParaRPr lang="en-US" altLang="zh-CN" sz="1400" dirty="0">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输入您的标题输入您的标题</a:t>
            </a:r>
            <a:endParaRPr lang="en-US" altLang="zh-CN" sz="1400" dirty="0">
              <a:latin typeface="微软雅黑" pitchFamily="34" charset="-122"/>
              <a:ea typeface="微软雅黑" pitchFamily="34" charset="-122"/>
              <a:sym typeface="微软雅黑" pitchFamily="34" charset="-122"/>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p:cBhvr>
                                        <p:cTn id="10" dur="500"/>
                                        <p:tgtEl>
                                          <p:spTgt spid="3"/>
                                        </p:tgtEl>
                                      </p:cBhvr>
                                    </p:animEffect>
                                  </p:childTnLst>
                                </p:cTn>
                              </p:par>
                            </p:childTnLst>
                          </p:cTn>
                        </p:par>
                        <p:par>
                          <p:cTn id="11" fill="hold" nodeType="afterGroup">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 calcmode="lin" valueType="num">
                                      <p:cBhvr>
                                        <p:cTn id="16" dur="500" fill="hold"/>
                                        <p:tgtEl>
                                          <p:spTgt spid="7"/>
                                        </p:tgtEl>
                                        <p:attrNameLst>
                                          <p:attrName>style.rotation</p:attrName>
                                        </p:attrNameLst>
                                      </p:cBhvr>
                                      <p:tavLst>
                                        <p:tav tm="0">
                                          <p:val>
                                            <p:fltVal val="360"/>
                                          </p:val>
                                        </p:tav>
                                        <p:tav tm="100000">
                                          <p:val>
                                            <p:fltVal val="0"/>
                                          </p:val>
                                        </p:tav>
                                      </p:tavLst>
                                    </p:anim>
                                    <p:animEffect>
                                      <p:cBhvr>
                                        <p:cTn id="17" dur="500"/>
                                        <p:tgtEl>
                                          <p:spTgt spid="7"/>
                                        </p:tgtEl>
                                      </p:cBhvr>
                                    </p:animEffect>
                                  </p:childTnLst>
                                </p:cTn>
                              </p:par>
                            </p:childTnLst>
                          </p:cTn>
                        </p:par>
                        <p:par>
                          <p:cTn id="18" fill="hold" nodeType="afterGroup">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 calcmode="lin" valueType="num">
                                      <p:cBhvr>
                                        <p:cTn id="23" dur="500" fill="hold"/>
                                        <p:tgtEl>
                                          <p:spTgt spid="15"/>
                                        </p:tgtEl>
                                        <p:attrNameLst>
                                          <p:attrName>style.rotation</p:attrName>
                                        </p:attrNameLst>
                                      </p:cBhvr>
                                      <p:tavLst>
                                        <p:tav tm="0">
                                          <p:val>
                                            <p:fltVal val="360"/>
                                          </p:val>
                                        </p:tav>
                                        <p:tav tm="100000">
                                          <p:val>
                                            <p:fltVal val="0"/>
                                          </p:val>
                                        </p:tav>
                                      </p:tavLst>
                                    </p:anim>
                                    <p:animEffect>
                                      <p:cBhvr>
                                        <p:cTn id="24" dur="500"/>
                                        <p:tgtEl>
                                          <p:spTgt spid="15"/>
                                        </p:tgtEl>
                                      </p:cBhvr>
                                    </p:animEffect>
                                  </p:childTnLst>
                                </p:cTn>
                              </p:par>
                            </p:childTnLst>
                          </p:cTn>
                        </p:par>
                        <p:par>
                          <p:cTn id="25" fill="hold" nodeType="afterGroup">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 calcmode="lin" valueType="num">
                                      <p:cBhvr>
                                        <p:cTn id="30" dur="500" fill="hold"/>
                                        <p:tgtEl>
                                          <p:spTgt spid="11"/>
                                        </p:tgtEl>
                                        <p:attrNameLst>
                                          <p:attrName>style.rotation</p:attrName>
                                        </p:attrNameLst>
                                      </p:cBhvr>
                                      <p:tavLst>
                                        <p:tav tm="0">
                                          <p:val>
                                            <p:fltVal val="360"/>
                                          </p:val>
                                        </p:tav>
                                        <p:tav tm="100000">
                                          <p:val>
                                            <p:fltVal val="0"/>
                                          </p:val>
                                        </p:tav>
                                      </p:tavLst>
                                    </p:anim>
                                    <p:animEffect>
                                      <p:cBhvr>
                                        <p:cTn id="31" dur="500"/>
                                        <p:tgtEl>
                                          <p:spTgt spid="11"/>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2"/>
                                        </p:tgtEl>
                                        <p:attrNameLst>
                                          <p:attrName>style.visibility</p:attrName>
                                        </p:attrNameLst>
                                      </p:cBhvr>
                                      <p:to>
                                        <p:strVal val="visible"/>
                                      </p:to>
                                    </p:set>
                                    <p:animEffect>
                                      <p:cBhvr>
                                        <p:cTn id="34" dur="1250"/>
                                        <p:tgtEl>
                                          <p:spTgt spid="2"/>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p:cBhvr>
                                        <p:cTn id="37" dur="1250"/>
                                        <p:tgtEl>
                                          <p:spTgt spid="30"/>
                                        </p:tgtEl>
                                      </p:cBhvr>
                                    </p:animEffect>
                                  </p:childTnLst>
                                </p:cTn>
                              </p:par>
                              <p:par>
                                <p:cTn id="38" presetID="21" presetClass="entr" presetSubtype="1"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p:cBhvr>
                                        <p:cTn id="40" dur="1250"/>
                                        <p:tgtEl>
                                          <p:spTgt spid="32"/>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animEffect>
                                      <p:cBhvr>
                                        <p:cTn id="43" dur="1250"/>
                                        <p:tgtEl>
                                          <p:spTgt spid="6"/>
                                        </p:tgtEl>
                                      </p:cBhvr>
                                    </p:animEffect>
                                  </p:childTnLst>
                                </p:cTn>
                              </p:par>
                              <p:par>
                                <p:cTn id="44" presetID="21" presetClass="entr" presetSubtype="1"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p:cBhvr>
                                        <p:cTn id="46" dur="1250"/>
                                        <p:tgtEl>
                                          <p:spTgt spid="14"/>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p:cBhvr>
                                        <p:cTn id="49" dur="1250"/>
                                        <p:tgtEl>
                                          <p:spTgt spid="31"/>
                                        </p:tgtEl>
                                      </p:cBhvr>
                                    </p:animEffect>
                                  </p:childTnLst>
                                </p:cTn>
                              </p:par>
                              <p:par>
                                <p:cTn id="50" presetID="21" presetClass="entr" presetSubtype="1"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p:cBhvr>
                                        <p:cTn id="52" dur="1250"/>
                                        <p:tgtEl>
                                          <p:spTgt spid="10"/>
                                        </p:tgtEl>
                                      </p:cBhvr>
                                    </p:animEffect>
                                  </p:childTnLst>
                                </p:cTn>
                              </p:par>
                              <p:par>
                                <p:cTn id="53" presetID="21" presetClass="entr" presetSubtype="1"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p:cBhvr>
                                        <p:cTn id="55" dur="1250"/>
                                        <p:tgtEl>
                                          <p:spTgt spid="33"/>
                                        </p:tgtEl>
                                      </p:cBhvr>
                                    </p:animEffect>
                                  </p:childTnLst>
                                </p:cTn>
                              </p:par>
                            </p:childTnLst>
                          </p:cTn>
                        </p:par>
                        <p:par>
                          <p:cTn id="56" fill="hold" nodeType="afterGroup">
                            <p:stCondLst>
                              <p:cond delay="2750"/>
                            </p:stCondLst>
                            <p:childTnLst>
                              <p:par>
                                <p:cTn id="57" presetID="22" presetClass="entr" presetSubtype="2" fill="hold"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p:cBhvr>
                                        <p:cTn id="59" dur="500"/>
                                        <p:tgtEl>
                                          <p:spTgt spid="24"/>
                                        </p:tgtEl>
                                      </p:cBhvr>
                                    </p:animEffect>
                                  </p:childTnLst>
                                </p:cTn>
                              </p:par>
                              <p:par>
                                <p:cTn id="60" presetID="22" presetClass="entr" presetSubtype="2" fill="hold" nodeType="withEffect">
                                  <p:stCondLst>
                                    <p:cond delay="0"/>
                                  </p:stCondLst>
                                  <p:childTnLst>
                                    <p:set>
                                      <p:cBhvr>
                                        <p:cTn id="61" dur="1" fill="hold">
                                          <p:stCondLst>
                                            <p:cond delay="0"/>
                                          </p:stCondLst>
                                        </p:cTn>
                                        <p:tgtEl>
                                          <p:spTgt spid="21"/>
                                        </p:tgtEl>
                                        <p:attrNameLst>
                                          <p:attrName>style.visibility</p:attrName>
                                        </p:attrNameLst>
                                      </p:cBhvr>
                                      <p:to>
                                        <p:strVal val="visible"/>
                                      </p:to>
                                    </p:set>
                                    <p:animEffect>
                                      <p:cBhvr>
                                        <p:cTn id="62" dur="500"/>
                                        <p:tgtEl>
                                          <p:spTgt spid="21"/>
                                        </p:tgtEl>
                                      </p:cBhvr>
                                    </p:animEffect>
                                  </p:childTnLst>
                                </p:cTn>
                              </p:par>
                              <p:par>
                                <p:cTn id="63" presetID="22" presetClass="entr" presetSubtype="2" fill="hold" nodeType="withEffect">
                                  <p:stCondLst>
                                    <p:cond delay="0"/>
                                  </p:stCondLst>
                                  <p:childTnLst>
                                    <p:set>
                                      <p:cBhvr>
                                        <p:cTn id="64" dur="1" fill="hold">
                                          <p:stCondLst>
                                            <p:cond delay="0"/>
                                          </p:stCondLst>
                                        </p:cTn>
                                        <p:tgtEl>
                                          <p:spTgt spid="18"/>
                                        </p:tgtEl>
                                        <p:attrNameLst>
                                          <p:attrName>style.visibility</p:attrName>
                                        </p:attrNameLst>
                                      </p:cBhvr>
                                      <p:to>
                                        <p:strVal val="visible"/>
                                      </p:to>
                                    </p:set>
                                    <p:animEffect>
                                      <p:cBhvr>
                                        <p:cTn id="65" dur="500"/>
                                        <p:tgtEl>
                                          <p:spTgt spid="18"/>
                                        </p:tgtEl>
                                      </p:cBhvr>
                                    </p:animEffect>
                                  </p:childTnLst>
                                </p:cTn>
                              </p:par>
                              <p:par>
                                <p:cTn id="66" presetID="22" presetClass="entr" presetSubtype="8" fill="hold" nodeType="withEffect">
                                  <p:stCondLst>
                                    <p:cond delay="0"/>
                                  </p:stCondLst>
                                  <p:childTnLst>
                                    <p:set>
                                      <p:cBhvr>
                                        <p:cTn id="67" dur="1" fill="hold">
                                          <p:stCondLst>
                                            <p:cond delay="0"/>
                                          </p:stCondLst>
                                        </p:cTn>
                                        <p:tgtEl>
                                          <p:spTgt spid="27"/>
                                        </p:tgtEl>
                                        <p:attrNameLst>
                                          <p:attrName>style.visibility</p:attrName>
                                        </p:attrNameLst>
                                      </p:cBhvr>
                                      <p:to>
                                        <p:strVal val="visible"/>
                                      </p:to>
                                    </p:set>
                                    <p:animEffect>
                                      <p:cBhvr>
                                        <p:cTn id="68" dur="500"/>
                                        <p:tgtEl>
                                          <p:spTgt spid="27"/>
                                        </p:tgtEl>
                                      </p:cBhvr>
                                    </p:animEffect>
                                  </p:childTnLst>
                                </p:cTn>
                              </p:par>
                            </p:childTnLst>
                          </p:cTn>
                        </p:par>
                        <p:par>
                          <p:cTn id="69" fill="hold" nodeType="afterGroup">
                            <p:stCondLst>
                              <p:cond delay="3250"/>
                            </p:stCondLst>
                            <p:childTnLst>
                              <p:par>
                                <p:cTn id="70" presetID="50" presetClass="entr" presetSubtype="0" decel="100000" fill="hold" grpId="0" nodeType="afterEffect">
                                  <p:stCondLst>
                                    <p:cond delay="0"/>
                                  </p:stCondLst>
                                  <p:childTnLst>
                                    <p:set>
                                      <p:cBhvr>
                                        <p:cTn id="71" dur="1" fill="hold">
                                          <p:stCondLst>
                                            <p:cond delay="0"/>
                                          </p:stCondLst>
                                        </p:cTn>
                                        <p:tgtEl>
                                          <p:spTgt spid="34"/>
                                        </p:tgtEl>
                                        <p:attrNameLst>
                                          <p:attrName>style.visibility</p:attrName>
                                        </p:attrNameLst>
                                      </p:cBhvr>
                                      <p:to>
                                        <p:strVal val="visible"/>
                                      </p:to>
                                    </p:set>
                                    <p:anim calcmode="lin" valueType="num">
                                      <p:cBhvr>
                                        <p:cTn id="72" dur="1000" fill="hold"/>
                                        <p:tgtEl>
                                          <p:spTgt spid="34"/>
                                        </p:tgtEl>
                                        <p:attrNameLst>
                                          <p:attrName>ppt_w</p:attrName>
                                        </p:attrNameLst>
                                      </p:cBhvr>
                                      <p:tavLst>
                                        <p:tav tm="0">
                                          <p:val>
                                            <p:strVal val="#ppt_w+.3"/>
                                          </p:val>
                                        </p:tav>
                                        <p:tav tm="100000">
                                          <p:val>
                                            <p:strVal val="#ppt_w"/>
                                          </p:val>
                                        </p:tav>
                                      </p:tavLst>
                                    </p:anim>
                                    <p:anim calcmode="lin" valueType="num">
                                      <p:cBhvr>
                                        <p:cTn id="73" dur="1000" fill="hold"/>
                                        <p:tgtEl>
                                          <p:spTgt spid="34"/>
                                        </p:tgtEl>
                                        <p:attrNameLst>
                                          <p:attrName>ppt_h</p:attrName>
                                        </p:attrNameLst>
                                      </p:cBhvr>
                                      <p:tavLst>
                                        <p:tav tm="0">
                                          <p:val>
                                            <p:strVal val="#ppt_h"/>
                                          </p:val>
                                        </p:tav>
                                        <p:tav tm="100000">
                                          <p:val>
                                            <p:strVal val="#ppt_h"/>
                                          </p:val>
                                        </p:tav>
                                      </p:tavLst>
                                    </p:anim>
                                    <p:animEffect>
                                      <p:cBhvr>
                                        <p:cTn id="74" dur="1000"/>
                                        <p:tgtEl>
                                          <p:spTgt spid="34"/>
                                        </p:tgtEl>
                                      </p:cBhvr>
                                    </p:animEffect>
                                  </p:childTnLst>
                                </p:cTn>
                              </p:par>
                              <p:par>
                                <p:cTn id="75" presetID="50" presetClass="entr" presetSubtype="0" decel="100000" fill="hold" grpId="0" nodeType="withEffect">
                                  <p:stCondLst>
                                    <p:cond delay="250"/>
                                  </p:stCondLst>
                                  <p:childTnLst>
                                    <p:set>
                                      <p:cBhvr>
                                        <p:cTn id="76" dur="1" fill="hold">
                                          <p:stCondLst>
                                            <p:cond delay="0"/>
                                          </p:stCondLst>
                                        </p:cTn>
                                        <p:tgtEl>
                                          <p:spTgt spid="35"/>
                                        </p:tgtEl>
                                        <p:attrNameLst>
                                          <p:attrName>style.visibility</p:attrName>
                                        </p:attrNameLst>
                                      </p:cBhvr>
                                      <p:to>
                                        <p:strVal val="visible"/>
                                      </p:to>
                                    </p:set>
                                    <p:anim calcmode="lin" valueType="num">
                                      <p:cBhvr>
                                        <p:cTn id="77" dur="1000" fill="hold"/>
                                        <p:tgtEl>
                                          <p:spTgt spid="35"/>
                                        </p:tgtEl>
                                        <p:attrNameLst>
                                          <p:attrName>ppt_w</p:attrName>
                                        </p:attrNameLst>
                                      </p:cBhvr>
                                      <p:tavLst>
                                        <p:tav tm="0">
                                          <p:val>
                                            <p:strVal val="#ppt_w+.3"/>
                                          </p:val>
                                        </p:tav>
                                        <p:tav tm="100000">
                                          <p:val>
                                            <p:strVal val="#ppt_w"/>
                                          </p:val>
                                        </p:tav>
                                      </p:tavLst>
                                    </p:anim>
                                    <p:anim calcmode="lin" valueType="num">
                                      <p:cBhvr>
                                        <p:cTn id="78" dur="1000" fill="hold"/>
                                        <p:tgtEl>
                                          <p:spTgt spid="35"/>
                                        </p:tgtEl>
                                        <p:attrNameLst>
                                          <p:attrName>ppt_h</p:attrName>
                                        </p:attrNameLst>
                                      </p:cBhvr>
                                      <p:tavLst>
                                        <p:tav tm="0">
                                          <p:val>
                                            <p:strVal val="#ppt_h"/>
                                          </p:val>
                                        </p:tav>
                                        <p:tav tm="100000">
                                          <p:val>
                                            <p:strVal val="#ppt_h"/>
                                          </p:val>
                                        </p:tav>
                                      </p:tavLst>
                                    </p:anim>
                                    <p:animEffect>
                                      <p:cBhvr>
                                        <p:cTn id="79" dur="1000"/>
                                        <p:tgtEl>
                                          <p:spTgt spid="35"/>
                                        </p:tgtEl>
                                      </p:cBhvr>
                                    </p:animEffect>
                                  </p:childTnLst>
                                </p:cTn>
                              </p:par>
                              <p:par>
                                <p:cTn id="80" presetID="50" presetClass="entr" presetSubtype="0" decel="100000" fill="hold" grpId="0" nodeType="withEffect">
                                  <p:stCondLst>
                                    <p:cond delay="500"/>
                                  </p:stCondLst>
                                  <p:childTnLst>
                                    <p:set>
                                      <p:cBhvr>
                                        <p:cTn id="81" dur="1" fill="hold">
                                          <p:stCondLst>
                                            <p:cond delay="0"/>
                                          </p:stCondLst>
                                        </p:cTn>
                                        <p:tgtEl>
                                          <p:spTgt spid="36"/>
                                        </p:tgtEl>
                                        <p:attrNameLst>
                                          <p:attrName>style.visibility</p:attrName>
                                        </p:attrNameLst>
                                      </p:cBhvr>
                                      <p:to>
                                        <p:strVal val="visible"/>
                                      </p:to>
                                    </p:set>
                                    <p:anim calcmode="lin" valueType="num">
                                      <p:cBhvr>
                                        <p:cTn id="82" dur="1000" fill="hold"/>
                                        <p:tgtEl>
                                          <p:spTgt spid="36"/>
                                        </p:tgtEl>
                                        <p:attrNameLst>
                                          <p:attrName>ppt_w</p:attrName>
                                        </p:attrNameLst>
                                      </p:cBhvr>
                                      <p:tavLst>
                                        <p:tav tm="0">
                                          <p:val>
                                            <p:strVal val="#ppt_w+.3"/>
                                          </p:val>
                                        </p:tav>
                                        <p:tav tm="100000">
                                          <p:val>
                                            <p:strVal val="#ppt_w"/>
                                          </p:val>
                                        </p:tav>
                                      </p:tavLst>
                                    </p:anim>
                                    <p:anim calcmode="lin" valueType="num">
                                      <p:cBhvr>
                                        <p:cTn id="83" dur="1000" fill="hold"/>
                                        <p:tgtEl>
                                          <p:spTgt spid="36"/>
                                        </p:tgtEl>
                                        <p:attrNameLst>
                                          <p:attrName>ppt_h</p:attrName>
                                        </p:attrNameLst>
                                      </p:cBhvr>
                                      <p:tavLst>
                                        <p:tav tm="0">
                                          <p:val>
                                            <p:strVal val="#ppt_h"/>
                                          </p:val>
                                        </p:tav>
                                        <p:tav tm="100000">
                                          <p:val>
                                            <p:strVal val="#ppt_h"/>
                                          </p:val>
                                        </p:tav>
                                      </p:tavLst>
                                    </p:anim>
                                    <p:animEffect>
                                      <p:cBhvr>
                                        <p:cTn id="84" dur="1000"/>
                                        <p:tgtEl>
                                          <p:spTgt spid="36"/>
                                        </p:tgtEl>
                                      </p:cBhvr>
                                    </p:animEffect>
                                  </p:childTnLst>
                                </p:cTn>
                              </p:par>
                              <p:par>
                                <p:cTn id="85" presetID="50" presetClass="entr" presetSubtype="0" decel="100000" fill="hold" grpId="0" nodeType="withEffect">
                                  <p:stCondLst>
                                    <p:cond delay="750"/>
                                  </p:stCondLst>
                                  <p:childTnLst>
                                    <p:set>
                                      <p:cBhvr>
                                        <p:cTn id="86" dur="1" fill="hold">
                                          <p:stCondLst>
                                            <p:cond delay="0"/>
                                          </p:stCondLst>
                                        </p:cTn>
                                        <p:tgtEl>
                                          <p:spTgt spid="37"/>
                                        </p:tgtEl>
                                        <p:attrNameLst>
                                          <p:attrName>style.visibility</p:attrName>
                                        </p:attrNameLst>
                                      </p:cBhvr>
                                      <p:to>
                                        <p:strVal val="visible"/>
                                      </p:to>
                                    </p:set>
                                    <p:anim calcmode="lin" valueType="num">
                                      <p:cBhvr>
                                        <p:cTn id="87" dur="1000" fill="hold"/>
                                        <p:tgtEl>
                                          <p:spTgt spid="37"/>
                                        </p:tgtEl>
                                        <p:attrNameLst>
                                          <p:attrName>ppt_w</p:attrName>
                                        </p:attrNameLst>
                                      </p:cBhvr>
                                      <p:tavLst>
                                        <p:tav tm="0">
                                          <p:val>
                                            <p:strVal val="#ppt_w+.3"/>
                                          </p:val>
                                        </p:tav>
                                        <p:tav tm="100000">
                                          <p:val>
                                            <p:strVal val="#ppt_w"/>
                                          </p:val>
                                        </p:tav>
                                      </p:tavLst>
                                    </p:anim>
                                    <p:anim calcmode="lin" valueType="num">
                                      <p:cBhvr>
                                        <p:cTn id="88" dur="1000" fill="hold"/>
                                        <p:tgtEl>
                                          <p:spTgt spid="37"/>
                                        </p:tgtEl>
                                        <p:attrNameLst>
                                          <p:attrName>ppt_h</p:attrName>
                                        </p:attrNameLst>
                                      </p:cBhvr>
                                      <p:tavLst>
                                        <p:tav tm="0">
                                          <p:val>
                                            <p:strVal val="#ppt_h"/>
                                          </p:val>
                                        </p:tav>
                                        <p:tav tm="100000">
                                          <p:val>
                                            <p:strVal val="#ppt_h"/>
                                          </p:val>
                                        </p:tav>
                                      </p:tavLst>
                                    </p:anim>
                                    <p:animEffect>
                                      <p:cBhvr>
                                        <p:cTn id="89"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10" grpId="0" animBg="1"/>
      <p:bldP spid="14" grpId="0" animBg="1"/>
      <p:bldP spid="30" grpId="0" bldLvl="0" autoUpdateAnimBg="0"/>
      <p:bldP spid="31" grpId="0" bldLvl="0" autoUpdateAnimBg="0"/>
      <p:bldP spid="32" grpId="0" bldLvl="0" autoUpdateAnimBg="0"/>
      <p:bldP spid="33" grpId="0" bldLvl="0" autoUpdateAnimBg="0"/>
      <p:bldP spid="34" grpId="0" bldLvl="0" autoUpdateAnimBg="0"/>
      <p:bldP spid="35" grpId="0" bldLvl="0" autoUpdateAnimBg="0"/>
      <p:bldP spid="36" grpId="0" bldLvl="0" autoUpdateAnimBg="0"/>
      <p:bldP spid="37"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ChangeArrowheads="1"/>
          </p:cNvSpPr>
          <p:nvPr/>
        </p:nvSpPr>
        <p:spPr bwMode="auto">
          <a:xfrm>
            <a:off x="1887538" y="1168400"/>
            <a:ext cx="1562100" cy="1574800"/>
          </a:xfrm>
          <a:custGeom>
            <a:avLst/>
            <a:gdLst>
              <a:gd name="T0" fmla="*/ 2147483647 w 455"/>
              <a:gd name="T1" fmla="*/ 2147483647 h 459"/>
              <a:gd name="T2" fmla="*/ 2147483647 w 455"/>
              <a:gd name="T3" fmla="*/ 2147483647 h 459"/>
              <a:gd name="T4" fmla="*/ 2147483647 w 455"/>
              <a:gd name="T5" fmla="*/ 0 h 459"/>
              <a:gd name="T6" fmla="*/ 0 w 455"/>
              <a:gd name="T7" fmla="*/ 2147483647 h 459"/>
              <a:gd name="T8" fmla="*/ 58879154 w 455"/>
              <a:gd name="T9" fmla="*/ 2147483647 h 459"/>
              <a:gd name="T10" fmla="*/ 2147483647 w 455"/>
              <a:gd name="T11" fmla="*/ 2147483647 h 459"/>
              <a:gd name="T12" fmla="*/ 0 60000 65536"/>
              <a:gd name="T13" fmla="*/ 0 60000 65536"/>
              <a:gd name="T14" fmla="*/ 0 60000 65536"/>
              <a:gd name="T15" fmla="*/ 0 60000 65536"/>
              <a:gd name="T16" fmla="*/ 0 60000 65536"/>
              <a:gd name="T17" fmla="*/ 0 60000 65536"/>
              <a:gd name="T18" fmla="*/ 0 w 455"/>
              <a:gd name="T19" fmla="*/ 0 h 459"/>
              <a:gd name="T20" fmla="*/ 455 w 455"/>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5" h="459">
                <a:moveTo>
                  <a:pt x="225" y="459"/>
                </a:moveTo>
                <a:cubicBezTo>
                  <a:pt x="352" y="459"/>
                  <a:pt x="455" y="357"/>
                  <a:pt x="455" y="230"/>
                </a:cubicBezTo>
                <a:cubicBezTo>
                  <a:pt x="455" y="103"/>
                  <a:pt x="352" y="0"/>
                  <a:pt x="225" y="0"/>
                </a:cubicBezTo>
                <a:cubicBezTo>
                  <a:pt x="114" y="0"/>
                  <a:pt x="20" y="80"/>
                  <a:pt x="0" y="185"/>
                </a:cubicBezTo>
                <a:cubicBezTo>
                  <a:pt x="5" y="459"/>
                  <a:pt x="5" y="459"/>
                  <a:pt x="5" y="459"/>
                </a:cubicBezTo>
                <a:lnTo>
                  <a:pt x="225" y="459"/>
                </a:lnTo>
                <a:close/>
              </a:path>
            </a:pathLst>
          </a:custGeom>
          <a:solidFill>
            <a:schemeClr val="accent1"/>
          </a:solidFill>
          <a:ln w="9525">
            <a:noFill/>
            <a:miter lim="800000"/>
            <a:headEnd/>
            <a:tailEnd/>
          </a:ln>
        </p:spPr>
        <p:txBody>
          <a:bodyPr lIns="68571" tIns="34285" rIns="68571" bIns="34285"/>
          <a:lstStyle/>
          <a:p>
            <a:endParaRPr lang="zh-CN" altLang="en-US"/>
          </a:p>
        </p:txBody>
      </p:sp>
      <p:sp>
        <p:nvSpPr>
          <p:cNvPr id="19" name="Freeform 6"/>
          <p:cNvSpPr>
            <a:spLocks noChangeArrowheads="1"/>
          </p:cNvSpPr>
          <p:nvPr/>
        </p:nvSpPr>
        <p:spPr bwMode="auto">
          <a:xfrm>
            <a:off x="3984625" y="1204913"/>
            <a:ext cx="1565275" cy="1576387"/>
          </a:xfrm>
          <a:custGeom>
            <a:avLst/>
            <a:gdLst>
              <a:gd name="T0" fmla="*/ 2147483647 w 456"/>
              <a:gd name="T1" fmla="*/ 2147483647 h 459"/>
              <a:gd name="T2" fmla="*/ 2147483647 w 456"/>
              <a:gd name="T3" fmla="*/ 2147483647 h 459"/>
              <a:gd name="T4" fmla="*/ 2147483647 w 456"/>
              <a:gd name="T5" fmla="*/ 0 h 459"/>
              <a:gd name="T6" fmla="*/ 0 w 456"/>
              <a:gd name="T7" fmla="*/ 2147483647 h 459"/>
              <a:gd name="T8" fmla="*/ 58907202 w 456"/>
              <a:gd name="T9" fmla="*/ 2147483647 h 459"/>
              <a:gd name="T10" fmla="*/ 2147483647 w 456"/>
              <a:gd name="T11" fmla="*/ 2147483647 h 459"/>
              <a:gd name="T12" fmla="*/ 0 60000 65536"/>
              <a:gd name="T13" fmla="*/ 0 60000 65536"/>
              <a:gd name="T14" fmla="*/ 0 60000 65536"/>
              <a:gd name="T15" fmla="*/ 0 60000 65536"/>
              <a:gd name="T16" fmla="*/ 0 60000 65536"/>
              <a:gd name="T17" fmla="*/ 0 60000 65536"/>
              <a:gd name="T18" fmla="*/ 0 w 456"/>
              <a:gd name="T19" fmla="*/ 0 h 459"/>
              <a:gd name="T20" fmla="*/ 456 w 456"/>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6" h="459">
                <a:moveTo>
                  <a:pt x="226" y="459"/>
                </a:moveTo>
                <a:cubicBezTo>
                  <a:pt x="353" y="459"/>
                  <a:pt x="456" y="356"/>
                  <a:pt x="456" y="229"/>
                </a:cubicBezTo>
                <a:cubicBezTo>
                  <a:pt x="456" y="102"/>
                  <a:pt x="353" y="0"/>
                  <a:pt x="226" y="0"/>
                </a:cubicBezTo>
                <a:cubicBezTo>
                  <a:pt x="114" y="0"/>
                  <a:pt x="21" y="79"/>
                  <a:pt x="0" y="185"/>
                </a:cubicBezTo>
                <a:cubicBezTo>
                  <a:pt x="5" y="459"/>
                  <a:pt x="5" y="459"/>
                  <a:pt x="5" y="459"/>
                </a:cubicBezTo>
                <a:lnTo>
                  <a:pt x="226" y="459"/>
                </a:lnTo>
                <a:close/>
              </a:path>
            </a:pathLst>
          </a:custGeom>
          <a:solidFill>
            <a:schemeClr val="accent4"/>
          </a:solidFill>
          <a:ln w="9525">
            <a:noFill/>
            <a:miter lim="800000"/>
            <a:headEnd/>
            <a:tailEnd/>
          </a:ln>
        </p:spPr>
        <p:txBody>
          <a:bodyPr lIns="68571" tIns="34285" rIns="68571" bIns="34285"/>
          <a:lstStyle/>
          <a:p>
            <a:endParaRPr lang="zh-CN" altLang="en-US"/>
          </a:p>
        </p:txBody>
      </p:sp>
      <p:sp>
        <p:nvSpPr>
          <p:cNvPr id="35" name="Freeform 7"/>
          <p:cNvSpPr>
            <a:spLocks noChangeArrowheads="1"/>
          </p:cNvSpPr>
          <p:nvPr/>
        </p:nvSpPr>
        <p:spPr bwMode="auto">
          <a:xfrm>
            <a:off x="6175375" y="1185863"/>
            <a:ext cx="1565275" cy="1577975"/>
          </a:xfrm>
          <a:custGeom>
            <a:avLst/>
            <a:gdLst>
              <a:gd name="T0" fmla="*/ 2147483647 w 456"/>
              <a:gd name="T1" fmla="*/ 2147483647 h 460"/>
              <a:gd name="T2" fmla="*/ 2147483647 w 456"/>
              <a:gd name="T3" fmla="*/ 2147483647 h 460"/>
              <a:gd name="T4" fmla="*/ 2147483647 w 456"/>
              <a:gd name="T5" fmla="*/ 0 h 460"/>
              <a:gd name="T6" fmla="*/ 0 w 456"/>
              <a:gd name="T7" fmla="*/ 2147483647 h 460"/>
              <a:gd name="T8" fmla="*/ 58907202 w 456"/>
              <a:gd name="T9" fmla="*/ 2147483647 h 460"/>
              <a:gd name="T10" fmla="*/ 2147483647 w 456"/>
              <a:gd name="T11" fmla="*/ 2147483647 h 460"/>
              <a:gd name="T12" fmla="*/ 0 60000 65536"/>
              <a:gd name="T13" fmla="*/ 0 60000 65536"/>
              <a:gd name="T14" fmla="*/ 0 60000 65536"/>
              <a:gd name="T15" fmla="*/ 0 60000 65536"/>
              <a:gd name="T16" fmla="*/ 0 60000 65536"/>
              <a:gd name="T17" fmla="*/ 0 60000 65536"/>
              <a:gd name="T18" fmla="*/ 0 w 456"/>
              <a:gd name="T19" fmla="*/ 0 h 460"/>
              <a:gd name="T20" fmla="*/ 456 w 456"/>
              <a:gd name="T21" fmla="*/ 460 h 460"/>
            </a:gdLst>
            <a:ahLst/>
            <a:cxnLst>
              <a:cxn ang="T12">
                <a:pos x="T0" y="T1"/>
              </a:cxn>
              <a:cxn ang="T13">
                <a:pos x="T2" y="T3"/>
              </a:cxn>
              <a:cxn ang="T14">
                <a:pos x="T4" y="T5"/>
              </a:cxn>
              <a:cxn ang="T15">
                <a:pos x="T6" y="T7"/>
              </a:cxn>
              <a:cxn ang="T16">
                <a:pos x="T8" y="T9"/>
              </a:cxn>
              <a:cxn ang="T17">
                <a:pos x="T10" y="T11"/>
              </a:cxn>
            </a:cxnLst>
            <a:rect l="T18" t="T19" r="T20" b="T21"/>
            <a:pathLst>
              <a:path w="456" h="460">
                <a:moveTo>
                  <a:pt x="226" y="460"/>
                </a:moveTo>
                <a:cubicBezTo>
                  <a:pt x="353" y="460"/>
                  <a:pt x="456" y="357"/>
                  <a:pt x="456" y="230"/>
                </a:cubicBezTo>
                <a:cubicBezTo>
                  <a:pt x="456" y="103"/>
                  <a:pt x="353" y="0"/>
                  <a:pt x="226" y="0"/>
                </a:cubicBezTo>
                <a:cubicBezTo>
                  <a:pt x="114" y="0"/>
                  <a:pt x="21" y="80"/>
                  <a:pt x="0" y="186"/>
                </a:cubicBezTo>
                <a:cubicBezTo>
                  <a:pt x="5" y="460"/>
                  <a:pt x="5" y="460"/>
                  <a:pt x="5" y="460"/>
                </a:cubicBezTo>
                <a:lnTo>
                  <a:pt x="226" y="460"/>
                </a:lnTo>
                <a:close/>
              </a:path>
            </a:pathLst>
          </a:custGeom>
          <a:solidFill>
            <a:schemeClr val="accent6">
              <a:lumMod val="40000"/>
              <a:lumOff val="60000"/>
            </a:schemeClr>
          </a:solidFill>
          <a:ln w="9525">
            <a:noFill/>
            <a:miter lim="800000"/>
            <a:headEnd/>
            <a:tailEnd/>
          </a:ln>
        </p:spPr>
        <p:txBody>
          <a:bodyPr lIns="68571" tIns="34285" rIns="68571" bIns="34285"/>
          <a:lstStyle/>
          <a:p>
            <a:endParaRPr lang="zh-CN" altLang="en-US"/>
          </a:p>
        </p:txBody>
      </p:sp>
      <p:sp>
        <p:nvSpPr>
          <p:cNvPr id="36" name="Freeform 378"/>
          <p:cNvSpPr>
            <a:spLocks noChangeArrowheads="1"/>
          </p:cNvSpPr>
          <p:nvPr/>
        </p:nvSpPr>
        <p:spPr bwMode="auto">
          <a:xfrm>
            <a:off x="954088" y="2970213"/>
            <a:ext cx="874712" cy="222250"/>
          </a:xfrm>
          <a:custGeom>
            <a:avLst/>
            <a:gdLst>
              <a:gd name="T0" fmla="*/ 2147483647 w 255"/>
              <a:gd name="T1" fmla="*/ 385795227 h 65"/>
              <a:gd name="T2" fmla="*/ 2147483647 w 255"/>
              <a:gd name="T3" fmla="*/ 0 h 65"/>
              <a:gd name="T4" fmla="*/ 200051780 w 255"/>
              <a:gd name="T5" fmla="*/ 0 h 65"/>
              <a:gd name="T6" fmla="*/ 0 w 255"/>
              <a:gd name="T7" fmla="*/ 385795227 h 65"/>
              <a:gd name="T8" fmla="*/ 0 w 255"/>
              <a:gd name="T9" fmla="*/ 385795227 h 65"/>
              <a:gd name="T10" fmla="*/ 200051780 w 255"/>
              <a:gd name="T11" fmla="*/ 759900104 h 65"/>
              <a:gd name="T12" fmla="*/ 2147483647 w 255"/>
              <a:gd name="T13" fmla="*/ 759900104 h 65"/>
              <a:gd name="T14" fmla="*/ 2147483647 w 255"/>
              <a:gd name="T15" fmla="*/ 385795227 h 65"/>
              <a:gd name="T16" fmla="*/ 0 60000 65536"/>
              <a:gd name="T17" fmla="*/ 0 60000 65536"/>
              <a:gd name="T18" fmla="*/ 0 60000 65536"/>
              <a:gd name="T19" fmla="*/ 0 60000 65536"/>
              <a:gd name="T20" fmla="*/ 0 60000 65536"/>
              <a:gd name="T21" fmla="*/ 0 60000 65536"/>
              <a:gd name="T22" fmla="*/ 0 60000 65536"/>
              <a:gd name="T23" fmla="*/ 0 60000 65536"/>
              <a:gd name="T24" fmla="*/ 0 w 255"/>
              <a:gd name="T25" fmla="*/ 0 h 65"/>
              <a:gd name="T26" fmla="*/ 255 w 255"/>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5" h="65">
                <a:moveTo>
                  <a:pt x="255" y="33"/>
                </a:moveTo>
                <a:cubicBezTo>
                  <a:pt x="255" y="15"/>
                  <a:pt x="248" y="0"/>
                  <a:pt x="239" y="0"/>
                </a:cubicBezTo>
                <a:cubicBezTo>
                  <a:pt x="17" y="0"/>
                  <a:pt x="17" y="0"/>
                  <a:pt x="17" y="0"/>
                </a:cubicBezTo>
                <a:cubicBezTo>
                  <a:pt x="7" y="0"/>
                  <a:pt x="0" y="15"/>
                  <a:pt x="0" y="33"/>
                </a:cubicBezTo>
                <a:cubicBezTo>
                  <a:pt x="0" y="33"/>
                  <a:pt x="0" y="33"/>
                  <a:pt x="0" y="33"/>
                </a:cubicBezTo>
                <a:cubicBezTo>
                  <a:pt x="0" y="50"/>
                  <a:pt x="7" y="65"/>
                  <a:pt x="17" y="65"/>
                </a:cubicBezTo>
                <a:cubicBezTo>
                  <a:pt x="239" y="65"/>
                  <a:pt x="239" y="65"/>
                  <a:pt x="239" y="65"/>
                </a:cubicBezTo>
                <a:cubicBezTo>
                  <a:pt x="248" y="65"/>
                  <a:pt x="255" y="50"/>
                  <a:pt x="255" y="33"/>
                </a:cubicBezTo>
                <a:close/>
              </a:path>
            </a:pathLst>
          </a:custGeom>
          <a:solidFill>
            <a:schemeClr val="accent1"/>
          </a:solidFill>
          <a:ln w="9525">
            <a:noFill/>
            <a:miter lim="800000"/>
            <a:headEnd/>
            <a:tailEnd/>
          </a:ln>
        </p:spPr>
        <p:txBody>
          <a:bodyPr lIns="68571" tIns="34285" rIns="68571" bIns="34285"/>
          <a:lstStyle/>
          <a:p>
            <a:endParaRPr lang="zh-CN" altLang="en-US"/>
          </a:p>
        </p:txBody>
      </p:sp>
      <p:sp>
        <p:nvSpPr>
          <p:cNvPr id="37" name="Freeform 379"/>
          <p:cNvSpPr>
            <a:spLocks noChangeArrowheads="1"/>
          </p:cNvSpPr>
          <p:nvPr/>
        </p:nvSpPr>
        <p:spPr bwMode="auto">
          <a:xfrm>
            <a:off x="1852613" y="2970213"/>
            <a:ext cx="879475" cy="222250"/>
          </a:xfrm>
          <a:custGeom>
            <a:avLst/>
            <a:gdLst>
              <a:gd name="T0" fmla="*/ 2147483647 w 256"/>
              <a:gd name="T1" fmla="*/ 385795227 h 65"/>
              <a:gd name="T2" fmla="*/ 2147483647 w 256"/>
              <a:gd name="T3" fmla="*/ 0 h 65"/>
              <a:gd name="T4" fmla="*/ 200568396 w 256"/>
              <a:gd name="T5" fmla="*/ 0 h 65"/>
              <a:gd name="T6" fmla="*/ 0 w 256"/>
              <a:gd name="T7" fmla="*/ 385795227 h 65"/>
              <a:gd name="T8" fmla="*/ 0 w 256"/>
              <a:gd name="T9" fmla="*/ 385795227 h 65"/>
              <a:gd name="T10" fmla="*/ 200568396 w 256"/>
              <a:gd name="T11" fmla="*/ 759900104 h 65"/>
              <a:gd name="T12" fmla="*/ 2147483647 w 256"/>
              <a:gd name="T13" fmla="*/ 759900104 h 65"/>
              <a:gd name="T14" fmla="*/ 2147483647 w 256"/>
              <a:gd name="T15" fmla="*/ 385795227 h 65"/>
              <a:gd name="T16" fmla="*/ 0 60000 65536"/>
              <a:gd name="T17" fmla="*/ 0 60000 65536"/>
              <a:gd name="T18" fmla="*/ 0 60000 65536"/>
              <a:gd name="T19" fmla="*/ 0 60000 65536"/>
              <a:gd name="T20" fmla="*/ 0 60000 65536"/>
              <a:gd name="T21" fmla="*/ 0 60000 65536"/>
              <a:gd name="T22" fmla="*/ 0 60000 65536"/>
              <a:gd name="T23" fmla="*/ 0 60000 65536"/>
              <a:gd name="T24" fmla="*/ 0 w 256"/>
              <a:gd name="T25" fmla="*/ 0 h 65"/>
              <a:gd name="T26" fmla="*/ 256 w 256"/>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6" h="65">
                <a:moveTo>
                  <a:pt x="256" y="33"/>
                </a:moveTo>
                <a:cubicBezTo>
                  <a:pt x="256" y="15"/>
                  <a:pt x="248" y="0"/>
                  <a:pt x="239" y="0"/>
                </a:cubicBezTo>
                <a:cubicBezTo>
                  <a:pt x="17" y="0"/>
                  <a:pt x="17" y="0"/>
                  <a:pt x="17" y="0"/>
                </a:cubicBezTo>
                <a:cubicBezTo>
                  <a:pt x="8" y="0"/>
                  <a:pt x="0" y="15"/>
                  <a:pt x="0" y="33"/>
                </a:cubicBezTo>
                <a:cubicBezTo>
                  <a:pt x="0" y="33"/>
                  <a:pt x="0" y="33"/>
                  <a:pt x="0" y="33"/>
                </a:cubicBezTo>
                <a:cubicBezTo>
                  <a:pt x="0" y="50"/>
                  <a:pt x="8" y="65"/>
                  <a:pt x="17" y="65"/>
                </a:cubicBezTo>
                <a:cubicBezTo>
                  <a:pt x="239" y="65"/>
                  <a:pt x="239" y="65"/>
                  <a:pt x="239" y="65"/>
                </a:cubicBezTo>
                <a:cubicBezTo>
                  <a:pt x="248" y="65"/>
                  <a:pt x="256" y="50"/>
                  <a:pt x="256" y="33"/>
                </a:cubicBezTo>
                <a:close/>
              </a:path>
            </a:pathLst>
          </a:custGeom>
          <a:solidFill>
            <a:schemeClr val="accent1"/>
          </a:solidFill>
          <a:ln w="9525">
            <a:noFill/>
            <a:miter lim="800000"/>
            <a:headEnd/>
            <a:tailEnd/>
          </a:ln>
        </p:spPr>
        <p:txBody>
          <a:bodyPr lIns="68571" tIns="34285" rIns="68571" bIns="34285"/>
          <a:lstStyle/>
          <a:p>
            <a:endParaRPr lang="zh-CN" altLang="en-US"/>
          </a:p>
        </p:txBody>
      </p:sp>
      <p:sp>
        <p:nvSpPr>
          <p:cNvPr id="38" name="Freeform 380"/>
          <p:cNvSpPr>
            <a:spLocks noChangeArrowheads="1"/>
          </p:cNvSpPr>
          <p:nvPr/>
        </p:nvSpPr>
        <p:spPr bwMode="auto">
          <a:xfrm>
            <a:off x="2622550" y="2970213"/>
            <a:ext cx="1417638" cy="222250"/>
          </a:xfrm>
          <a:custGeom>
            <a:avLst/>
            <a:gdLst>
              <a:gd name="T0" fmla="*/ 2147483647 w 413"/>
              <a:gd name="T1" fmla="*/ 385795227 h 65"/>
              <a:gd name="T2" fmla="*/ 2147483647 w 413"/>
              <a:gd name="T3" fmla="*/ 0 h 65"/>
              <a:gd name="T4" fmla="*/ 200391541 w 413"/>
              <a:gd name="T5" fmla="*/ 0 h 65"/>
              <a:gd name="T6" fmla="*/ 0 w 413"/>
              <a:gd name="T7" fmla="*/ 385795227 h 65"/>
              <a:gd name="T8" fmla="*/ 0 w 413"/>
              <a:gd name="T9" fmla="*/ 385795227 h 65"/>
              <a:gd name="T10" fmla="*/ 200391541 w 413"/>
              <a:gd name="T11" fmla="*/ 759900104 h 65"/>
              <a:gd name="T12" fmla="*/ 2147483647 w 413"/>
              <a:gd name="T13" fmla="*/ 759900104 h 65"/>
              <a:gd name="T14" fmla="*/ 2147483647 w 413"/>
              <a:gd name="T15" fmla="*/ 385795227 h 65"/>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65"/>
              <a:gd name="T26" fmla="*/ 413 w 4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65">
                <a:moveTo>
                  <a:pt x="413" y="33"/>
                </a:moveTo>
                <a:cubicBezTo>
                  <a:pt x="413" y="15"/>
                  <a:pt x="405" y="0"/>
                  <a:pt x="396" y="0"/>
                </a:cubicBezTo>
                <a:cubicBezTo>
                  <a:pt x="17" y="0"/>
                  <a:pt x="17" y="0"/>
                  <a:pt x="17" y="0"/>
                </a:cubicBezTo>
                <a:cubicBezTo>
                  <a:pt x="8" y="0"/>
                  <a:pt x="0" y="15"/>
                  <a:pt x="0" y="33"/>
                </a:cubicBezTo>
                <a:cubicBezTo>
                  <a:pt x="0" y="33"/>
                  <a:pt x="0" y="33"/>
                  <a:pt x="0" y="33"/>
                </a:cubicBezTo>
                <a:cubicBezTo>
                  <a:pt x="0" y="50"/>
                  <a:pt x="8" y="65"/>
                  <a:pt x="17" y="65"/>
                </a:cubicBezTo>
                <a:cubicBezTo>
                  <a:pt x="396" y="65"/>
                  <a:pt x="396" y="65"/>
                  <a:pt x="396" y="65"/>
                </a:cubicBezTo>
                <a:cubicBezTo>
                  <a:pt x="405" y="65"/>
                  <a:pt x="413" y="50"/>
                  <a:pt x="413" y="33"/>
                </a:cubicBezTo>
                <a:close/>
              </a:path>
            </a:pathLst>
          </a:custGeom>
          <a:solidFill>
            <a:schemeClr val="accent4"/>
          </a:solidFill>
          <a:ln w="9525">
            <a:noFill/>
            <a:miter lim="800000"/>
            <a:headEnd/>
            <a:tailEnd/>
          </a:ln>
        </p:spPr>
        <p:txBody>
          <a:bodyPr lIns="68571" tIns="34285" rIns="68571" bIns="34285"/>
          <a:lstStyle/>
          <a:p>
            <a:endParaRPr lang="zh-CN" altLang="en-US"/>
          </a:p>
        </p:txBody>
      </p:sp>
      <p:sp>
        <p:nvSpPr>
          <p:cNvPr id="39" name="Freeform 381"/>
          <p:cNvSpPr>
            <a:spLocks noChangeArrowheads="1"/>
          </p:cNvSpPr>
          <p:nvPr/>
        </p:nvSpPr>
        <p:spPr bwMode="auto">
          <a:xfrm>
            <a:off x="3670300" y="2970213"/>
            <a:ext cx="1416050" cy="222250"/>
          </a:xfrm>
          <a:custGeom>
            <a:avLst/>
            <a:gdLst>
              <a:gd name="T0" fmla="*/ 2147483647 w 413"/>
              <a:gd name="T1" fmla="*/ 385795227 h 65"/>
              <a:gd name="T2" fmla="*/ 2147483647 w 413"/>
              <a:gd name="T3" fmla="*/ 0 h 65"/>
              <a:gd name="T4" fmla="*/ 199961346 w 413"/>
              <a:gd name="T5" fmla="*/ 0 h 65"/>
              <a:gd name="T6" fmla="*/ 0 w 413"/>
              <a:gd name="T7" fmla="*/ 385795227 h 65"/>
              <a:gd name="T8" fmla="*/ 0 w 413"/>
              <a:gd name="T9" fmla="*/ 385795227 h 65"/>
              <a:gd name="T10" fmla="*/ 199961346 w 413"/>
              <a:gd name="T11" fmla="*/ 759900104 h 65"/>
              <a:gd name="T12" fmla="*/ 2147483647 w 413"/>
              <a:gd name="T13" fmla="*/ 759900104 h 65"/>
              <a:gd name="T14" fmla="*/ 2147483647 w 413"/>
              <a:gd name="T15" fmla="*/ 385795227 h 65"/>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65"/>
              <a:gd name="T26" fmla="*/ 413 w 4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65">
                <a:moveTo>
                  <a:pt x="413" y="33"/>
                </a:moveTo>
                <a:cubicBezTo>
                  <a:pt x="413" y="15"/>
                  <a:pt x="405" y="0"/>
                  <a:pt x="396" y="0"/>
                </a:cubicBezTo>
                <a:cubicBezTo>
                  <a:pt x="17" y="0"/>
                  <a:pt x="17" y="0"/>
                  <a:pt x="17" y="0"/>
                </a:cubicBezTo>
                <a:cubicBezTo>
                  <a:pt x="7" y="0"/>
                  <a:pt x="0" y="15"/>
                  <a:pt x="0" y="33"/>
                </a:cubicBezTo>
                <a:cubicBezTo>
                  <a:pt x="0" y="33"/>
                  <a:pt x="0" y="33"/>
                  <a:pt x="0" y="33"/>
                </a:cubicBezTo>
                <a:cubicBezTo>
                  <a:pt x="0" y="50"/>
                  <a:pt x="7" y="65"/>
                  <a:pt x="17" y="65"/>
                </a:cubicBezTo>
                <a:cubicBezTo>
                  <a:pt x="396" y="65"/>
                  <a:pt x="396" y="65"/>
                  <a:pt x="396" y="65"/>
                </a:cubicBezTo>
                <a:cubicBezTo>
                  <a:pt x="405" y="65"/>
                  <a:pt x="413" y="50"/>
                  <a:pt x="413" y="33"/>
                </a:cubicBezTo>
                <a:close/>
              </a:path>
            </a:pathLst>
          </a:custGeom>
          <a:solidFill>
            <a:schemeClr val="accent4"/>
          </a:solidFill>
          <a:ln w="9525">
            <a:noFill/>
            <a:miter lim="800000"/>
            <a:headEnd/>
            <a:tailEnd/>
          </a:ln>
        </p:spPr>
        <p:txBody>
          <a:bodyPr lIns="68571" tIns="34285" rIns="68571" bIns="34285"/>
          <a:lstStyle/>
          <a:p>
            <a:endParaRPr lang="zh-CN" altLang="en-US"/>
          </a:p>
        </p:txBody>
      </p:sp>
      <p:sp>
        <p:nvSpPr>
          <p:cNvPr id="40" name="Freeform 382"/>
          <p:cNvSpPr>
            <a:spLocks noChangeArrowheads="1"/>
          </p:cNvSpPr>
          <p:nvPr/>
        </p:nvSpPr>
        <p:spPr bwMode="auto">
          <a:xfrm>
            <a:off x="4953000" y="2970213"/>
            <a:ext cx="2689225" cy="222250"/>
          </a:xfrm>
          <a:custGeom>
            <a:avLst/>
            <a:gdLst>
              <a:gd name="T0" fmla="*/ 2147483647 w 514"/>
              <a:gd name="T1" fmla="*/ 385795227 h 65"/>
              <a:gd name="T2" fmla="*/ 2147483647 w 514"/>
              <a:gd name="T3" fmla="*/ 0 h 65"/>
              <a:gd name="T4" fmla="*/ 465445203 w 514"/>
              <a:gd name="T5" fmla="*/ 0 h 65"/>
              <a:gd name="T6" fmla="*/ 0 w 514"/>
              <a:gd name="T7" fmla="*/ 385795227 h 65"/>
              <a:gd name="T8" fmla="*/ 0 w 514"/>
              <a:gd name="T9" fmla="*/ 385795227 h 65"/>
              <a:gd name="T10" fmla="*/ 465445203 w 514"/>
              <a:gd name="T11" fmla="*/ 759900104 h 65"/>
              <a:gd name="T12" fmla="*/ 2147483647 w 514"/>
              <a:gd name="T13" fmla="*/ 759900104 h 65"/>
              <a:gd name="T14" fmla="*/ 2147483647 w 514"/>
              <a:gd name="T15" fmla="*/ 385795227 h 65"/>
              <a:gd name="T16" fmla="*/ 0 60000 65536"/>
              <a:gd name="T17" fmla="*/ 0 60000 65536"/>
              <a:gd name="T18" fmla="*/ 0 60000 65536"/>
              <a:gd name="T19" fmla="*/ 0 60000 65536"/>
              <a:gd name="T20" fmla="*/ 0 60000 65536"/>
              <a:gd name="T21" fmla="*/ 0 60000 65536"/>
              <a:gd name="T22" fmla="*/ 0 60000 65536"/>
              <a:gd name="T23" fmla="*/ 0 60000 65536"/>
              <a:gd name="T24" fmla="*/ 0 w 514"/>
              <a:gd name="T25" fmla="*/ 0 h 65"/>
              <a:gd name="T26" fmla="*/ 514 w 514"/>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14" h="65">
                <a:moveTo>
                  <a:pt x="514" y="33"/>
                </a:moveTo>
                <a:cubicBezTo>
                  <a:pt x="514" y="15"/>
                  <a:pt x="506" y="0"/>
                  <a:pt x="497" y="0"/>
                </a:cubicBezTo>
                <a:cubicBezTo>
                  <a:pt x="17" y="0"/>
                  <a:pt x="17" y="0"/>
                  <a:pt x="17" y="0"/>
                </a:cubicBezTo>
                <a:cubicBezTo>
                  <a:pt x="7" y="0"/>
                  <a:pt x="0" y="15"/>
                  <a:pt x="0" y="33"/>
                </a:cubicBezTo>
                <a:cubicBezTo>
                  <a:pt x="0" y="33"/>
                  <a:pt x="0" y="33"/>
                  <a:pt x="0" y="33"/>
                </a:cubicBezTo>
                <a:cubicBezTo>
                  <a:pt x="0" y="50"/>
                  <a:pt x="7" y="65"/>
                  <a:pt x="17" y="65"/>
                </a:cubicBezTo>
                <a:cubicBezTo>
                  <a:pt x="497" y="65"/>
                  <a:pt x="497" y="65"/>
                  <a:pt x="497" y="65"/>
                </a:cubicBezTo>
                <a:cubicBezTo>
                  <a:pt x="506" y="65"/>
                  <a:pt x="514" y="50"/>
                  <a:pt x="514" y="33"/>
                </a:cubicBezTo>
                <a:close/>
              </a:path>
            </a:pathLst>
          </a:custGeom>
          <a:solidFill>
            <a:schemeClr val="accent6">
              <a:lumMod val="40000"/>
              <a:lumOff val="60000"/>
            </a:schemeClr>
          </a:solidFill>
          <a:ln w="9525">
            <a:noFill/>
            <a:miter lim="800000"/>
            <a:headEnd/>
            <a:tailEnd/>
          </a:ln>
        </p:spPr>
        <p:txBody>
          <a:bodyPr lIns="68571" tIns="34285" rIns="68571" bIns="34285"/>
          <a:lstStyle/>
          <a:p>
            <a:endParaRPr lang="zh-CN" altLang="en-US"/>
          </a:p>
        </p:txBody>
      </p:sp>
      <p:sp>
        <p:nvSpPr>
          <p:cNvPr id="41" name="Oval 414"/>
          <p:cNvSpPr>
            <a:spLocks noChangeArrowheads="1"/>
          </p:cNvSpPr>
          <p:nvPr/>
        </p:nvSpPr>
        <p:spPr bwMode="auto">
          <a:xfrm>
            <a:off x="6235700" y="2857500"/>
            <a:ext cx="481013" cy="477838"/>
          </a:xfrm>
          <a:prstGeom prst="ellipse">
            <a:avLst/>
          </a:prstGeom>
          <a:solidFill>
            <a:schemeClr val="bg1"/>
          </a:solidFill>
          <a:ln w="9525">
            <a:noFill/>
            <a:round/>
            <a:headEnd/>
            <a:tailEnd/>
          </a:ln>
        </p:spPr>
        <p:txBody>
          <a:bodyPr lIns="68571" tIns="34285" rIns="68571" bIns="34285"/>
          <a:lstStyle/>
          <a:p>
            <a:endParaRPr lang="zh-CN" altLang="zh-CN">
              <a:solidFill>
                <a:srgbClr val="000000"/>
              </a:solidFill>
              <a:latin typeface="Calibri" pitchFamily="34" charset="0"/>
              <a:ea typeface="微软雅黑" pitchFamily="34" charset="-122"/>
              <a:sym typeface="宋体" pitchFamily="2" charset="-122"/>
            </a:endParaRPr>
          </a:p>
        </p:txBody>
      </p:sp>
      <p:sp>
        <p:nvSpPr>
          <p:cNvPr id="42" name="Oval 415"/>
          <p:cNvSpPr>
            <a:spLocks noChangeArrowheads="1"/>
          </p:cNvSpPr>
          <p:nvPr/>
        </p:nvSpPr>
        <p:spPr bwMode="auto">
          <a:xfrm>
            <a:off x="6376988" y="2982913"/>
            <a:ext cx="198437" cy="196850"/>
          </a:xfrm>
          <a:prstGeom prst="ellipse">
            <a:avLst/>
          </a:prstGeom>
          <a:solidFill>
            <a:srgbClr val="FF3B77"/>
          </a:solidFill>
          <a:ln w="9525">
            <a:noFill/>
            <a:round/>
            <a:headEnd/>
            <a:tailEnd/>
          </a:ln>
        </p:spPr>
        <p:txBody>
          <a:bodyPr lIns="68571" tIns="34285" rIns="68571" bIns="34285"/>
          <a:lstStyle/>
          <a:p>
            <a:endParaRPr lang="zh-CN" altLang="zh-CN" sz="1200">
              <a:solidFill>
                <a:srgbClr val="000000"/>
              </a:solidFill>
              <a:latin typeface="Calibri" pitchFamily="34" charset="0"/>
              <a:ea typeface="微软雅黑" pitchFamily="34" charset="-122"/>
              <a:sym typeface="宋体" pitchFamily="2" charset="-122"/>
            </a:endParaRPr>
          </a:p>
        </p:txBody>
      </p:sp>
      <p:sp>
        <p:nvSpPr>
          <p:cNvPr id="43" name="Oval 416"/>
          <p:cNvSpPr>
            <a:spLocks noChangeArrowheads="1"/>
          </p:cNvSpPr>
          <p:nvPr/>
        </p:nvSpPr>
        <p:spPr bwMode="auto">
          <a:xfrm>
            <a:off x="3898900" y="2843213"/>
            <a:ext cx="479425" cy="477837"/>
          </a:xfrm>
          <a:prstGeom prst="ellipse">
            <a:avLst/>
          </a:prstGeom>
          <a:solidFill>
            <a:schemeClr val="bg1"/>
          </a:solidFill>
          <a:ln w="9525">
            <a:noFill/>
            <a:round/>
            <a:headEnd/>
            <a:tailEnd/>
          </a:ln>
        </p:spPr>
        <p:txBody>
          <a:bodyPr lIns="68571" tIns="34285" rIns="68571" bIns="34285"/>
          <a:lstStyle/>
          <a:p>
            <a:endParaRPr lang="zh-CN" altLang="zh-CN">
              <a:solidFill>
                <a:srgbClr val="000000"/>
              </a:solidFill>
              <a:latin typeface="Calibri" pitchFamily="34" charset="0"/>
              <a:ea typeface="微软雅黑" pitchFamily="34" charset="-122"/>
              <a:sym typeface="宋体" pitchFamily="2" charset="-122"/>
            </a:endParaRPr>
          </a:p>
        </p:txBody>
      </p:sp>
      <p:sp>
        <p:nvSpPr>
          <p:cNvPr id="44" name="Oval 417"/>
          <p:cNvSpPr>
            <a:spLocks noChangeArrowheads="1"/>
          </p:cNvSpPr>
          <p:nvPr/>
        </p:nvSpPr>
        <p:spPr bwMode="auto">
          <a:xfrm>
            <a:off x="4040188" y="2982913"/>
            <a:ext cx="198437" cy="196850"/>
          </a:xfrm>
          <a:prstGeom prst="ellipse">
            <a:avLst/>
          </a:prstGeom>
          <a:solidFill>
            <a:srgbClr val="01BFFF"/>
          </a:solidFill>
          <a:ln w="9525">
            <a:noFill/>
            <a:round/>
            <a:headEnd/>
            <a:tailEnd/>
          </a:ln>
        </p:spPr>
        <p:txBody>
          <a:bodyPr lIns="68571" tIns="34285" rIns="68571" bIns="34285"/>
          <a:lstStyle/>
          <a:p>
            <a:endParaRPr lang="zh-CN" altLang="zh-CN" sz="1200">
              <a:solidFill>
                <a:srgbClr val="000000"/>
              </a:solidFill>
              <a:latin typeface="Calibri" pitchFamily="34" charset="0"/>
              <a:ea typeface="微软雅黑" pitchFamily="34" charset="-122"/>
              <a:sym typeface="宋体" pitchFamily="2" charset="-122"/>
            </a:endParaRPr>
          </a:p>
        </p:txBody>
      </p:sp>
      <p:sp>
        <p:nvSpPr>
          <p:cNvPr id="45" name="Oval 416"/>
          <p:cNvSpPr>
            <a:spLocks noChangeArrowheads="1"/>
          </p:cNvSpPr>
          <p:nvPr/>
        </p:nvSpPr>
        <p:spPr bwMode="auto">
          <a:xfrm>
            <a:off x="1597025" y="2843213"/>
            <a:ext cx="479425" cy="477837"/>
          </a:xfrm>
          <a:prstGeom prst="ellipse">
            <a:avLst/>
          </a:prstGeom>
          <a:solidFill>
            <a:schemeClr val="bg1"/>
          </a:solidFill>
          <a:ln w="9525">
            <a:noFill/>
            <a:round/>
            <a:headEnd/>
            <a:tailEnd/>
          </a:ln>
        </p:spPr>
        <p:txBody>
          <a:bodyPr lIns="68571" tIns="34285" rIns="68571" bIns="34285"/>
          <a:lstStyle/>
          <a:p>
            <a:endParaRPr lang="zh-CN" altLang="zh-CN">
              <a:solidFill>
                <a:srgbClr val="000000"/>
              </a:solidFill>
              <a:latin typeface="Calibri" pitchFamily="34" charset="0"/>
              <a:ea typeface="微软雅黑" pitchFamily="34" charset="-122"/>
              <a:sym typeface="宋体" pitchFamily="2" charset="-122"/>
            </a:endParaRPr>
          </a:p>
        </p:txBody>
      </p:sp>
      <p:sp>
        <p:nvSpPr>
          <p:cNvPr id="47" name="Oval 417"/>
          <p:cNvSpPr>
            <a:spLocks noChangeArrowheads="1"/>
          </p:cNvSpPr>
          <p:nvPr/>
        </p:nvSpPr>
        <p:spPr bwMode="auto">
          <a:xfrm>
            <a:off x="1738313" y="2982913"/>
            <a:ext cx="200025" cy="196850"/>
          </a:xfrm>
          <a:prstGeom prst="ellipse">
            <a:avLst/>
          </a:prstGeom>
          <a:solidFill>
            <a:schemeClr val="accent1"/>
          </a:solidFill>
          <a:ln w="9525">
            <a:noFill/>
            <a:round/>
            <a:headEnd/>
            <a:tailEnd/>
          </a:ln>
        </p:spPr>
        <p:txBody>
          <a:bodyPr lIns="68571" tIns="34285" rIns="68571" bIns="34285"/>
          <a:lstStyle/>
          <a:p>
            <a:endParaRPr lang="zh-CN" altLang="zh-CN" sz="1200">
              <a:solidFill>
                <a:srgbClr val="000000"/>
              </a:solidFill>
              <a:latin typeface="Calibri" pitchFamily="34" charset="0"/>
              <a:ea typeface="微软雅黑" pitchFamily="34" charset="-122"/>
              <a:sym typeface="宋体" pitchFamily="2" charset="-122"/>
            </a:endParaRPr>
          </a:p>
        </p:txBody>
      </p:sp>
      <p:sp>
        <p:nvSpPr>
          <p:cNvPr id="48" name="TextBox 692"/>
          <p:cNvSpPr>
            <a:spLocks noChangeArrowheads="1"/>
          </p:cNvSpPr>
          <p:nvPr/>
        </p:nvSpPr>
        <p:spPr bwMode="auto">
          <a:xfrm>
            <a:off x="2038350" y="1481138"/>
            <a:ext cx="908050" cy="300037"/>
          </a:xfrm>
          <a:prstGeom prst="rect">
            <a:avLst/>
          </a:prstGeom>
          <a:noFill/>
          <a:ln w="9525">
            <a:noFill/>
            <a:miter lim="800000"/>
            <a:headEnd/>
            <a:tailEnd/>
          </a:ln>
        </p:spPr>
        <p:txBody>
          <a:bodyPr wrap="none" lIns="68571" tIns="34285" rIns="68571" bIns="34285">
            <a:spAutoFit/>
          </a:bodyPr>
          <a:lstStyle/>
          <a:p>
            <a:r>
              <a:rPr lang="zh-CN" altLang="en-US" sz="1500">
                <a:solidFill>
                  <a:srgbClr val="FFFFFF"/>
                </a:solidFill>
                <a:latin typeface="微软雅黑" pitchFamily="34" charset="-122"/>
                <a:ea typeface="微软雅黑" pitchFamily="34" charset="-122"/>
                <a:sym typeface="Arial" charset="0"/>
              </a:rPr>
              <a:t>添加标题</a:t>
            </a:r>
          </a:p>
        </p:txBody>
      </p:sp>
      <p:sp>
        <p:nvSpPr>
          <p:cNvPr id="49" name="矩形 1"/>
          <p:cNvSpPr>
            <a:spLocks noChangeArrowheads="1"/>
          </p:cNvSpPr>
          <p:nvPr/>
        </p:nvSpPr>
        <p:spPr bwMode="auto">
          <a:xfrm>
            <a:off x="1946275" y="1916113"/>
            <a:ext cx="1436688" cy="561975"/>
          </a:xfrm>
          <a:prstGeom prst="rect">
            <a:avLst/>
          </a:prstGeom>
          <a:noFill/>
          <a:ln w="9525">
            <a:noFill/>
            <a:miter lim="800000"/>
            <a:headEnd/>
            <a:tailEnd/>
          </a:ln>
        </p:spPr>
        <p:txBody>
          <a:bodyPr lIns="68571" tIns="34285" rIns="68571" bIns="34285">
            <a:spAutoFit/>
          </a:bodyPr>
          <a:lstStyle/>
          <a:p>
            <a:r>
              <a:rPr lang="zh-CN" altLang="en-US" sz="800">
                <a:solidFill>
                  <a:srgbClr val="FFFFFF"/>
                </a:solidFill>
                <a:latin typeface="微软雅黑" pitchFamily="34" charset="-122"/>
                <a:ea typeface="微软雅黑" pitchFamily="34" charset="-122"/>
                <a:sym typeface="微软雅黑" pitchFamily="34" charset="-122"/>
              </a:rPr>
              <a:t>请在这里输入您要的内容</a:t>
            </a:r>
            <a:endParaRPr lang="en-US" altLang="zh-CN" sz="800">
              <a:solidFill>
                <a:srgbClr val="FFFFFF"/>
              </a:solidFill>
              <a:latin typeface="微软雅黑" pitchFamily="34" charset="-122"/>
              <a:ea typeface="微软雅黑" pitchFamily="34" charset="-122"/>
              <a:sym typeface="微软雅黑" pitchFamily="34" charset="-122"/>
            </a:endParaRPr>
          </a:p>
          <a:p>
            <a:r>
              <a:rPr lang="zh-CN" altLang="en-US" sz="800">
                <a:solidFill>
                  <a:srgbClr val="FFFFFF"/>
                </a:solidFill>
                <a:latin typeface="微软雅黑" pitchFamily="34" charset="-122"/>
                <a:ea typeface="微软雅黑" pitchFamily="34" charset="-122"/>
                <a:sym typeface="微软雅黑" pitchFamily="34" charset="-122"/>
              </a:rPr>
              <a:t>请在这里输入您要的内容</a:t>
            </a:r>
            <a:endParaRPr lang="en-US" altLang="zh-CN" sz="800">
              <a:solidFill>
                <a:srgbClr val="FFFFFF"/>
              </a:solidFill>
              <a:latin typeface="微软雅黑" pitchFamily="34" charset="-122"/>
              <a:ea typeface="微软雅黑" pitchFamily="34" charset="-122"/>
              <a:sym typeface="微软雅黑" pitchFamily="34" charset="-122"/>
            </a:endParaRPr>
          </a:p>
          <a:p>
            <a:r>
              <a:rPr lang="zh-CN" altLang="en-US" sz="800">
                <a:solidFill>
                  <a:srgbClr val="FFFFFF"/>
                </a:solidFill>
                <a:latin typeface="微软雅黑" pitchFamily="34" charset="-122"/>
                <a:ea typeface="微软雅黑" pitchFamily="34" charset="-122"/>
                <a:sym typeface="微软雅黑" pitchFamily="34" charset="-122"/>
              </a:rPr>
              <a:t>请在这里输入您要的内容</a:t>
            </a:r>
            <a:endParaRPr lang="en-US" altLang="zh-CN" sz="800">
              <a:solidFill>
                <a:srgbClr val="FFFFFF"/>
              </a:solidFill>
              <a:latin typeface="微软雅黑" pitchFamily="34" charset="-122"/>
              <a:ea typeface="微软雅黑" pitchFamily="34" charset="-122"/>
              <a:sym typeface="微软雅黑" pitchFamily="34" charset="-122"/>
            </a:endParaRPr>
          </a:p>
          <a:p>
            <a:endParaRPr lang="zh-CN" altLang="en-US" sz="800">
              <a:solidFill>
                <a:srgbClr val="242D3C"/>
              </a:solidFill>
              <a:latin typeface="微软雅黑" pitchFamily="34" charset="-122"/>
              <a:ea typeface="微软雅黑" pitchFamily="34" charset="-122"/>
              <a:sym typeface="微软雅黑" pitchFamily="34" charset="-122"/>
            </a:endParaRPr>
          </a:p>
        </p:txBody>
      </p:sp>
      <p:sp>
        <p:nvSpPr>
          <p:cNvPr id="50" name="TextBox 692"/>
          <p:cNvSpPr>
            <a:spLocks noChangeArrowheads="1"/>
          </p:cNvSpPr>
          <p:nvPr/>
        </p:nvSpPr>
        <p:spPr bwMode="auto">
          <a:xfrm>
            <a:off x="4130675" y="1481138"/>
            <a:ext cx="908050" cy="300037"/>
          </a:xfrm>
          <a:prstGeom prst="rect">
            <a:avLst/>
          </a:prstGeom>
          <a:noFill/>
          <a:ln w="9525">
            <a:noFill/>
            <a:miter lim="800000"/>
            <a:headEnd/>
            <a:tailEnd/>
          </a:ln>
        </p:spPr>
        <p:txBody>
          <a:bodyPr wrap="none" lIns="68571" tIns="34285" rIns="68571" bIns="34285">
            <a:spAutoFit/>
          </a:bodyPr>
          <a:lstStyle/>
          <a:p>
            <a:r>
              <a:rPr lang="zh-CN" altLang="en-US" sz="1500">
                <a:solidFill>
                  <a:srgbClr val="FFFFFF"/>
                </a:solidFill>
                <a:latin typeface="微软雅黑" pitchFamily="34" charset="-122"/>
                <a:ea typeface="微软雅黑" pitchFamily="34" charset="-122"/>
                <a:sym typeface="Arial" charset="0"/>
              </a:rPr>
              <a:t>添加标题</a:t>
            </a:r>
          </a:p>
        </p:txBody>
      </p:sp>
      <p:sp>
        <p:nvSpPr>
          <p:cNvPr id="51" name="矩形 1"/>
          <p:cNvSpPr>
            <a:spLocks noChangeArrowheads="1"/>
          </p:cNvSpPr>
          <p:nvPr/>
        </p:nvSpPr>
        <p:spPr bwMode="auto">
          <a:xfrm>
            <a:off x="4040188" y="1916113"/>
            <a:ext cx="1435100" cy="561975"/>
          </a:xfrm>
          <a:prstGeom prst="rect">
            <a:avLst/>
          </a:prstGeom>
          <a:noFill/>
          <a:ln w="9525">
            <a:noFill/>
            <a:miter lim="800000"/>
            <a:headEnd/>
            <a:tailEnd/>
          </a:ln>
        </p:spPr>
        <p:txBody>
          <a:bodyPr lIns="68571" tIns="34285" rIns="68571" bIns="34285">
            <a:spAutoFit/>
          </a:bodyPr>
          <a:lstStyle/>
          <a:p>
            <a:r>
              <a:rPr lang="zh-CN" altLang="en-US" sz="800">
                <a:solidFill>
                  <a:srgbClr val="FFFFFF"/>
                </a:solidFill>
                <a:latin typeface="微软雅黑" pitchFamily="34" charset="-122"/>
                <a:ea typeface="微软雅黑" pitchFamily="34" charset="-122"/>
                <a:sym typeface="微软雅黑" pitchFamily="34" charset="-122"/>
              </a:rPr>
              <a:t>请在这里输入您要的内容</a:t>
            </a:r>
            <a:endParaRPr lang="en-US" altLang="zh-CN" sz="800">
              <a:solidFill>
                <a:srgbClr val="FFFFFF"/>
              </a:solidFill>
              <a:latin typeface="微软雅黑" pitchFamily="34" charset="-122"/>
              <a:ea typeface="微软雅黑" pitchFamily="34" charset="-122"/>
              <a:sym typeface="微软雅黑" pitchFamily="34" charset="-122"/>
            </a:endParaRPr>
          </a:p>
          <a:p>
            <a:r>
              <a:rPr lang="zh-CN" altLang="en-US" sz="800">
                <a:solidFill>
                  <a:srgbClr val="FFFFFF"/>
                </a:solidFill>
                <a:latin typeface="微软雅黑" pitchFamily="34" charset="-122"/>
                <a:ea typeface="微软雅黑" pitchFamily="34" charset="-122"/>
                <a:sym typeface="微软雅黑" pitchFamily="34" charset="-122"/>
              </a:rPr>
              <a:t>请在这里输入您要的内容</a:t>
            </a:r>
            <a:endParaRPr lang="en-US" altLang="zh-CN" sz="800">
              <a:solidFill>
                <a:srgbClr val="FFFFFF"/>
              </a:solidFill>
              <a:latin typeface="微软雅黑" pitchFamily="34" charset="-122"/>
              <a:ea typeface="微软雅黑" pitchFamily="34" charset="-122"/>
              <a:sym typeface="微软雅黑" pitchFamily="34" charset="-122"/>
            </a:endParaRPr>
          </a:p>
          <a:p>
            <a:r>
              <a:rPr lang="zh-CN" altLang="en-US" sz="800">
                <a:solidFill>
                  <a:srgbClr val="FFFFFF"/>
                </a:solidFill>
                <a:latin typeface="微软雅黑" pitchFamily="34" charset="-122"/>
                <a:ea typeface="微软雅黑" pitchFamily="34" charset="-122"/>
                <a:sym typeface="微软雅黑" pitchFamily="34" charset="-122"/>
              </a:rPr>
              <a:t>请在这里输入您要的内容</a:t>
            </a:r>
            <a:endParaRPr lang="en-US" altLang="zh-CN" sz="800">
              <a:solidFill>
                <a:srgbClr val="FFFFFF"/>
              </a:solidFill>
              <a:latin typeface="微软雅黑" pitchFamily="34" charset="-122"/>
              <a:ea typeface="微软雅黑" pitchFamily="34" charset="-122"/>
              <a:sym typeface="微软雅黑" pitchFamily="34" charset="-122"/>
            </a:endParaRPr>
          </a:p>
          <a:p>
            <a:endParaRPr lang="zh-CN" altLang="en-US" sz="800">
              <a:solidFill>
                <a:srgbClr val="242D3C"/>
              </a:solidFill>
              <a:latin typeface="微软雅黑" pitchFamily="34" charset="-122"/>
              <a:ea typeface="微软雅黑" pitchFamily="34" charset="-122"/>
              <a:sym typeface="微软雅黑" pitchFamily="34" charset="-122"/>
            </a:endParaRPr>
          </a:p>
        </p:txBody>
      </p:sp>
      <p:sp>
        <p:nvSpPr>
          <p:cNvPr id="52" name="TextBox 692"/>
          <p:cNvSpPr>
            <a:spLocks noChangeArrowheads="1"/>
          </p:cNvSpPr>
          <p:nvPr/>
        </p:nvSpPr>
        <p:spPr bwMode="auto">
          <a:xfrm>
            <a:off x="6327775" y="1481138"/>
            <a:ext cx="908050" cy="300037"/>
          </a:xfrm>
          <a:prstGeom prst="rect">
            <a:avLst/>
          </a:prstGeom>
          <a:noFill/>
          <a:ln w="9525">
            <a:noFill/>
            <a:miter lim="800000"/>
            <a:headEnd/>
            <a:tailEnd/>
          </a:ln>
        </p:spPr>
        <p:txBody>
          <a:bodyPr wrap="none" lIns="68571" tIns="34285" rIns="68571" bIns="34285">
            <a:spAutoFit/>
          </a:bodyPr>
          <a:lstStyle/>
          <a:p>
            <a:r>
              <a:rPr lang="zh-CN" altLang="en-US" sz="1500">
                <a:solidFill>
                  <a:srgbClr val="FFFFFF"/>
                </a:solidFill>
                <a:latin typeface="微软雅黑" pitchFamily="34" charset="-122"/>
                <a:ea typeface="微软雅黑" pitchFamily="34" charset="-122"/>
                <a:sym typeface="Arial" charset="0"/>
              </a:rPr>
              <a:t>添加标题</a:t>
            </a:r>
          </a:p>
        </p:txBody>
      </p:sp>
      <p:sp>
        <p:nvSpPr>
          <p:cNvPr id="53" name="矩形 1"/>
          <p:cNvSpPr>
            <a:spLocks noChangeArrowheads="1"/>
          </p:cNvSpPr>
          <p:nvPr/>
        </p:nvSpPr>
        <p:spPr bwMode="auto">
          <a:xfrm>
            <a:off x="6237288" y="1916113"/>
            <a:ext cx="1435100" cy="561975"/>
          </a:xfrm>
          <a:prstGeom prst="rect">
            <a:avLst/>
          </a:prstGeom>
          <a:noFill/>
          <a:ln w="9525">
            <a:noFill/>
            <a:miter lim="800000"/>
            <a:headEnd/>
            <a:tailEnd/>
          </a:ln>
        </p:spPr>
        <p:txBody>
          <a:bodyPr lIns="68571" tIns="34285" rIns="68571" bIns="34285">
            <a:spAutoFit/>
          </a:bodyPr>
          <a:lstStyle/>
          <a:p>
            <a:r>
              <a:rPr lang="zh-CN" altLang="en-US" sz="800">
                <a:solidFill>
                  <a:srgbClr val="FFFFFF"/>
                </a:solidFill>
                <a:latin typeface="微软雅黑" pitchFamily="34" charset="-122"/>
                <a:ea typeface="微软雅黑" pitchFamily="34" charset="-122"/>
                <a:sym typeface="微软雅黑" pitchFamily="34" charset="-122"/>
              </a:rPr>
              <a:t>请在这里输入您要的内容</a:t>
            </a:r>
            <a:endParaRPr lang="en-US" altLang="zh-CN" sz="800">
              <a:solidFill>
                <a:srgbClr val="FFFFFF"/>
              </a:solidFill>
              <a:latin typeface="微软雅黑" pitchFamily="34" charset="-122"/>
              <a:ea typeface="微软雅黑" pitchFamily="34" charset="-122"/>
              <a:sym typeface="微软雅黑" pitchFamily="34" charset="-122"/>
            </a:endParaRPr>
          </a:p>
          <a:p>
            <a:r>
              <a:rPr lang="zh-CN" altLang="en-US" sz="800">
                <a:solidFill>
                  <a:srgbClr val="FFFFFF"/>
                </a:solidFill>
                <a:latin typeface="微软雅黑" pitchFamily="34" charset="-122"/>
                <a:ea typeface="微软雅黑" pitchFamily="34" charset="-122"/>
                <a:sym typeface="微软雅黑" pitchFamily="34" charset="-122"/>
              </a:rPr>
              <a:t>请在这里输入您要的内容</a:t>
            </a:r>
            <a:endParaRPr lang="en-US" altLang="zh-CN" sz="800">
              <a:solidFill>
                <a:srgbClr val="FFFFFF"/>
              </a:solidFill>
              <a:latin typeface="微软雅黑" pitchFamily="34" charset="-122"/>
              <a:ea typeface="微软雅黑" pitchFamily="34" charset="-122"/>
              <a:sym typeface="微软雅黑" pitchFamily="34" charset="-122"/>
            </a:endParaRPr>
          </a:p>
          <a:p>
            <a:r>
              <a:rPr lang="zh-CN" altLang="en-US" sz="800">
                <a:solidFill>
                  <a:srgbClr val="FFFFFF"/>
                </a:solidFill>
                <a:latin typeface="微软雅黑" pitchFamily="34" charset="-122"/>
                <a:ea typeface="微软雅黑" pitchFamily="34" charset="-122"/>
                <a:sym typeface="微软雅黑" pitchFamily="34" charset="-122"/>
              </a:rPr>
              <a:t>请在这里输入您要的内容</a:t>
            </a:r>
            <a:endParaRPr lang="en-US" altLang="zh-CN" sz="800">
              <a:solidFill>
                <a:srgbClr val="FFFFFF"/>
              </a:solidFill>
              <a:latin typeface="微软雅黑" pitchFamily="34" charset="-122"/>
              <a:ea typeface="微软雅黑" pitchFamily="34" charset="-122"/>
              <a:sym typeface="微软雅黑" pitchFamily="34" charset="-122"/>
            </a:endParaRPr>
          </a:p>
          <a:p>
            <a:endParaRPr lang="zh-CN" altLang="en-US" sz="800">
              <a:solidFill>
                <a:srgbClr val="242D3C"/>
              </a:solidFill>
              <a:latin typeface="微软雅黑" pitchFamily="34" charset="-122"/>
              <a:ea typeface="微软雅黑" pitchFamily="34" charset="-122"/>
              <a:sym typeface="微软雅黑" pitchFamily="34" charset="-122"/>
            </a:endParaRPr>
          </a:p>
        </p:txBody>
      </p:sp>
      <p:sp>
        <p:nvSpPr>
          <p:cNvPr id="54" name="TextBox 692"/>
          <p:cNvSpPr>
            <a:spLocks noChangeArrowheads="1"/>
          </p:cNvSpPr>
          <p:nvPr/>
        </p:nvSpPr>
        <p:spPr bwMode="auto">
          <a:xfrm>
            <a:off x="1066800" y="3582988"/>
            <a:ext cx="1831975" cy="576262"/>
          </a:xfrm>
          <a:prstGeom prst="rect">
            <a:avLst/>
          </a:prstGeom>
          <a:noFill/>
          <a:ln w="9525">
            <a:noFill/>
            <a:miter lim="800000"/>
            <a:headEnd/>
            <a:tailEnd/>
          </a:ln>
        </p:spPr>
        <p:txBody>
          <a:bodyPr wrap="none" lIns="68571" tIns="34285" rIns="68571" bIns="34285">
            <a:spAutoFit/>
          </a:bodyPr>
          <a:lstStyle/>
          <a:p>
            <a:r>
              <a:rPr lang="zh-CN" altLang="en-US" sz="3300" b="1">
                <a:solidFill>
                  <a:schemeClr val="tx1">
                    <a:lumMod val="65000"/>
                    <a:lumOff val="35000"/>
                  </a:schemeClr>
                </a:solidFill>
                <a:latin typeface="微软雅黑" pitchFamily="34" charset="-122"/>
                <a:ea typeface="微软雅黑" pitchFamily="34" charset="-122"/>
                <a:sym typeface="Arial" charset="0"/>
              </a:rPr>
              <a:t>添加标题</a:t>
            </a:r>
          </a:p>
        </p:txBody>
      </p:sp>
      <p:sp>
        <p:nvSpPr>
          <p:cNvPr id="55" name="矩形 1"/>
          <p:cNvSpPr>
            <a:spLocks noChangeArrowheads="1"/>
          </p:cNvSpPr>
          <p:nvPr/>
        </p:nvSpPr>
        <p:spPr bwMode="auto">
          <a:xfrm>
            <a:off x="3308350" y="3671888"/>
            <a:ext cx="4333875" cy="1177925"/>
          </a:xfrm>
          <a:prstGeom prst="rect">
            <a:avLst/>
          </a:prstGeom>
          <a:noFill/>
          <a:ln w="9525">
            <a:noFill/>
            <a:miter lim="800000"/>
            <a:headEnd/>
            <a:tailEnd/>
          </a:ln>
        </p:spPr>
        <p:txBody>
          <a:bodyPr lIns="68571" tIns="34285" rIns="68571" bIns="34285">
            <a:spAutoFit/>
          </a:bodyPr>
          <a:lstStyle/>
          <a:p>
            <a:r>
              <a:rPr lang="zh-CN" altLang="en-US" sz="800">
                <a:solidFill>
                  <a:srgbClr val="000000"/>
                </a:solidFill>
                <a:latin typeface="微软雅黑" pitchFamily="34" charset="-122"/>
                <a:ea typeface="微软雅黑" pitchFamily="34" charset="-122"/>
                <a:sym typeface="微软雅黑" pitchFamily="34" charset="-122"/>
              </a:rPr>
              <a:t>我们工作室致力于专业</a:t>
            </a:r>
            <a:r>
              <a:rPr lang="en-US" altLang="zh-CN" sz="800">
                <a:solidFill>
                  <a:srgbClr val="000000"/>
                </a:solidFill>
                <a:latin typeface="微软雅黑" pitchFamily="34" charset="-122"/>
                <a:ea typeface="微软雅黑" pitchFamily="34" charset="-122"/>
                <a:sym typeface="微软雅黑" pitchFamily="34" charset="-122"/>
              </a:rPr>
              <a:t>PPT</a:t>
            </a:r>
            <a:r>
              <a:rPr lang="zh-CN" altLang="en-US" sz="800">
                <a:solidFill>
                  <a:srgbClr val="000000"/>
                </a:solidFill>
                <a:latin typeface="微软雅黑" pitchFamily="34" charset="-122"/>
                <a:ea typeface="微软雅黑" pitchFamily="34" charset="-122"/>
                <a:sym typeface="微软雅黑" pitchFamily="34" charset="-122"/>
              </a:rPr>
              <a:t>模板的发布，课件及汇报</a:t>
            </a:r>
            <a:r>
              <a:rPr lang="en-US" altLang="zh-CN" sz="800">
                <a:solidFill>
                  <a:srgbClr val="000000"/>
                </a:solidFill>
                <a:latin typeface="微软雅黑" pitchFamily="34" charset="-122"/>
                <a:ea typeface="微软雅黑" pitchFamily="34" charset="-122"/>
                <a:sym typeface="微软雅黑" pitchFamily="34" charset="-122"/>
              </a:rPr>
              <a:t>PPT</a:t>
            </a:r>
            <a:r>
              <a:rPr lang="zh-CN" altLang="en-US" sz="800">
                <a:solidFill>
                  <a:srgbClr val="000000"/>
                </a:solidFill>
                <a:latin typeface="微软雅黑" pitchFamily="34" charset="-122"/>
                <a:ea typeface="微软雅黑" pitchFamily="34" charset="-122"/>
                <a:sym typeface="微软雅黑" pitchFamily="34" charset="-122"/>
              </a:rPr>
              <a:t>的美化，并为您提供专业的</a:t>
            </a:r>
            <a:r>
              <a:rPr lang="en-US" altLang="zh-CN" sz="800">
                <a:solidFill>
                  <a:srgbClr val="000000"/>
                </a:solidFill>
                <a:latin typeface="微软雅黑" pitchFamily="34" charset="-122"/>
                <a:ea typeface="微软雅黑" pitchFamily="34" charset="-122"/>
                <a:sym typeface="微软雅黑" pitchFamily="34" charset="-122"/>
              </a:rPr>
              <a:t>PPT</a:t>
            </a:r>
            <a:r>
              <a:rPr lang="zh-CN" altLang="en-US" sz="800">
                <a:solidFill>
                  <a:srgbClr val="000000"/>
                </a:solidFill>
                <a:latin typeface="微软雅黑" pitchFamily="34" charset="-122"/>
                <a:ea typeface="微软雅黑" pitchFamily="34" charset="-122"/>
                <a:sym typeface="微软雅黑" pitchFamily="34" charset="-122"/>
              </a:rPr>
              <a:t>个性定制服务。我们秉承“给您演示的光和热”的理念，为您分担职场压力</a:t>
            </a:r>
            <a:r>
              <a:rPr lang="en-US" altLang="zh-CN" sz="800">
                <a:solidFill>
                  <a:srgbClr val="000000"/>
                </a:solidFill>
                <a:latin typeface="微软雅黑" pitchFamily="34" charset="-122"/>
                <a:ea typeface="微软雅黑" pitchFamily="34" charset="-122"/>
                <a:sym typeface="微软雅黑" pitchFamily="34" charset="-122"/>
              </a:rPr>
              <a:t>,</a:t>
            </a:r>
            <a:r>
              <a:rPr lang="zh-CN" altLang="en-US" sz="800">
                <a:solidFill>
                  <a:srgbClr val="000000"/>
                </a:solidFill>
                <a:latin typeface="微软雅黑" pitchFamily="34" charset="-122"/>
                <a:ea typeface="微软雅黑" pitchFamily="34" charset="-122"/>
                <a:sym typeface="微软雅黑" pitchFamily="34" charset="-122"/>
              </a:rPr>
              <a:t>让您的每一次亮相都信心澎湃。专业的团队，完善的售后，热情的服务，科学严谨的逻辑，一丝不苟的工作态度，定能使您的发展如虎添翼！</a:t>
            </a:r>
            <a:endParaRPr lang="en-US" altLang="zh-CN" sz="800">
              <a:solidFill>
                <a:srgbClr val="000000"/>
              </a:solidFill>
              <a:latin typeface="微软雅黑" pitchFamily="34" charset="-122"/>
              <a:ea typeface="微软雅黑" pitchFamily="34" charset="-122"/>
              <a:sym typeface="微软雅黑" pitchFamily="34" charset="-122"/>
            </a:endParaRPr>
          </a:p>
          <a:p>
            <a:endParaRPr lang="zh-CN" altLang="en-US" sz="800">
              <a:solidFill>
                <a:srgbClr val="000000"/>
              </a:solidFill>
              <a:latin typeface="微软雅黑" pitchFamily="34" charset="-122"/>
              <a:ea typeface="微软雅黑" pitchFamily="34" charset="-122"/>
              <a:sym typeface="微软雅黑" pitchFamily="34" charset="-122"/>
            </a:endParaRPr>
          </a:p>
          <a:p>
            <a:r>
              <a:rPr lang="zh-CN" altLang="en-US" sz="800">
                <a:solidFill>
                  <a:srgbClr val="000000"/>
                </a:solidFill>
                <a:latin typeface="微软雅黑" pitchFamily="34" charset="-122"/>
                <a:ea typeface="微软雅黑" pitchFamily="34" charset="-122"/>
                <a:sym typeface="微软雅黑" pitchFamily="34" charset="-122"/>
              </a:rPr>
              <a:t>除了模板的发布与定制，我们还为您准备了使用教程，希望能够能够更好的使用该作品，授人以鱼不如授人以渔，希望您在下班之余，能够和我们一起进步，共同感受</a:t>
            </a:r>
            <a:r>
              <a:rPr lang="en-US" altLang="zh-CN" sz="800">
                <a:solidFill>
                  <a:srgbClr val="000000"/>
                </a:solidFill>
                <a:latin typeface="微软雅黑" pitchFamily="34" charset="-122"/>
                <a:ea typeface="微软雅黑" pitchFamily="34" charset="-122"/>
                <a:sym typeface="微软雅黑" pitchFamily="34" charset="-122"/>
              </a:rPr>
              <a:t>PPT</a:t>
            </a:r>
            <a:r>
              <a:rPr lang="zh-CN" altLang="en-US" sz="800">
                <a:solidFill>
                  <a:srgbClr val="000000"/>
                </a:solidFill>
                <a:latin typeface="微软雅黑" pitchFamily="34" charset="-122"/>
                <a:ea typeface="微软雅黑" pitchFamily="34" charset="-122"/>
                <a:sym typeface="微软雅黑" pitchFamily="34" charset="-122"/>
              </a:rPr>
              <a:t>的巨大魅力与价值。我们诚祝您在工作中事事顺心，步步高升！最后让我们谨记：最重要的不是</a:t>
            </a:r>
            <a:r>
              <a:rPr lang="en-US" altLang="zh-CN" sz="800">
                <a:solidFill>
                  <a:srgbClr val="000000"/>
                </a:solidFill>
                <a:latin typeface="微软雅黑" pitchFamily="34" charset="-122"/>
                <a:ea typeface="微软雅黑" pitchFamily="34" charset="-122"/>
                <a:sym typeface="微软雅黑" pitchFamily="34" charset="-122"/>
              </a:rPr>
              <a:t>PPT</a:t>
            </a:r>
            <a:r>
              <a:rPr lang="zh-CN" altLang="en-US" sz="800">
                <a:solidFill>
                  <a:srgbClr val="000000"/>
                </a:solidFill>
                <a:latin typeface="微软雅黑" pitchFamily="34" charset="-122"/>
                <a:ea typeface="微软雅黑" pitchFamily="34" charset="-122"/>
                <a:sym typeface="微软雅黑" pitchFamily="34" charset="-122"/>
              </a:rPr>
              <a:t>，是你。</a:t>
            </a:r>
            <a:endParaRPr lang="en-US" altLang="zh-CN" sz="800">
              <a:solidFill>
                <a:srgbClr val="000000"/>
              </a:solidFill>
              <a:latin typeface="微软雅黑" pitchFamily="34" charset="-122"/>
              <a:ea typeface="微软雅黑" pitchFamily="34" charset="-122"/>
              <a:sym typeface="微软雅黑" pitchFamily="34" charset="-122"/>
            </a:endParaRPr>
          </a:p>
          <a:p>
            <a:pPr algn="just"/>
            <a:endParaRPr lang="zh-CN" altLang="en-US" sz="800">
              <a:solidFill>
                <a:srgbClr val="595959"/>
              </a:solidFill>
              <a:latin typeface="微软雅黑" pitchFamily="34" charset="-122"/>
              <a:ea typeface="微软雅黑" pitchFamily="34" charset="-122"/>
              <a:sym typeface="微软雅黑" pitchFamily="34" charset="-122"/>
            </a:endParaRPr>
          </a:p>
        </p:txBody>
      </p:sp>
      <p:sp>
        <p:nvSpPr>
          <p:cNvPr id="56" name="直接连接符 31"/>
          <p:cNvSpPr>
            <a:spLocks noChangeShapeType="1"/>
          </p:cNvSpPr>
          <p:nvPr/>
        </p:nvSpPr>
        <p:spPr bwMode="auto">
          <a:xfrm>
            <a:off x="2024063" y="1865313"/>
            <a:ext cx="1271587" cy="0"/>
          </a:xfrm>
          <a:prstGeom prst="line">
            <a:avLst/>
          </a:prstGeom>
          <a:noFill/>
          <a:ln w="9525">
            <a:solidFill>
              <a:schemeClr val="bg1"/>
            </a:solidFill>
            <a:miter lim="800000"/>
            <a:headEnd/>
            <a:tailEnd/>
          </a:ln>
        </p:spPr>
        <p:txBody>
          <a:bodyPr lIns="68571" tIns="34285" rIns="68571" bIns="34285"/>
          <a:lstStyle/>
          <a:p>
            <a:endParaRPr lang="zh-CN" altLang="en-US"/>
          </a:p>
        </p:txBody>
      </p:sp>
      <p:sp>
        <p:nvSpPr>
          <p:cNvPr id="57" name="直接连接符 32"/>
          <p:cNvSpPr>
            <a:spLocks noChangeShapeType="1"/>
          </p:cNvSpPr>
          <p:nvPr/>
        </p:nvSpPr>
        <p:spPr bwMode="auto">
          <a:xfrm>
            <a:off x="4110038" y="1865313"/>
            <a:ext cx="1270000" cy="0"/>
          </a:xfrm>
          <a:prstGeom prst="line">
            <a:avLst/>
          </a:prstGeom>
          <a:noFill/>
          <a:ln w="9525">
            <a:solidFill>
              <a:schemeClr val="bg1"/>
            </a:solidFill>
            <a:miter lim="800000"/>
            <a:headEnd/>
            <a:tailEnd/>
          </a:ln>
        </p:spPr>
        <p:txBody>
          <a:bodyPr lIns="68571" tIns="34285" rIns="68571" bIns="34285"/>
          <a:lstStyle/>
          <a:p>
            <a:endParaRPr lang="zh-CN" altLang="en-US"/>
          </a:p>
        </p:txBody>
      </p:sp>
      <p:sp>
        <p:nvSpPr>
          <p:cNvPr id="58" name="直接连接符 33"/>
          <p:cNvSpPr>
            <a:spLocks noChangeShapeType="1"/>
          </p:cNvSpPr>
          <p:nvPr/>
        </p:nvSpPr>
        <p:spPr bwMode="auto">
          <a:xfrm>
            <a:off x="6292850" y="1865313"/>
            <a:ext cx="1271588" cy="0"/>
          </a:xfrm>
          <a:prstGeom prst="line">
            <a:avLst/>
          </a:prstGeom>
          <a:noFill/>
          <a:ln w="9525">
            <a:solidFill>
              <a:schemeClr val="bg1"/>
            </a:solidFill>
            <a:miter lim="800000"/>
            <a:headEnd/>
            <a:tailEnd/>
          </a:ln>
        </p:spPr>
        <p:txBody>
          <a:bodyPr lIns="68571" tIns="34285" rIns="68571" bIns="34285"/>
          <a:lstStyle/>
          <a:p>
            <a:endParaRPr lang="zh-CN" altLang="en-US"/>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wipe(left)">
                                      <p:cBhvr>
                                        <p:cTn id="10" dur="500"/>
                                        <p:tgtEl>
                                          <p:spTgt spid="3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wipe(left)">
                                      <p:cBhvr>
                                        <p:cTn id="13" dur="500"/>
                                        <p:tgtEl>
                                          <p:spTgt spid="38"/>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wipe(left)">
                                      <p:cBhvr>
                                        <p:cTn id="16" dur="500"/>
                                        <p:tgtEl>
                                          <p:spTgt spid="39"/>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left)">
                                      <p:cBhvr>
                                        <p:cTn id="19" dur="500"/>
                                        <p:tgtEl>
                                          <p:spTgt spid="40"/>
                                        </p:tgtEl>
                                      </p:cBhvr>
                                    </p:animEffect>
                                  </p:childTnLst>
                                </p:cTn>
                              </p:par>
                            </p:childTnLst>
                          </p:cTn>
                        </p:par>
                        <p:par>
                          <p:cTn id="20" fill="hold" nodeType="afterGroup">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p:cTn id="23" dur="500" fill="hold"/>
                                        <p:tgtEl>
                                          <p:spTgt spid="45"/>
                                        </p:tgtEl>
                                        <p:attrNameLst>
                                          <p:attrName>ppt_w</p:attrName>
                                        </p:attrNameLst>
                                      </p:cBhvr>
                                      <p:tavLst>
                                        <p:tav tm="0">
                                          <p:val>
                                            <p:fltVal val="0"/>
                                          </p:val>
                                        </p:tav>
                                        <p:tav tm="100000">
                                          <p:val>
                                            <p:strVal val="#ppt_w"/>
                                          </p:val>
                                        </p:tav>
                                      </p:tavLst>
                                    </p:anim>
                                    <p:anim calcmode="lin" valueType="num">
                                      <p:cBhvr>
                                        <p:cTn id="24" dur="500" fill="hold"/>
                                        <p:tgtEl>
                                          <p:spTgt spid="45"/>
                                        </p:tgtEl>
                                        <p:attrNameLst>
                                          <p:attrName>ppt_h</p:attrName>
                                        </p:attrNameLst>
                                      </p:cBhvr>
                                      <p:tavLst>
                                        <p:tav tm="0">
                                          <p:val>
                                            <p:fltVal val="0"/>
                                          </p:val>
                                        </p:tav>
                                        <p:tav tm="100000">
                                          <p:val>
                                            <p:strVal val="#ppt_h"/>
                                          </p:val>
                                        </p:tav>
                                      </p:tavLst>
                                    </p:anim>
                                    <p:animEffect transition="in" filter="fade">
                                      <p:cBhvr>
                                        <p:cTn id="25" dur="500"/>
                                        <p:tgtEl>
                                          <p:spTgt spid="45"/>
                                        </p:tgtEl>
                                      </p:cBhvr>
                                    </p:animEffect>
                                  </p:childTnLst>
                                </p:cTn>
                              </p:par>
                            </p:childTnLst>
                          </p:cTn>
                        </p:par>
                        <p:par>
                          <p:cTn id="26" fill="hold" nodeType="afterGroup">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500" fill="hold"/>
                                        <p:tgtEl>
                                          <p:spTgt spid="47"/>
                                        </p:tgtEl>
                                        <p:attrNameLst>
                                          <p:attrName>ppt_w</p:attrName>
                                        </p:attrNameLst>
                                      </p:cBhvr>
                                      <p:tavLst>
                                        <p:tav tm="0">
                                          <p:val>
                                            <p:fltVal val="0"/>
                                          </p:val>
                                        </p:tav>
                                        <p:tav tm="100000">
                                          <p:val>
                                            <p:strVal val="#ppt_w"/>
                                          </p:val>
                                        </p:tav>
                                      </p:tavLst>
                                    </p:anim>
                                    <p:anim calcmode="lin" valueType="num">
                                      <p:cBhvr>
                                        <p:cTn id="30" dur="500" fill="hold"/>
                                        <p:tgtEl>
                                          <p:spTgt spid="47"/>
                                        </p:tgtEl>
                                        <p:attrNameLst>
                                          <p:attrName>ppt_h</p:attrName>
                                        </p:attrNameLst>
                                      </p:cBhvr>
                                      <p:tavLst>
                                        <p:tav tm="0">
                                          <p:val>
                                            <p:fltVal val="0"/>
                                          </p:val>
                                        </p:tav>
                                        <p:tav tm="100000">
                                          <p:val>
                                            <p:strVal val="#ppt_h"/>
                                          </p:val>
                                        </p:tav>
                                      </p:tavLst>
                                    </p:anim>
                                    <p:animEffect transition="in" filter="fade">
                                      <p:cBhvr>
                                        <p:cTn id="31" dur="500"/>
                                        <p:tgtEl>
                                          <p:spTgt spid="47"/>
                                        </p:tgtEl>
                                      </p:cBhvr>
                                    </p:animEffect>
                                  </p:childTnLst>
                                </p:cTn>
                              </p:par>
                            </p:childTnLst>
                          </p:cTn>
                        </p:par>
                        <p:par>
                          <p:cTn id="32" fill="hold" nodeType="afterGroup">
                            <p:stCondLst>
                              <p:cond delay="1500"/>
                            </p:stCondLst>
                            <p:childTnLst>
                              <p:par>
                                <p:cTn id="33" presetID="14" presetClass="entr" presetSubtype="1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randombar(horizontal)">
                                      <p:cBhvr>
                                        <p:cTn id="35" dur="500"/>
                                        <p:tgtEl>
                                          <p:spTgt spid="18"/>
                                        </p:tgtEl>
                                      </p:cBhvr>
                                    </p:animEffect>
                                  </p:childTnLst>
                                </p:cTn>
                              </p:par>
                            </p:childTnLst>
                          </p:cTn>
                        </p:par>
                        <p:par>
                          <p:cTn id="36" fill="hold" nodeType="afterGroup">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wipe(left)">
                                      <p:cBhvr>
                                        <p:cTn id="39" dur="500"/>
                                        <p:tgtEl>
                                          <p:spTgt spid="56"/>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left)">
                                      <p:cBhvr>
                                        <p:cTn id="42" dur="500"/>
                                        <p:tgtEl>
                                          <p:spTgt spid="48"/>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wipe(left)">
                                      <p:cBhvr>
                                        <p:cTn id="45" dur="500"/>
                                        <p:tgtEl>
                                          <p:spTgt spid="49"/>
                                        </p:tgtEl>
                                      </p:cBhvr>
                                    </p:animEffect>
                                  </p:childTnLst>
                                </p:cTn>
                              </p:par>
                            </p:childTnLst>
                          </p:cTn>
                        </p:par>
                        <p:par>
                          <p:cTn id="46" fill="hold" nodeType="afterGroup">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childTnLst>
                          </p:cTn>
                        </p:par>
                        <p:par>
                          <p:cTn id="52" fill="hold" nodeType="afterGroup">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p:cTn id="55" dur="500" fill="hold"/>
                                        <p:tgtEl>
                                          <p:spTgt spid="44"/>
                                        </p:tgtEl>
                                        <p:attrNameLst>
                                          <p:attrName>ppt_w</p:attrName>
                                        </p:attrNameLst>
                                      </p:cBhvr>
                                      <p:tavLst>
                                        <p:tav tm="0">
                                          <p:val>
                                            <p:fltVal val="0"/>
                                          </p:val>
                                        </p:tav>
                                        <p:tav tm="100000">
                                          <p:val>
                                            <p:strVal val="#ppt_w"/>
                                          </p:val>
                                        </p:tav>
                                      </p:tavLst>
                                    </p:anim>
                                    <p:anim calcmode="lin" valueType="num">
                                      <p:cBhvr>
                                        <p:cTn id="56" dur="500" fill="hold"/>
                                        <p:tgtEl>
                                          <p:spTgt spid="44"/>
                                        </p:tgtEl>
                                        <p:attrNameLst>
                                          <p:attrName>ppt_h</p:attrName>
                                        </p:attrNameLst>
                                      </p:cBhvr>
                                      <p:tavLst>
                                        <p:tav tm="0">
                                          <p:val>
                                            <p:fltVal val="0"/>
                                          </p:val>
                                        </p:tav>
                                        <p:tav tm="100000">
                                          <p:val>
                                            <p:strVal val="#ppt_h"/>
                                          </p:val>
                                        </p:tav>
                                      </p:tavLst>
                                    </p:anim>
                                    <p:animEffect transition="in" filter="fade">
                                      <p:cBhvr>
                                        <p:cTn id="57" dur="500"/>
                                        <p:tgtEl>
                                          <p:spTgt spid="44"/>
                                        </p:tgtEl>
                                      </p:cBhvr>
                                    </p:animEffect>
                                  </p:childTnLst>
                                </p:cTn>
                              </p:par>
                            </p:childTnLst>
                          </p:cTn>
                        </p:par>
                        <p:par>
                          <p:cTn id="58" fill="hold" nodeType="afterGroup">
                            <p:stCondLst>
                              <p:cond delay="3500"/>
                            </p:stCondLst>
                            <p:childTnLst>
                              <p:par>
                                <p:cTn id="59" presetID="14" presetClass="entr" presetSubtype="10"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randombar(horizontal)">
                                      <p:cBhvr>
                                        <p:cTn id="61" dur="500"/>
                                        <p:tgtEl>
                                          <p:spTgt spid="19"/>
                                        </p:tgtEl>
                                      </p:cBhvr>
                                    </p:animEffect>
                                  </p:childTnLst>
                                </p:cTn>
                              </p:par>
                            </p:childTnLst>
                          </p:cTn>
                        </p:par>
                        <p:par>
                          <p:cTn id="62" fill="hold" nodeType="afterGroup">
                            <p:stCondLst>
                              <p:cond delay="4000"/>
                            </p:stCondLst>
                            <p:childTnLst>
                              <p:par>
                                <p:cTn id="63" presetID="22" presetClass="entr" presetSubtype="8" fill="hold" grpId="0" nodeType="after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wipe(left)">
                                      <p:cBhvr>
                                        <p:cTn id="65" dur="500"/>
                                        <p:tgtEl>
                                          <p:spTgt spid="57"/>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50"/>
                                        </p:tgtEl>
                                        <p:attrNameLst>
                                          <p:attrName>style.visibility</p:attrName>
                                        </p:attrNameLst>
                                      </p:cBhvr>
                                      <p:to>
                                        <p:strVal val="visible"/>
                                      </p:to>
                                    </p:set>
                                    <p:animEffect transition="in" filter="wipe(left)">
                                      <p:cBhvr>
                                        <p:cTn id="68" dur="500"/>
                                        <p:tgtEl>
                                          <p:spTgt spid="50"/>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nodeType="afterGroup">
                            <p:stCondLst>
                              <p:cond delay="4500"/>
                            </p:stCondLst>
                            <p:childTnLst>
                              <p:par>
                                <p:cTn id="73" presetID="53" presetClass="entr" presetSubtype="16"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 calcmode="lin" valueType="num">
                                      <p:cBhvr>
                                        <p:cTn id="75" dur="500" fill="hold"/>
                                        <p:tgtEl>
                                          <p:spTgt spid="41"/>
                                        </p:tgtEl>
                                        <p:attrNameLst>
                                          <p:attrName>ppt_w</p:attrName>
                                        </p:attrNameLst>
                                      </p:cBhvr>
                                      <p:tavLst>
                                        <p:tav tm="0">
                                          <p:val>
                                            <p:fltVal val="0"/>
                                          </p:val>
                                        </p:tav>
                                        <p:tav tm="100000">
                                          <p:val>
                                            <p:strVal val="#ppt_w"/>
                                          </p:val>
                                        </p:tav>
                                      </p:tavLst>
                                    </p:anim>
                                    <p:anim calcmode="lin" valueType="num">
                                      <p:cBhvr>
                                        <p:cTn id="76" dur="500" fill="hold"/>
                                        <p:tgtEl>
                                          <p:spTgt spid="41"/>
                                        </p:tgtEl>
                                        <p:attrNameLst>
                                          <p:attrName>ppt_h</p:attrName>
                                        </p:attrNameLst>
                                      </p:cBhvr>
                                      <p:tavLst>
                                        <p:tav tm="0">
                                          <p:val>
                                            <p:fltVal val="0"/>
                                          </p:val>
                                        </p:tav>
                                        <p:tav tm="100000">
                                          <p:val>
                                            <p:strVal val="#ppt_h"/>
                                          </p:val>
                                        </p:tav>
                                      </p:tavLst>
                                    </p:anim>
                                    <p:animEffect transition="in" filter="fade">
                                      <p:cBhvr>
                                        <p:cTn id="77" dur="500"/>
                                        <p:tgtEl>
                                          <p:spTgt spid="41"/>
                                        </p:tgtEl>
                                      </p:cBhvr>
                                    </p:animEffect>
                                  </p:childTnLst>
                                </p:cTn>
                              </p:par>
                            </p:childTnLst>
                          </p:cTn>
                        </p:par>
                        <p:par>
                          <p:cTn id="78" fill="hold" nodeType="afterGroup">
                            <p:stCondLst>
                              <p:cond delay="5000"/>
                            </p:stCondLst>
                            <p:childTnLst>
                              <p:par>
                                <p:cTn id="79" presetID="53" presetClass="entr" presetSubtype="16" fill="hold" grpId="0" nodeType="after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p:cTn id="81" dur="500" fill="hold"/>
                                        <p:tgtEl>
                                          <p:spTgt spid="42"/>
                                        </p:tgtEl>
                                        <p:attrNameLst>
                                          <p:attrName>ppt_w</p:attrName>
                                        </p:attrNameLst>
                                      </p:cBhvr>
                                      <p:tavLst>
                                        <p:tav tm="0">
                                          <p:val>
                                            <p:fltVal val="0"/>
                                          </p:val>
                                        </p:tav>
                                        <p:tav tm="100000">
                                          <p:val>
                                            <p:strVal val="#ppt_w"/>
                                          </p:val>
                                        </p:tav>
                                      </p:tavLst>
                                    </p:anim>
                                    <p:anim calcmode="lin" valueType="num">
                                      <p:cBhvr>
                                        <p:cTn id="82" dur="500" fill="hold"/>
                                        <p:tgtEl>
                                          <p:spTgt spid="42"/>
                                        </p:tgtEl>
                                        <p:attrNameLst>
                                          <p:attrName>ppt_h</p:attrName>
                                        </p:attrNameLst>
                                      </p:cBhvr>
                                      <p:tavLst>
                                        <p:tav tm="0">
                                          <p:val>
                                            <p:fltVal val="0"/>
                                          </p:val>
                                        </p:tav>
                                        <p:tav tm="100000">
                                          <p:val>
                                            <p:strVal val="#ppt_h"/>
                                          </p:val>
                                        </p:tav>
                                      </p:tavLst>
                                    </p:anim>
                                    <p:animEffect transition="in" filter="fade">
                                      <p:cBhvr>
                                        <p:cTn id="83" dur="500"/>
                                        <p:tgtEl>
                                          <p:spTgt spid="42"/>
                                        </p:tgtEl>
                                      </p:cBhvr>
                                    </p:animEffect>
                                  </p:childTnLst>
                                </p:cTn>
                              </p:par>
                            </p:childTnLst>
                          </p:cTn>
                        </p:par>
                        <p:par>
                          <p:cTn id="84" fill="hold" nodeType="afterGroup">
                            <p:stCondLst>
                              <p:cond delay="5500"/>
                            </p:stCondLst>
                            <p:childTnLst>
                              <p:par>
                                <p:cTn id="85" presetID="14" presetClass="entr" presetSubtype="1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randombar(horizontal)">
                                      <p:cBhvr>
                                        <p:cTn id="87" dur="500"/>
                                        <p:tgtEl>
                                          <p:spTgt spid="35"/>
                                        </p:tgtEl>
                                      </p:cBhvr>
                                    </p:animEffect>
                                  </p:childTnLst>
                                </p:cTn>
                              </p:par>
                            </p:childTnLst>
                          </p:cTn>
                        </p:par>
                        <p:par>
                          <p:cTn id="88" fill="hold" nodeType="afterGroup">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wipe(left)">
                                      <p:cBhvr>
                                        <p:cTn id="91" dur="500"/>
                                        <p:tgtEl>
                                          <p:spTgt spid="58"/>
                                        </p:tgtEl>
                                      </p:cBhvr>
                                    </p:animEffect>
                                  </p:childTnLst>
                                </p:cTn>
                              </p:par>
                            </p:childTnLst>
                          </p:cTn>
                        </p:par>
                        <p:par>
                          <p:cTn id="92" fill="hold" nodeType="afterGroup">
                            <p:stCondLst>
                              <p:cond delay="6500"/>
                            </p:stCondLst>
                            <p:childTnLst>
                              <p:par>
                                <p:cTn id="93" presetID="22" presetClass="entr" presetSubtype="8" fill="hold" grpId="0" nodeType="afterEffect">
                                  <p:stCondLst>
                                    <p:cond delay="0"/>
                                  </p:stCondLst>
                                  <p:childTnLst>
                                    <p:set>
                                      <p:cBhvr>
                                        <p:cTn id="94" dur="1" fill="hold">
                                          <p:stCondLst>
                                            <p:cond delay="0"/>
                                          </p:stCondLst>
                                        </p:cTn>
                                        <p:tgtEl>
                                          <p:spTgt spid="53"/>
                                        </p:tgtEl>
                                        <p:attrNameLst>
                                          <p:attrName>style.visibility</p:attrName>
                                        </p:attrNameLst>
                                      </p:cBhvr>
                                      <p:to>
                                        <p:strVal val="visible"/>
                                      </p:to>
                                    </p:set>
                                    <p:animEffect transition="in" filter="wipe(left)">
                                      <p:cBhvr>
                                        <p:cTn id="95" dur="500"/>
                                        <p:tgtEl>
                                          <p:spTgt spid="53"/>
                                        </p:tgtEl>
                                      </p:cBhvr>
                                    </p:animEffect>
                                  </p:childTnLst>
                                </p:cTn>
                              </p:par>
                            </p:childTnLst>
                          </p:cTn>
                        </p:par>
                        <p:par>
                          <p:cTn id="96" fill="hold" nodeType="afterGroup">
                            <p:stCondLst>
                              <p:cond delay="7000"/>
                            </p:stCondLst>
                            <p:childTnLst>
                              <p:par>
                                <p:cTn id="97" presetID="22" presetClass="entr" presetSubtype="8" fill="hold" grpId="0" nodeType="afterEffect">
                                  <p:stCondLst>
                                    <p:cond delay="0"/>
                                  </p:stCondLst>
                                  <p:childTnLst>
                                    <p:set>
                                      <p:cBhvr>
                                        <p:cTn id="98" dur="1" fill="hold">
                                          <p:stCondLst>
                                            <p:cond delay="0"/>
                                          </p:stCondLst>
                                        </p:cTn>
                                        <p:tgtEl>
                                          <p:spTgt spid="52"/>
                                        </p:tgtEl>
                                        <p:attrNameLst>
                                          <p:attrName>style.visibility</p:attrName>
                                        </p:attrNameLst>
                                      </p:cBhvr>
                                      <p:to>
                                        <p:strVal val="visible"/>
                                      </p:to>
                                    </p:set>
                                    <p:animEffect transition="in" filter="wipe(left)">
                                      <p:cBhvr>
                                        <p:cTn id="99" dur="500"/>
                                        <p:tgtEl>
                                          <p:spTgt spid="52"/>
                                        </p:tgtEl>
                                      </p:cBhvr>
                                    </p:animEffect>
                                  </p:childTnLst>
                                </p:cTn>
                              </p:par>
                            </p:childTnLst>
                          </p:cTn>
                        </p:par>
                        <p:par>
                          <p:cTn id="100" fill="hold" nodeType="afterGroup">
                            <p:stCondLst>
                              <p:cond delay="7500"/>
                            </p:stCondLst>
                            <p:childTnLst>
                              <p:par>
                                <p:cTn id="101" presetID="53" presetClass="entr" presetSubtype="16" fill="hold" grpId="0" nodeType="afterEffect">
                                  <p:stCondLst>
                                    <p:cond delay="0"/>
                                  </p:stCondLst>
                                  <p:childTnLst>
                                    <p:set>
                                      <p:cBhvr>
                                        <p:cTn id="102" dur="1" fill="hold">
                                          <p:stCondLst>
                                            <p:cond delay="0"/>
                                          </p:stCondLst>
                                        </p:cTn>
                                        <p:tgtEl>
                                          <p:spTgt spid="54"/>
                                        </p:tgtEl>
                                        <p:attrNameLst>
                                          <p:attrName>style.visibility</p:attrName>
                                        </p:attrNameLst>
                                      </p:cBhvr>
                                      <p:to>
                                        <p:strVal val="visible"/>
                                      </p:to>
                                    </p:set>
                                    <p:anim calcmode="lin" valueType="num">
                                      <p:cBhvr>
                                        <p:cTn id="103" dur="500" fill="hold"/>
                                        <p:tgtEl>
                                          <p:spTgt spid="54"/>
                                        </p:tgtEl>
                                        <p:attrNameLst>
                                          <p:attrName>ppt_w</p:attrName>
                                        </p:attrNameLst>
                                      </p:cBhvr>
                                      <p:tavLst>
                                        <p:tav tm="0">
                                          <p:val>
                                            <p:fltVal val="0"/>
                                          </p:val>
                                        </p:tav>
                                        <p:tav tm="100000">
                                          <p:val>
                                            <p:strVal val="#ppt_w"/>
                                          </p:val>
                                        </p:tav>
                                      </p:tavLst>
                                    </p:anim>
                                    <p:anim calcmode="lin" valueType="num">
                                      <p:cBhvr>
                                        <p:cTn id="104" dur="500" fill="hold"/>
                                        <p:tgtEl>
                                          <p:spTgt spid="54"/>
                                        </p:tgtEl>
                                        <p:attrNameLst>
                                          <p:attrName>ppt_h</p:attrName>
                                        </p:attrNameLst>
                                      </p:cBhvr>
                                      <p:tavLst>
                                        <p:tav tm="0">
                                          <p:val>
                                            <p:fltVal val="0"/>
                                          </p:val>
                                        </p:tav>
                                        <p:tav tm="100000">
                                          <p:val>
                                            <p:strVal val="#ppt_h"/>
                                          </p:val>
                                        </p:tav>
                                      </p:tavLst>
                                    </p:anim>
                                    <p:animEffect transition="in" filter="fade">
                                      <p:cBhvr>
                                        <p:cTn id="105" dur="500"/>
                                        <p:tgtEl>
                                          <p:spTgt spid="54"/>
                                        </p:tgtEl>
                                      </p:cBhvr>
                                    </p:animEffect>
                                  </p:childTnLst>
                                </p:cTn>
                              </p:par>
                            </p:childTnLst>
                          </p:cTn>
                        </p:par>
                        <p:par>
                          <p:cTn id="106" fill="hold" nodeType="afterGroup">
                            <p:stCondLst>
                              <p:cond delay="8000"/>
                            </p:stCondLst>
                            <p:childTnLst>
                              <p:par>
                                <p:cTn id="107" presetID="41" presetClass="entr" presetSubtype="0" fill="hold" grpId="0" nodeType="afterEffect">
                                  <p:stCondLst>
                                    <p:cond delay="0"/>
                                  </p:stCondLst>
                                  <p:iterate type="lt">
                                    <p:tmPct val="10000"/>
                                  </p:iterate>
                                  <p:childTnLst>
                                    <p:set>
                                      <p:cBhvr>
                                        <p:cTn id="108" dur="1" fill="hold">
                                          <p:stCondLst>
                                            <p:cond delay="0"/>
                                          </p:stCondLst>
                                        </p:cTn>
                                        <p:tgtEl>
                                          <p:spTgt spid="55"/>
                                        </p:tgtEl>
                                        <p:attrNameLst>
                                          <p:attrName>style.visibility</p:attrName>
                                        </p:attrNameLst>
                                      </p:cBhvr>
                                      <p:to>
                                        <p:strVal val="visible"/>
                                      </p:to>
                                    </p:set>
                                    <p:anim calcmode="lin" valueType="num">
                                      <p:cBhvr>
                                        <p:cTn id="109" dur="5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110" dur="500" fill="hold"/>
                                        <p:tgtEl>
                                          <p:spTgt spid="55"/>
                                        </p:tgtEl>
                                        <p:attrNameLst>
                                          <p:attrName>ppt_y</p:attrName>
                                        </p:attrNameLst>
                                      </p:cBhvr>
                                      <p:tavLst>
                                        <p:tav tm="0">
                                          <p:val>
                                            <p:strVal val="#ppt_y"/>
                                          </p:val>
                                        </p:tav>
                                        <p:tav tm="100000">
                                          <p:val>
                                            <p:strVal val="#ppt_y"/>
                                          </p:val>
                                        </p:tav>
                                      </p:tavLst>
                                    </p:anim>
                                    <p:anim calcmode="lin" valueType="num">
                                      <p:cBhvr>
                                        <p:cTn id="111" dur="5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12" dur="5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3" dur="500" tmFilter="0,0; .5, 1; 1, 1"/>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7" grpId="0" animBg="1"/>
      <p:bldP spid="48" grpId="0"/>
      <p:bldP spid="49" grpId="0"/>
      <p:bldP spid="50" grpId="0"/>
      <p:bldP spid="51" grpId="0"/>
      <p:bldP spid="52" grpId="0"/>
      <p:bldP spid="53" grpId="0"/>
      <p:bldP spid="54" grpId="0"/>
      <p:bldP spid="55" grpId="0"/>
      <p:bldP spid="56" grpId="0" animBg="1"/>
      <p:bldP spid="57" grpId="0" animBg="1"/>
      <p:bldP spid="5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cf779f76140b889421db1ee92d38cd6ed4ffff"/>
</p:tagLst>
</file>

<file path=ppt/theme/theme1.xml><?xml version="1.0" encoding="utf-8"?>
<a:theme xmlns:a="http://schemas.openxmlformats.org/drawingml/2006/main" name="Office 主题">
  <a:themeElements>
    <a:clrScheme name="自定义 4">
      <a:dk1>
        <a:sysClr val="windowText" lastClr="000000"/>
      </a:dk1>
      <a:lt1>
        <a:sysClr val="window" lastClr="FFFFFF"/>
      </a:lt1>
      <a:dk2>
        <a:srgbClr val="C00000"/>
      </a:dk2>
      <a:lt2>
        <a:srgbClr val="FF0000"/>
      </a:lt2>
      <a:accent1>
        <a:srgbClr val="F72129"/>
      </a:accent1>
      <a:accent2>
        <a:srgbClr val="F75A29"/>
      </a:accent2>
      <a:accent3>
        <a:srgbClr val="39B54A"/>
      </a:accent3>
      <a:accent4>
        <a:srgbClr val="29ADE7"/>
      </a:accent4>
      <a:accent5>
        <a:srgbClr val="7030A0"/>
      </a:accent5>
      <a:accent6>
        <a:srgbClr val="C00000"/>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1772</TotalTime>
  <Words>2224</Words>
  <Application>Microsoft Office PowerPoint</Application>
  <PresentationFormat>自定义</PresentationFormat>
  <Paragraphs>427</Paragraphs>
  <Slides>37</Slides>
  <Notes>35</Notes>
  <HiddenSlides>0</HiddenSlides>
  <MMClips>0</MMClips>
  <ScaleCrop>false</ScaleCrop>
  <HeadingPairs>
    <vt:vector size="4" baseType="variant">
      <vt:variant>
        <vt:lpstr>主题</vt:lpstr>
      </vt:variant>
      <vt:variant>
        <vt:i4>1</vt:i4>
      </vt:variant>
      <vt:variant>
        <vt:lpstr>幻灯片标题</vt:lpstr>
      </vt:variant>
      <vt:variant>
        <vt:i4>37</vt:i4>
      </vt:variant>
    </vt:vector>
  </HeadingPairs>
  <TitlesOfParts>
    <vt:vector size="38"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Administrator</cp:lastModifiedBy>
  <cp:revision>280</cp:revision>
  <dcterms:created xsi:type="dcterms:W3CDTF">2013-07-25T03:25:48Z</dcterms:created>
  <dcterms:modified xsi:type="dcterms:W3CDTF">2016-09-25T14:24:36Z</dcterms:modified>
  <cp:category>https://800sucai.taobao.com/</cp:category>
</cp:coreProperties>
</file>