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88" r:id="rId2"/>
  </p:sldMasterIdLst>
  <p:sldIdLst>
    <p:sldId id="256" r:id="rId3"/>
    <p:sldId id="258" r:id="rId4"/>
    <p:sldId id="259" r:id="rId5"/>
    <p:sldId id="260" r:id="rId6"/>
  </p:sldIdLst>
  <p:sldSz cx="9144000" cy="6858000" type="screen4x3"/>
  <p:notesSz cx="6858000" cy="9144000"/>
  <p:embeddedFontLst>
    <p:embeddedFont>
      <p:font typeface="黑体" panose="02010609060101010101" pitchFamily="49" charset="-122"/>
      <p:regular r:id="rId7"/>
    </p:embeddedFont>
    <p:embeddedFont>
      <p:font typeface="微软雅黑" panose="020B0503020204020204" pitchFamily="34" charset="-122"/>
      <p:regular r:id="rId8"/>
      <p:bold r:id="rId9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19" autoAdjust="0"/>
    <p:restoredTop sz="94660"/>
  </p:normalViewPr>
  <p:slideViewPr>
    <p:cSldViewPr>
      <p:cViewPr varScale="1">
        <p:scale>
          <a:sx n="99" d="100"/>
          <a:sy n="99" d="100"/>
        </p:scale>
        <p:origin x="-19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font" Target="fonts/font1.fntdata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font" Target="fonts/font3.fntdata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9"/>
          <p:cNvGrpSpPr>
            <a:grpSpLocks/>
          </p:cNvGrpSpPr>
          <p:nvPr userDrawn="1"/>
        </p:nvGrpSpPr>
        <p:grpSpPr bwMode="auto">
          <a:xfrm>
            <a:off x="-1588" y="0"/>
            <a:ext cx="9147176" cy="6859588"/>
            <a:chOff x="-1" y="0"/>
            <a:chExt cx="5762" cy="4321"/>
          </a:xfrm>
        </p:grpSpPr>
        <p:pic>
          <p:nvPicPr>
            <p:cNvPr id="5" name="Picture 47" descr="+封面底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1" cy="4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48" descr="+底边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2756"/>
              <a:ext cx="5761" cy="1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51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151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68B70-C720-4B42-A2DA-DB192F8C7D0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84358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9E1C0-AEC1-4F10-8391-F5A67FFCF38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7524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2B0B1D-F762-4DCE-AB38-533DEB893E1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521225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1D257-508B-4EC4-9C27-8E02B5E35FF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49394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504732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147249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013084342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8313" y="981075"/>
            <a:ext cx="4027487" cy="537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81075"/>
            <a:ext cx="4027488" cy="537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1657370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8626250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2069901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776278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E35866-25B9-4D90-8523-5FB57BA48E9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747250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671265130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762867690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8571762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4638" y="115888"/>
            <a:ext cx="2051050" cy="6238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15888"/>
            <a:ext cx="6003925" cy="6238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0548868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95BF2-DD0E-41C1-8F2A-F5D88818157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69178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84EB9-3FD1-4E01-A9A9-773B2718F2C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06501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5A57F-FC82-42FC-818A-ED0BB7FF42D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2842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05E81-82C1-4646-8AD1-E3ACA60FCB0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38236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53940-1677-4097-B91F-17FDFA21F31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12811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46E48-B81D-4DEB-8340-B526056F8D6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86127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AD0AB-BCAC-4E2A-A423-6B8C8EB6239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48396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2" descr="+内页底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566AC3F1-D2C8-4275-85B5-2CDD6DE9388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12" r:id="rId2"/>
    <p:sldLayoutId id="2147483711" r:id="rId3"/>
    <p:sldLayoutId id="2147483710" r:id="rId4"/>
    <p:sldLayoutId id="2147483709" r:id="rId5"/>
    <p:sldLayoutId id="2147483708" r:id="rId6"/>
    <p:sldLayoutId id="2147483707" r:id="rId7"/>
    <p:sldLayoutId id="2147483706" r:id="rId8"/>
    <p:sldLayoutId id="2147483705" r:id="rId9"/>
    <p:sldLayoutId id="2147483704" r:id="rId10"/>
    <p:sldLayoutId id="2147483703" r:id="rId11"/>
    <p:sldLayoutId id="214748370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2-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5888"/>
            <a:ext cx="8207375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标题文本样式：微软雅黑</a:t>
            </a:r>
            <a:r>
              <a:rPr lang="en-US" altLang="zh-CN" smtClean="0"/>
              <a:t>/28</a:t>
            </a:r>
            <a:r>
              <a:rPr lang="zh-CN" altLang="en-US" smtClean="0"/>
              <a:t>号  </a:t>
            </a:r>
            <a:r>
              <a:rPr lang="en-US" altLang="zh-CN" smtClean="0"/>
              <a:t>Arial/28pt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981075"/>
            <a:ext cx="8207375" cy="537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第一级内容文本样式：微软雅黑</a:t>
            </a:r>
            <a:r>
              <a:rPr lang="en-US" altLang="zh-CN" smtClean="0"/>
              <a:t>/20</a:t>
            </a:r>
            <a:r>
              <a:rPr lang="zh-CN" altLang="en-US" smtClean="0"/>
              <a:t>号  </a:t>
            </a:r>
            <a:r>
              <a:rPr lang="en-US" altLang="zh-CN" smtClean="0"/>
              <a:t>Arial/20pt</a:t>
            </a:r>
          </a:p>
          <a:p>
            <a:pPr lvl="1"/>
            <a:r>
              <a:rPr lang="zh-CN" altLang="en-US" smtClean="0"/>
              <a:t>第二级内容文本样式：微软雅黑</a:t>
            </a:r>
            <a:r>
              <a:rPr lang="en-US" altLang="zh-CN" smtClean="0"/>
              <a:t>/18</a:t>
            </a:r>
            <a:r>
              <a:rPr lang="zh-CN" altLang="en-US" smtClean="0"/>
              <a:t>号  </a:t>
            </a:r>
            <a:r>
              <a:rPr lang="en-US" altLang="zh-CN" smtClean="0"/>
              <a:t>Arial/18pt</a:t>
            </a:r>
          </a:p>
          <a:p>
            <a:pPr lvl="2"/>
            <a:r>
              <a:rPr lang="zh-CN" altLang="en-US" smtClean="0"/>
              <a:t>第三级内容文本样式：微软雅黑</a:t>
            </a:r>
            <a:r>
              <a:rPr lang="en-US" altLang="zh-CN" smtClean="0"/>
              <a:t>/16</a:t>
            </a:r>
            <a:r>
              <a:rPr lang="zh-CN" altLang="en-US" smtClean="0"/>
              <a:t>号  </a:t>
            </a:r>
            <a:r>
              <a:rPr lang="en-US" altLang="zh-CN" smtClean="0"/>
              <a:t>Arial/16pt</a:t>
            </a:r>
          </a:p>
          <a:p>
            <a:pPr lvl="3"/>
            <a:r>
              <a:rPr lang="zh-CN" altLang="en-US" smtClean="0"/>
              <a:t>第四级内容文本样式：微软雅黑</a:t>
            </a:r>
            <a:r>
              <a:rPr lang="en-US" altLang="zh-CN" smtClean="0"/>
              <a:t>/14</a:t>
            </a:r>
            <a:r>
              <a:rPr lang="zh-CN" altLang="en-US" smtClean="0"/>
              <a:t>号  </a:t>
            </a:r>
            <a:r>
              <a:rPr lang="en-US" altLang="zh-CN" smtClean="0"/>
              <a:t>Arial/14pt</a:t>
            </a:r>
          </a:p>
          <a:p>
            <a:pPr lvl="4"/>
            <a:r>
              <a:rPr lang="zh-CN" altLang="en-US" smtClean="0"/>
              <a:t>第五级内容文本样式：微软雅黑</a:t>
            </a:r>
            <a:r>
              <a:rPr lang="en-US" altLang="zh-CN" smtClean="0"/>
              <a:t>/12</a:t>
            </a:r>
            <a:r>
              <a:rPr lang="zh-CN" altLang="en-US" smtClean="0"/>
              <a:t>号  </a:t>
            </a:r>
            <a:r>
              <a:rPr lang="en-US" altLang="zh-CN" smtClean="0"/>
              <a:t>Arial/12pt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黑体" pitchFamily="49" charset="-122"/>
          <a:cs typeface="黑体" pitchFamily="49" charset="-122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黑体" pitchFamily="49" charset="-122"/>
          <a:cs typeface="黑体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黑体" pitchFamily="49" charset="-122"/>
          <a:cs typeface="黑体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黑体" pitchFamily="49" charset="-122"/>
          <a:cs typeface="黑体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黑体" pitchFamily="49" charset="-122"/>
          <a:cs typeface="黑体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9pPr>
    </p:titleStyle>
    <p:bodyStyle>
      <a:lvl1pPr marL="180975" indent="-180975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微软雅黑" pitchFamily="34" charset="-122"/>
        <a:buChar char="l"/>
        <a:defRPr sz="2000" b="1">
          <a:solidFill>
            <a:schemeClr val="tx1"/>
          </a:solidFill>
          <a:latin typeface="+mn-lt"/>
          <a:ea typeface="黑体" pitchFamily="49" charset="-122"/>
          <a:cs typeface="黑体" pitchFamily="49" charset="-122"/>
        </a:defRPr>
      </a:lvl1pPr>
      <a:lvl2pPr marL="541338" indent="-180975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微软雅黑" pitchFamily="34" charset="-122"/>
        <a:buChar char="l"/>
        <a:defRPr>
          <a:solidFill>
            <a:schemeClr val="tx1"/>
          </a:solidFill>
          <a:latin typeface="+mn-lt"/>
          <a:ea typeface="黑体" pitchFamily="49" charset="-122"/>
          <a:cs typeface="黑体" pitchFamily="49" charset="-122"/>
        </a:defRPr>
      </a:lvl2pPr>
      <a:lvl3pPr marL="895350" indent="-174625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微软雅黑" pitchFamily="34" charset="-122"/>
        <a:buChar char="l"/>
        <a:defRPr sz="1600">
          <a:solidFill>
            <a:schemeClr val="tx1"/>
          </a:solidFill>
          <a:latin typeface="+mn-lt"/>
          <a:ea typeface="黑体" pitchFamily="49" charset="-122"/>
          <a:cs typeface="黑体" pitchFamily="49" charset="-122"/>
        </a:defRPr>
      </a:lvl3pPr>
      <a:lvl4pPr marL="1255713" indent="-180975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微软雅黑" pitchFamily="34" charset="-122"/>
        <a:buChar char="l"/>
        <a:defRPr sz="1400">
          <a:solidFill>
            <a:schemeClr val="tx1"/>
          </a:solidFill>
          <a:latin typeface="+mn-lt"/>
          <a:ea typeface="黑体" pitchFamily="49" charset="-122"/>
          <a:cs typeface="黑体" pitchFamily="49" charset="-122"/>
        </a:defRPr>
      </a:lvl4pPr>
      <a:lvl5pPr marL="1619250" indent="-18415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微软雅黑" pitchFamily="34" charset="-122"/>
        <a:buChar char="l"/>
        <a:defRPr sz="1200">
          <a:solidFill>
            <a:schemeClr val="tx1"/>
          </a:solidFill>
          <a:latin typeface="+mn-lt"/>
          <a:ea typeface="黑体" pitchFamily="49" charset="-122"/>
          <a:cs typeface="黑体" pitchFamily="49" charset="-122"/>
        </a:defRPr>
      </a:lvl5pPr>
      <a:lvl6pPr marL="20764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6pPr>
      <a:lvl7pPr marL="25336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7pPr>
      <a:lvl8pPr marL="29908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8pPr>
      <a:lvl9pPr marL="34480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800sucai.taobao.com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2"/>
          <p:cNvSpPr txBox="1">
            <a:spLocks noChangeArrowheads="1"/>
          </p:cNvSpPr>
          <p:nvPr/>
        </p:nvSpPr>
        <p:spPr bwMode="auto">
          <a:xfrm>
            <a:off x="900113" y="1844675"/>
            <a:ext cx="44418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8" tIns="45724" rIns="91448" bIns="4572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chemeClr val="accent1"/>
                </a:solidFill>
                <a:latin typeface="Wingdings" pitchFamily="2" charset="2"/>
              </a:rPr>
              <a:t>毕业论文</a:t>
            </a:r>
            <a:r>
              <a:rPr lang="en-US" altLang="zh-CN" sz="3000" b="1">
                <a:solidFill>
                  <a:schemeClr val="accent1"/>
                </a:solidFill>
                <a:latin typeface="Wingdings" pitchFamily="2" charset="2"/>
              </a:rPr>
              <a:t>POWERPOINT</a:t>
            </a:r>
            <a:r>
              <a:rPr lang="zh-CN" altLang="en-US" sz="3000" b="1">
                <a:solidFill>
                  <a:schemeClr val="accent1"/>
                </a:solidFill>
                <a:latin typeface="Wingdings" pitchFamily="2" charset="2"/>
              </a:rPr>
              <a:t>模板</a:t>
            </a:r>
          </a:p>
        </p:txBody>
      </p:sp>
      <p:sp>
        <p:nvSpPr>
          <p:cNvPr id="5123" name="Text Box 13"/>
          <p:cNvSpPr txBox="1">
            <a:spLocks noChangeArrowheads="1"/>
          </p:cNvSpPr>
          <p:nvPr/>
        </p:nvSpPr>
        <p:spPr bwMode="auto">
          <a:xfrm>
            <a:off x="971550" y="2620963"/>
            <a:ext cx="34671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8" tIns="45724" rIns="91448" bIns="4572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chemeClr val="accent1"/>
                </a:solidFill>
                <a:latin typeface="黑体" pitchFamily="49" charset="-122"/>
                <a:ea typeface="黑体" pitchFamily="49" charset="-122"/>
              </a:rPr>
              <a:t>适用于大学教学及毕业答辩相关演示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圆角矩形 90"/>
          <p:cNvSpPr/>
          <p:nvPr/>
        </p:nvSpPr>
        <p:spPr>
          <a:xfrm>
            <a:off x="1122363" y="2028825"/>
            <a:ext cx="2135187" cy="2846388"/>
          </a:xfrm>
          <a:prstGeom prst="roundRect">
            <a:avLst>
              <a:gd name="adj" fmla="val 7627"/>
            </a:avLst>
          </a:prstGeom>
          <a:gradFill flip="none" rotWithShape="1">
            <a:gsLst>
              <a:gs pos="15000">
                <a:schemeClr val="bg1"/>
              </a:gs>
              <a:gs pos="43000">
                <a:schemeClr val="tx2">
                  <a:lumMod val="20000"/>
                  <a:lumOff val="80000"/>
                </a:schemeClr>
              </a:gs>
              <a:gs pos="51000">
                <a:schemeClr val="tx1">
                  <a:lumMod val="85000"/>
                  <a:lumOff val="15000"/>
                </a:schemeClr>
              </a:gs>
              <a:gs pos="90000">
                <a:schemeClr val="tx2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2220000" scaled="0"/>
            <a:tileRect/>
          </a:gradFill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2" name="圆角矩形 91"/>
          <p:cNvSpPr/>
          <p:nvPr/>
        </p:nvSpPr>
        <p:spPr>
          <a:xfrm>
            <a:off x="1162050" y="2079625"/>
            <a:ext cx="2055813" cy="2743200"/>
          </a:xfrm>
          <a:prstGeom prst="roundRect">
            <a:avLst>
              <a:gd name="adj" fmla="val 7181"/>
            </a:avLst>
          </a:prstGeom>
          <a:gradFill flip="none" rotWithShape="1">
            <a:gsLst>
              <a:gs pos="15000">
                <a:schemeClr val="bg1"/>
              </a:gs>
              <a:gs pos="43000">
                <a:schemeClr val="tx2">
                  <a:lumMod val="20000"/>
                  <a:lumOff val="80000"/>
                </a:schemeClr>
              </a:gs>
              <a:gs pos="51000">
                <a:schemeClr val="tx1">
                  <a:lumMod val="85000"/>
                  <a:lumOff val="15000"/>
                </a:schemeClr>
              </a:gs>
              <a:gs pos="90000">
                <a:schemeClr val="tx2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13020000" scaled="0"/>
            <a:tileRect/>
          </a:gra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2" name="Freeform 25"/>
          <p:cNvSpPr>
            <a:spLocks/>
          </p:cNvSpPr>
          <p:nvPr/>
        </p:nvSpPr>
        <p:spPr bwMode="auto">
          <a:xfrm rot="21300000">
            <a:off x="1643063" y="2028825"/>
            <a:ext cx="20637" cy="92075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17" y="30"/>
              </a:cxn>
              <a:cxn ang="0">
                <a:pos x="10" y="61"/>
              </a:cxn>
              <a:cxn ang="0">
                <a:pos x="8" y="0"/>
              </a:cxn>
            </a:cxnLst>
            <a:rect l="0" t="0" r="r" b="b"/>
            <a:pathLst>
              <a:path w="17" h="61">
                <a:moveTo>
                  <a:pt x="8" y="0"/>
                </a:moveTo>
                <a:cubicBezTo>
                  <a:pt x="14" y="10"/>
                  <a:pt x="17" y="20"/>
                  <a:pt x="17" y="30"/>
                </a:cubicBezTo>
                <a:cubicBezTo>
                  <a:pt x="17" y="42"/>
                  <a:pt x="13" y="52"/>
                  <a:pt x="10" y="61"/>
                </a:cubicBezTo>
                <a:cubicBezTo>
                  <a:pt x="1" y="41"/>
                  <a:pt x="0" y="20"/>
                  <a:pt x="8" y="0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>
                  <a:lumMod val="95000"/>
                </a:schemeClr>
              </a:gs>
              <a:gs pos="39000">
                <a:schemeClr val="bg1">
                  <a:lumMod val="75000"/>
                </a:schemeClr>
              </a:gs>
              <a:gs pos="64000">
                <a:schemeClr val="tx1">
                  <a:lumMod val="65000"/>
                  <a:lumOff val="35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6000000" scaled="0"/>
            <a:tileRect/>
          </a:gra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3" name="Freeform 25"/>
          <p:cNvSpPr>
            <a:spLocks/>
          </p:cNvSpPr>
          <p:nvPr/>
        </p:nvSpPr>
        <p:spPr bwMode="auto">
          <a:xfrm rot="300000" flipH="1">
            <a:off x="2716213" y="2028825"/>
            <a:ext cx="20637" cy="92075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17" y="30"/>
              </a:cxn>
              <a:cxn ang="0">
                <a:pos x="10" y="61"/>
              </a:cxn>
              <a:cxn ang="0">
                <a:pos x="8" y="0"/>
              </a:cxn>
            </a:cxnLst>
            <a:rect l="0" t="0" r="r" b="b"/>
            <a:pathLst>
              <a:path w="17" h="61">
                <a:moveTo>
                  <a:pt x="8" y="0"/>
                </a:moveTo>
                <a:cubicBezTo>
                  <a:pt x="14" y="10"/>
                  <a:pt x="17" y="20"/>
                  <a:pt x="17" y="30"/>
                </a:cubicBezTo>
                <a:cubicBezTo>
                  <a:pt x="17" y="42"/>
                  <a:pt x="13" y="52"/>
                  <a:pt x="10" y="61"/>
                </a:cubicBezTo>
                <a:cubicBezTo>
                  <a:pt x="1" y="41"/>
                  <a:pt x="0" y="20"/>
                  <a:pt x="8" y="0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>
                  <a:lumMod val="85000"/>
                </a:schemeClr>
              </a:gs>
              <a:gs pos="39000">
                <a:schemeClr val="bg1">
                  <a:lumMod val="50000"/>
                </a:schemeClr>
              </a:gs>
              <a:gs pos="64000">
                <a:schemeClr val="tx1">
                  <a:lumMod val="85000"/>
                  <a:lumOff val="15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6000000" scaled="0"/>
            <a:tileRect/>
          </a:gra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6" name="圆角矩形 125"/>
          <p:cNvSpPr/>
          <p:nvPr/>
        </p:nvSpPr>
        <p:spPr>
          <a:xfrm>
            <a:off x="1193800" y="2111375"/>
            <a:ext cx="1992313" cy="2679700"/>
          </a:xfrm>
          <a:prstGeom prst="roundRect">
            <a:avLst>
              <a:gd name="adj" fmla="val 5784"/>
            </a:avLst>
          </a:prstGeom>
          <a:gradFill>
            <a:gsLst>
              <a:gs pos="15000">
                <a:schemeClr val="bg1"/>
              </a:gs>
              <a:gs pos="39000">
                <a:schemeClr val="tx2">
                  <a:lumMod val="20000"/>
                  <a:lumOff val="80000"/>
                </a:schemeClr>
              </a:gs>
              <a:gs pos="48000">
                <a:schemeClr val="tx1">
                  <a:lumMod val="85000"/>
                  <a:lumOff val="15000"/>
                </a:schemeClr>
              </a:gs>
              <a:gs pos="85000">
                <a:schemeClr val="tx2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5400000" scaled="0"/>
          </a:gra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8" name="椭圆 127"/>
          <p:cNvSpPr>
            <a:spLocks noChangeArrowheads="1"/>
          </p:cNvSpPr>
          <p:nvPr/>
        </p:nvSpPr>
        <p:spPr bwMode="auto">
          <a:xfrm>
            <a:off x="2949575" y="2219325"/>
            <a:ext cx="82550" cy="793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262626"/>
              </a:gs>
            </a:gsLst>
            <a:path path="shape">
              <a:fillToRect l="50000" t="50000" r="50000" b="50000"/>
            </a:path>
          </a:gradFill>
          <a:ln w="12700" algn="ctr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29" name="椭圆 128"/>
          <p:cNvSpPr>
            <a:spLocks noChangeArrowheads="1"/>
          </p:cNvSpPr>
          <p:nvPr/>
        </p:nvSpPr>
        <p:spPr bwMode="auto">
          <a:xfrm>
            <a:off x="1379538" y="2219325"/>
            <a:ext cx="82550" cy="793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262626"/>
              </a:gs>
            </a:gsLst>
            <a:path path="shape">
              <a:fillToRect l="50000" t="50000" r="50000" b="50000"/>
            </a:path>
          </a:gradFill>
          <a:ln w="12700" algn="ctr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30" name="椭圆 129"/>
          <p:cNvSpPr>
            <a:spLocks noChangeArrowheads="1"/>
          </p:cNvSpPr>
          <p:nvPr/>
        </p:nvSpPr>
        <p:spPr bwMode="auto">
          <a:xfrm>
            <a:off x="1379538" y="4583113"/>
            <a:ext cx="82550" cy="793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262626"/>
              </a:gs>
            </a:gsLst>
            <a:path path="shape">
              <a:fillToRect l="50000" t="50000" r="50000" b="50000"/>
            </a:path>
          </a:gradFill>
          <a:ln w="12700" algn="ctr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31" name="椭圆 130"/>
          <p:cNvSpPr>
            <a:spLocks noChangeArrowheads="1"/>
          </p:cNvSpPr>
          <p:nvPr/>
        </p:nvSpPr>
        <p:spPr bwMode="auto">
          <a:xfrm>
            <a:off x="2949575" y="4583113"/>
            <a:ext cx="82550" cy="793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262626"/>
              </a:gs>
            </a:gsLst>
            <a:path path="shape">
              <a:fillToRect l="50000" t="50000" r="50000" b="50000"/>
            </a:path>
          </a:gradFill>
          <a:ln w="12700" algn="ctr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7" name="圆角矩形 96"/>
          <p:cNvSpPr>
            <a:spLocks noChangeArrowheads="1"/>
          </p:cNvSpPr>
          <p:nvPr/>
        </p:nvSpPr>
        <p:spPr bwMode="auto">
          <a:xfrm rot="-5400000">
            <a:off x="1135857" y="2616994"/>
            <a:ext cx="2093912" cy="1701800"/>
          </a:xfrm>
          <a:prstGeom prst="roundRect">
            <a:avLst>
              <a:gd name="adj" fmla="val 2352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27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98" name="圆角矩形 97"/>
          <p:cNvSpPr>
            <a:spLocks noChangeArrowheads="1"/>
          </p:cNvSpPr>
          <p:nvPr/>
        </p:nvSpPr>
        <p:spPr bwMode="auto">
          <a:xfrm>
            <a:off x="1360488" y="4468813"/>
            <a:ext cx="1663700" cy="4603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  <a:alpha val="80000"/>
                </a:schemeClr>
              </a:gs>
              <a:gs pos="50000">
                <a:schemeClr val="hlink">
                  <a:alpha val="80000"/>
                </a:schemeClr>
              </a:gs>
              <a:gs pos="100000">
                <a:schemeClr val="hlink">
                  <a:gamma/>
                  <a:shade val="46275"/>
                  <a:invGamma/>
                  <a:alpha val="80000"/>
                </a:schemeClr>
              </a:gs>
            </a:gsLst>
            <a:lin ang="5400000" scaled="1"/>
          </a:gradFill>
          <a:ln w="25400" algn="ctr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157" name="Text Box 16"/>
          <p:cNvSpPr txBox="1">
            <a:spLocks noChangeArrowheads="1"/>
          </p:cNvSpPr>
          <p:nvPr/>
        </p:nvSpPr>
        <p:spPr bwMode="gray">
          <a:xfrm>
            <a:off x="1336675" y="3454400"/>
            <a:ext cx="1706563" cy="109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20650" indent="-1206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点击添加文本</a:t>
            </a:r>
          </a:p>
          <a:p>
            <a:pPr algn="ctr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点击添加文本</a:t>
            </a:r>
          </a:p>
          <a:p>
            <a:pPr algn="ctr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点击添加文本</a:t>
            </a:r>
          </a:p>
          <a:p>
            <a:pPr algn="ctr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endParaRPr lang="en-US" altLang="zh-CN" sz="140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158" name="Text Box 18"/>
          <p:cNvSpPr txBox="1">
            <a:spLocks noChangeArrowheads="1"/>
          </p:cNvSpPr>
          <p:nvPr/>
        </p:nvSpPr>
        <p:spPr bwMode="gray">
          <a:xfrm>
            <a:off x="1330325" y="2868613"/>
            <a:ext cx="17383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点击添加标题</a:t>
            </a:r>
          </a:p>
        </p:txBody>
      </p:sp>
      <p:sp>
        <p:nvSpPr>
          <p:cNvPr id="101" name="Line 27"/>
          <p:cNvSpPr>
            <a:spLocks noChangeShapeType="1"/>
          </p:cNvSpPr>
          <p:nvPr/>
        </p:nvSpPr>
        <p:spPr bwMode="gray">
          <a:xfrm>
            <a:off x="1422400" y="3279775"/>
            <a:ext cx="1522413" cy="0"/>
          </a:xfrm>
          <a:prstGeom prst="line">
            <a:avLst/>
          </a:prstGeom>
          <a:noFill/>
          <a:ln w="12700" cap="rnd">
            <a:solidFill>
              <a:srgbClr val="FFFFFF">
                <a:alpha val="50000"/>
              </a:srgbClr>
            </a:solidFill>
            <a:prstDash val="sysDot"/>
            <a:round/>
            <a:headEnd/>
            <a:tailEnd/>
          </a:ln>
          <a:effectLst>
            <a:outerShdw dist="28398" dir="20006097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102" name="弦形 101"/>
          <p:cNvSpPr/>
          <p:nvPr/>
        </p:nvSpPr>
        <p:spPr>
          <a:xfrm>
            <a:off x="1660525" y="1574800"/>
            <a:ext cx="1058863" cy="1060450"/>
          </a:xfrm>
          <a:prstGeom prst="chord">
            <a:avLst>
              <a:gd name="adj1" fmla="val 21101623"/>
              <a:gd name="adj2" fmla="val 1130659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3" name="弦形 102"/>
          <p:cNvSpPr/>
          <p:nvPr/>
        </p:nvSpPr>
        <p:spPr>
          <a:xfrm>
            <a:off x="1660525" y="1577975"/>
            <a:ext cx="1058863" cy="1060450"/>
          </a:xfrm>
          <a:prstGeom prst="chord">
            <a:avLst>
              <a:gd name="adj1" fmla="val 805680"/>
              <a:gd name="adj2" fmla="val 998682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4" name="圆角矩形 123"/>
          <p:cNvSpPr>
            <a:spLocks noChangeArrowheads="1"/>
          </p:cNvSpPr>
          <p:nvPr/>
        </p:nvSpPr>
        <p:spPr bwMode="auto">
          <a:xfrm rot="5400000">
            <a:off x="308769" y="3439319"/>
            <a:ext cx="2090738" cy="444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  <a:alpha val="80000"/>
                </a:schemeClr>
              </a:gs>
              <a:gs pos="50000">
                <a:schemeClr val="hlink">
                  <a:alpha val="80000"/>
                </a:schemeClr>
              </a:gs>
              <a:gs pos="100000">
                <a:schemeClr val="hlink">
                  <a:gamma/>
                  <a:shade val="46275"/>
                  <a:invGamma/>
                  <a:alpha val="80000"/>
                </a:schemeClr>
              </a:gs>
            </a:gsLst>
            <a:lin ang="5400000" scaled="1"/>
          </a:gradFill>
          <a:ln w="25400" algn="ctr">
            <a:noFill/>
            <a:round/>
            <a:headEnd/>
            <a:tailEnd/>
          </a:ln>
          <a:effectLst/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25" name="圆角矩形 124"/>
          <p:cNvSpPr>
            <a:spLocks noChangeArrowheads="1"/>
          </p:cNvSpPr>
          <p:nvPr/>
        </p:nvSpPr>
        <p:spPr bwMode="auto">
          <a:xfrm rot="5400000">
            <a:off x="1978025" y="3436938"/>
            <a:ext cx="2090738" cy="4921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  <a:alpha val="80000"/>
                </a:schemeClr>
              </a:gs>
              <a:gs pos="50000">
                <a:schemeClr val="hlink">
                  <a:alpha val="80000"/>
                </a:schemeClr>
              </a:gs>
              <a:gs pos="100000">
                <a:schemeClr val="hlink">
                  <a:gamma/>
                  <a:shade val="46275"/>
                  <a:invGamma/>
                  <a:alpha val="80000"/>
                </a:schemeClr>
              </a:gs>
            </a:gsLst>
            <a:lin ang="5400000" scaled="1"/>
          </a:gradFill>
          <a:ln w="25400" algn="ctr">
            <a:noFill/>
            <a:round/>
            <a:headEnd/>
            <a:tailEnd/>
          </a:ln>
          <a:effectLst/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164" name="Freeform 17"/>
          <p:cNvSpPr>
            <a:spLocks/>
          </p:cNvSpPr>
          <p:nvPr/>
        </p:nvSpPr>
        <p:spPr bwMode="auto">
          <a:xfrm rot="1283614">
            <a:off x="2557463" y="2359025"/>
            <a:ext cx="219075" cy="176213"/>
          </a:xfrm>
          <a:custGeom>
            <a:avLst/>
            <a:gdLst>
              <a:gd name="T0" fmla="*/ 2147483647 w 15"/>
              <a:gd name="T1" fmla="*/ 0 h 9"/>
              <a:gd name="T2" fmla="*/ 0 w 15"/>
              <a:gd name="T3" fmla="*/ 0 h 9"/>
              <a:gd name="T4" fmla="*/ 2147483647 w 15"/>
              <a:gd name="T5" fmla="*/ 2147483647 h 9"/>
              <a:gd name="T6" fmla="*/ 2147483647 w 15"/>
              <a:gd name="T7" fmla="*/ 2147483647 h 9"/>
              <a:gd name="T8" fmla="*/ 2147483647 w 15"/>
              <a:gd name="T9" fmla="*/ 2147483647 h 9"/>
              <a:gd name="T10" fmla="*/ 2147483647 w 15"/>
              <a:gd name="T11" fmla="*/ 0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"/>
              <a:gd name="T19" fmla="*/ 0 h 9"/>
              <a:gd name="T20" fmla="*/ 15 w 15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" h="9">
                <a:moveTo>
                  <a:pt x="15" y="0"/>
                </a:moveTo>
                <a:lnTo>
                  <a:pt x="0" y="0"/>
                </a:lnTo>
                <a:lnTo>
                  <a:pt x="1" y="9"/>
                </a:lnTo>
                <a:cubicBezTo>
                  <a:pt x="1" y="9"/>
                  <a:pt x="2" y="8"/>
                  <a:pt x="2" y="8"/>
                </a:cubicBezTo>
                <a:cubicBezTo>
                  <a:pt x="5" y="4"/>
                  <a:pt x="10" y="1"/>
                  <a:pt x="1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5" name="Freeform 17"/>
          <p:cNvSpPr>
            <a:spLocks/>
          </p:cNvSpPr>
          <p:nvPr/>
        </p:nvSpPr>
        <p:spPr bwMode="auto">
          <a:xfrm rot="20316386" flipH="1">
            <a:off x="1600200" y="2359025"/>
            <a:ext cx="219075" cy="176213"/>
          </a:xfrm>
          <a:custGeom>
            <a:avLst/>
            <a:gdLst>
              <a:gd name="T0" fmla="*/ 2147483647 w 15"/>
              <a:gd name="T1" fmla="*/ 0 h 9"/>
              <a:gd name="T2" fmla="*/ 0 w 15"/>
              <a:gd name="T3" fmla="*/ 0 h 9"/>
              <a:gd name="T4" fmla="*/ 2147483647 w 15"/>
              <a:gd name="T5" fmla="*/ 2147483647 h 9"/>
              <a:gd name="T6" fmla="*/ 2147483647 w 15"/>
              <a:gd name="T7" fmla="*/ 2147483647 h 9"/>
              <a:gd name="T8" fmla="*/ 2147483647 w 15"/>
              <a:gd name="T9" fmla="*/ 2147483647 h 9"/>
              <a:gd name="T10" fmla="*/ 2147483647 w 15"/>
              <a:gd name="T11" fmla="*/ 0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"/>
              <a:gd name="T19" fmla="*/ 0 h 9"/>
              <a:gd name="T20" fmla="*/ 15 w 15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" h="9">
                <a:moveTo>
                  <a:pt x="15" y="0"/>
                </a:moveTo>
                <a:lnTo>
                  <a:pt x="0" y="0"/>
                </a:lnTo>
                <a:lnTo>
                  <a:pt x="1" y="9"/>
                </a:lnTo>
                <a:cubicBezTo>
                  <a:pt x="1" y="9"/>
                  <a:pt x="2" y="8"/>
                  <a:pt x="2" y="8"/>
                </a:cubicBezTo>
                <a:cubicBezTo>
                  <a:pt x="5" y="4"/>
                  <a:pt x="10" y="1"/>
                  <a:pt x="1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0" name="圆角矩形 49"/>
          <p:cNvSpPr/>
          <p:nvPr/>
        </p:nvSpPr>
        <p:spPr>
          <a:xfrm>
            <a:off x="3484563" y="2028825"/>
            <a:ext cx="2136775" cy="2846388"/>
          </a:xfrm>
          <a:prstGeom prst="roundRect">
            <a:avLst>
              <a:gd name="adj" fmla="val 7627"/>
            </a:avLst>
          </a:prstGeom>
          <a:gradFill flip="none" rotWithShape="1">
            <a:gsLst>
              <a:gs pos="15000">
                <a:schemeClr val="bg1"/>
              </a:gs>
              <a:gs pos="43000">
                <a:schemeClr val="tx2">
                  <a:lumMod val="20000"/>
                  <a:lumOff val="80000"/>
                </a:schemeClr>
              </a:gs>
              <a:gs pos="51000">
                <a:schemeClr val="tx1">
                  <a:lumMod val="85000"/>
                  <a:lumOff val="15000"/>
                </a:schemeClr>
              </a:gs>
              <a:gs pos="90000">
                <a:schemeClr val="tx2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2220000" scaled="0"/>
            <a:tileRect/>
          </a:gradFill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" name="圆角矩形 50"/>
          <p:cNvSpPr/>
          <p:nvPr/>
        </p:nvSpPr>
        <p:spPr>
          <a:xfrm>
            <a:off x="3524250" y="2079625"/>
            <a:ext cx="2057400" cy="2743200"/>
          </a:xfrm>
          <a:prstGeom prst="roundRect">
            <a:avLst>
              <a:gd name="adj" fmla="val 7181"/>
            </a:avLst>
          </a:prstGeom>
          <a:gradFill flip="none" rotWithShape="1">
            <a:gsLst>
              <a:gs pos="15000">
                <a:schemeClr val="bg1"/>
              </a:gs>
              <a:gs pos="43000">
                <a:schemeClr val="tx2">
                  <a:lumMod val="20000"/>
                  <a:lumOff val="80000"/>
                </a:schemeClr>
              </a:gs>
              <a:gs pos="51000">
                <a:schemeClr val="tx1">
                  <a:lumMod val="85000"/>
                  <a:lumOff val="15000"/>
                </a:schemeClr>
              </a:gs>
              <a:gs pos="90000">
                <a:schemeClr val="tx2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13020000" scaled="0"/>
            <a:tileRect/>
          </a:gra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9" name="Freeform 25"/>
          <p:cNvSpPr>
            <a:spLocks/>
          </p:cNvSpPr>
          <p:nvPr/>
        </p:nvSpPr>
        <p:spPr bwMode="auto">
          <a:xfrm rot="21300000">
            <a:off x="4005263" y="2028825"/>
            <a:ext cx="22225" cy="92075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17" y="30"/>
              </a:cxn>
              <a:cxn ang="0">
                <a:pos x="10" y="61"/>
              </a:cxn>
              <a:cxn ang="0">
                <a:pos x="8" y="0"/>
              </a:cxn>
            </a:cxnLst>
            <a:rect l="0" t="0" r="r" b="b"/>
            <a:pathLst>
              <a:path w="17" h="61">
                <a:moveTo>
                  <a:pt x="8" y="0"/>
                </a:moveTo>
                <a:cubicBezTo>
                  <a:pt x="14" y="10"/>
                  <a:pt x="17" y="20"/>
                  <a:pt x="17" y="30"/>
                </a:cubicBezTo>
                <a:cubicBezTo>
                  <a:pt x="17" y="42"/>
                  <a:pt x="13" y="52"/>
                  <a:pt x="10" y="61"/>
                </a:cubicBezTo>
                <a:cubicBezTo>
                  <a:pt x="1" y="41"/>
                  <a:pt x="0" y="20"/>
                  <a:pt x="8" y="0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>
                  <a:lumMod val="95000"/>
                </a:schemeClr>
              </a:gs>
              <a:gs pos="39000">
                <a:schemeClr val="bg1">
                  <a:lumMod val="75000"/>
                </a:schemeClr>
              </a:gs>
              <a:gs pos="64000">
                <a:schemeClr val="tx1">
                  <a:lumMod val="65000"/>
                  <a:lumOff val="35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6000000" scaled="0"/>
            <a:tileRect/>
          </a:gra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0" name="Freeform 25"/>
          <p:cNvSpPr>
            <a:spLocks/>
          </p:cNvSpPr>
          <p:nvPr/>
        </p:nvSpPr>
        <p:spPr bwMode="auto">
          <a:xfrm rot="300000" flipH="1">
            <a:off x="5078413" y="2028825"/>
            <a:ext cx="22225" cy="92075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17" y="30"/>
              </a:cxn>
              <a:cxn ang="0">
                <a:pos x="10" y="61"/>
              </a:cxn>
              <a:cxn ang="0">
                <a:pos x="8" y="0"/>
              </a:cxn>
            </a:cxnLst>
            <a:rect l="0" t="0" r="r" b="b"/>
            <a:pathLst>
              <a:path w="17" h="61">
                <a:moveTo>
                  <a:pt x="8" y="0"/>
                </a:moveTo>
                <a:cubicBezTo>
                  <a:pt x="14" y="10"/>
                  <a:pt x="17" y="20"/>
                  <a:pt x="17" y="30"/>
                </a:cubicBezTo>
                <a:cubicBezTo>
                  <a:pt x="17" y="42"/>
                  <a:pt x="13" y="52"/>
                  <a:pt x="10" y="61"/>
                </a:cubicBezTo>
                <a:cubicBezTo>
                  <a:pt x="1" y="41"/>
                  <a:pt x="0" y="20"/>
                  <a:pt x="8" y="0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>
                  <a:lumMod val="85000"/>
                </a:schemeClr>
              </a:gs>
              <a:gs pos="39000">
                <a:schemeClr val="bg1">
                  <a:lumMod val="50000"/>
                </a:schemeClr>
              </a:gs>
              <a:gs pos="64000">
                <a:schemeClr val="tx1">
                  <a:lumMod val="85000"/>
                  <a:lumOff val="15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6000000" scaled="0"/>
            <a:tileRect/>
          </a:gra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3" name="圆角矩形 82"/>
          <p:cNvSpPr/>
          <p:nvPr/>
        </p:nvSpPr>
        <p:spPr>
          <a:xfrm>
            <a:off x="3557588" y="2111375"/>
            <a:ext cx="1990725" cy="2679700"/>
          </a:xfrm>
          <a:prstGeom prst="roundRect">
            <a:avLst>
              <a:gd name="adj" fmla="val 5784"/>
            </a:avLst>
          </a:prstGeom>
          <a:gradFill>
            <a:gsLst>
              <a:gs pos="15000">
                <a:schemeClr val="bg1"/>
              </a:gs>
              <a:gs pos="39000">
                <a:schemeClr val="tx2">
                  <a:lumMod val="20000"/>
                  <a:lumOff val="80000"/>
                </a:schemeClr>
              </a:gs>
              <a:gs pos="48000">
                <a:schemeClr val="tx1">
                  <a:lumMod val="85000"/>
                  <a:lumOff val="15000"/>
                </a:schemeClr>
              </a:gs>
              <a:gs pos="85000">
                <a:schemeClr val="tx2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5400000" scaled="0"/>
          </a:gra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5" name="椭圆 84"/>
          <p:cNvSpPr>
            <a:spLocks noChangeArrowheads="1"/>
          </p:cNvSpPr>
          <p:nvPr/>
        </p:nvSpPr>
        <p:spPr bwMode="auto">
          <a:xfrm>
            <a:off x="5313363" y="2219325"/>
            <a:ext cx="82550" cy="793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262626"/>
              </a:gs>
            </a:gsLst>
            <a:path path="shape">
              <a:fillToRect l="50000" t="50000" r="50000" b="50000"/>
            </a:path>
          </a:gradFill>
          <a:ln w="12700" algn="ctr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6" name="椭圆 85"/>
          <p:cNvSpPr>
            <a:spLocks noChangeArrowheads="1"/>
          </p:cNvSpPr>
          <p:nvPr/>
        </p:nvSpPr>
        <p:spPr bwMode="auto">
          <a:xfrm>
            <a:off x="3743325" y="2219325"/>
            <a:ext cx="80963" cy="793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262626"/>
              </a:gs>
            </a:gsLst>
            <a:path path="shape">
              <a:fillToRect l="50000" t="50000" r="50000" b="50000"/>
            </a:path>
          </a:gradFill>
          <a:ln w="12700" algn="ctr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7" name="椭圆 86"/>
          <p:cNvSpPr>
            <a:spLocks noChangeArrowheads="1"/>
          </p:cNvSpPr>
          <p:nvPr/>
        </p:nvSpPr>
        <p:spPr bwMode="auto">
          <a:xfrm>
            <a:off x="3743325" y="4583113"/>
            <a:ext cx="80963" cy="793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262626"/>
              </a:gs>
            </a:gsLst>
            <a:path path="shape">
              <a:fillToRect l="50000" t="50000" r="50000" b="50000"/>
            </a:path>
          </a:gradFill>
          <a:ln w="12700" algn="ctr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8" name="椭圆 87"/>
          <p:cNvSpPr>
            <a:spLocks noChangeArrowheads="1"/>
          </p:cNvSpPr>
          <p:nvPr/>
        </p:nvSpPr>
        <p:spPr bwMode="auto">
          <a:xfrm>
            <a:off x="5313363" y="4583113"/>
            <a:ext cx="82550" cy="793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262626"/>
              </a:gs>
            </a:gsLst>
            <a:path path="shape">
              <a:fillToRect l="50000" t="50000" r="50000" b="50000"/>
            </a:path>
          </a:gradFill>
          <a:ln w="12700" algn="ctr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6" name="圆角矩形 55"/>
          <p:cNvSpPr>
            <a:spLocks noChangeArrowheads="1"/>
          </p:cNvSpPr>
          <p:nvPr/>
        </p:nvSpPr>
        <p:spPr bwMode="auto">
          <a:xfrm rot="-5400000">
            <a:off x="3498851" y="2617787"/>
            <a:ext cx="2093912" cy="1700213"/>
          </a:xfrm>
          <a:prstGeom prst="roundRect">
            <a:avLst>
              <a:gd name="adj" fmla="val 2352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57" name="圆角矩形 56"/>
          <p:cNvSpPr>
            <a:spLocks noChangeArrowheads="1"/>
          </p:cNvSpPr>
          <p:nvPr/>
        </p:nvSpPr>
        <p:spPr bwMode="auto">
          <a:xfrm>
            <a:off x="3724275" y="4468813"/>
            <a:ext cx="1663700" cy="4603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  <a:alpha val="80000"/>
                </a:schemeClr>
              </a:gs>
              <a:gs pos="50000">
                <a:schemeClr val="accent1">
                  <a:alpha val="80000"/>
                </a:schemeClr>
              </a:gs>
              <a:gs pos="100000">
                <a:schemeClr val="accent1">
                  <a:gamma/>
                  <a:shade val="46275"/>
                  <a:invGamma/>
                  <a:alpha val="80000"/>
                </a:schemeClr>
              </a:gs>
            </a:gsLst>
            <a:lin ang="5400000" scaled="1"/>
          </a:gradFill>
          <a:ln w="25400" algn="ctr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177" name="Text Box 16"/>
          <p:cNvSpPr txBox="1">
            <a:spLocks noChangeArrowheads="1"/>
          </p:cNvSpPr>
          <p:nvPr/>
        </p:nvSpPr>
        <p:spPr bwMode="gray">
          <a:xfrm>
            <a:off x="3700463" y="3454400"/>
            <a:ext cx="1704975" cy="109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20650" indent="-1206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点击添加文本</a:t>
            </a:r>
          </a:p>
          <a:p>
            <a:pPr algn="ctr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点击添加文本</a:t>
            </a:r>
          </a:p>
          <a:p>
            <a:pPr algn="ctr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点击添加文本</a:t>
            </a:r>
          </a:p>
          <a:p>
            <a:pPr algn="ctr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endParaRPr lang="en-US" altLang="zh-CN" sz="140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178" name="Text Box 18"/>
          <p:cNvSpPr txBox="1">
            <a:spLocks noChangeArrowheads="1"/>
          </p:cNvSpPr>
          <p:nvPr/>
        </p:nvSpPr>
        <p:spPr bwMode="gray">
          <a:xfrm>
            <a:off x="3692525" y="2868613"/>
            <a:ext cx="17399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点击添加标题</a:t>
            </a:r>
          </a:p>
        </p:txBody>
      </p:sp>
      <p:sp>
        <p:nvSpPr>
          <p:cNvPr id="60" name="Line 27"/>
          <p:cNvSpPr>
            <a:spLocks noChangeShapeType="1"/>
          </p:cNvSpPr>
          <p:nvPr/>
        </p:nvSpPr>
        <p:spPr bwMode="gray">
          <a:xfrm>
            <a:off x="3786188" y="3279775"/>
            <a:ext cx="1522412" cy="0"/>
          </a:xfrm>
          <a:prstGeom prst="line">
            <a:avLst/>
          </a:prstGeom>
          <a:noFill/>
          <a:ln w="12700" cap="rnd">
            <a:solidFill>
              <a:srgbClr val="FFFFFF">
                <a:alpha val="50000"/>
              </a:srgbClr>
            </a:solidFill>
            <a:prstDash val="sysDot"/>
            <a:round/>
            <a:headEnd/>
            <a:tailEnd/>
          </a:ln>
          <a:effectLst>
            <a:outerShdw dist="28398" dir="20006097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61" name="弦形 60"/>
          <p:cNvSpPr/>
          <p:nvPr/>
        </p:nvSpPr>
        <p:spPr>
          <a:xfrm>
            <a:off x="4022725" y="1574800"/>
            <a:ext cx="1060450" cy="1060450"/>
          </a:xfrm>
          <a:prstGeom prst="chord">
            <a:avLst>
              <a:gd name="adj1" fmla="val 21101623"/>
              <a:gd name="adj2" fmla="val 1130659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2" name="弦形 61"/>
          <p:cNvSpPr/>
          <p:nvPr/>
        </p:nvSpPr>
        <p:spPr>
          <a:xfrm>
            <a:off x="4022725" y="1577975"/>
            <a:ext cx="1060450" cy="1060450"/>
          </a:xfrm>
          <a:prstGeom prst="chord">
            <a:avLst>
              <a:gd name="adj1" fmla="val 805680"/>
              <a:gd name="adj2" fmla="val 998682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3" name="圆角矩形 62"/>
          <p:cNvSpPr>
            <a:spLocks noChangeArrowheads="1"/>
          </p:cNvSpPr>
          <p:nvPr/>
        </p:nvSpPr>
        <p:spPr bwMode="auto">
          <a:xfrm rot="5400000">
            <a:off x="2671763" y="3440112"/>
            <a:ext cx="2090738" cy="428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  <a:alpha val="80000"/>
                </a:schemeClr>
              </a:gs>
              <a:gs pos="50000">
                <a:schemeClr val="accent1">
                  <a:alpha val="80000"/>
                </a:schemeClr>
              </a:gs>
              <a:gs pos="100000">
                <a:schemeClr val="accent1">
                  <a:gamma/>
                  <a:shade val="46275"/>
                  <a:invGamma/>
                  <a:alpha val="80000"/>
                </a:schemeClr>
              </a:gs>
            </a:gsLst>
            <a:lin ang="5400000" scaled="1"/>
          </a:gradFill>
          <a:ln w="25400" algn="ctr">
            <a:noFill/>
            <a:round/>
            <a:headEnd/>
            <a:tailEnd/>
          </a:ln>
          <a:effectLst/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4" name="圆角矩形 63"/>
          <p:cNvSpPr>
            <a:spLocks noChangeArrowheads="1"/>
          </p:cNvSpPr>
          <p:nvPr/>
        </p:nvSpPr>
        <p:spPr bwMode="auto">
          <a:xfrm rot="5400000">
            <a:off x="4341019" y="3437731"/>
            <a:ext cx="2090738" cy="476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  <a:alpha val="80000"/>
                </a:schemeClr>
              </a:gs>
              <a:gs pos="50000">
                <a:schemeClr val="accent1">
                  <a:alpha val="80000"/>
                </a:schemeClr>
              </a:gs>
              <a:gs pos="100000">
                <a:schemeClr val="accent1">
                  <a:gamma/>
                  <a:shade val="46275"/>
                  <a:invGamma/>
                  <a:alpha val="80000"/>
                </a:schemeClr>
              </a:gs>
            </a:gsLst>
            <a:lin ang="5400000" scaled="1"/>
          </a:gradFill>
          <a:ln w="25400" algn="ctr">
            <a:noFill/>
            <a:round/>
            <a:headEnd/>
            <a:tailEnd/>
          </a:ln>
          <a:effectLst/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184" name="Freeform 17"/>
          <p:cNvSpPr>
            <a:spLocks/>
          </p:cNvSpPr>
          <p:nvPr/>
        </p:nvSpPr>
        <p:spPr bwMode="auto">
          <a:xfrm rot="1283614">
            <a:off x="4921250" y="2359025"/>
            <a:ext cx="217488" cy="176213"/>
          </a:xfrm>
          <a:custGeom>
            <a:avLst/>
            <a:gdLst>
              <a:gd name="T0" fmla="*/ 2147483647 w 15"/>
              <a:gd name="T1" fmla="*/ 0 h 9"/>
              <a:gd name="T2" fmla="*/ 0 w 15"/>
              <a:gd name="T3" fmla="*/ 0 h 9"/>
              <a:gd name="T4" fmla="*/ 2147483647 w 15"/>
              <a:gd name="T5" fmla="*/ 2147483647 h 9"/>
              <a:gd name="T6" fmla="*/ 2147483647 w 15"/>
              <a:gd name="T7" fmla="*/ 2147483647 h 9"/>
              <a:gd name="T8" fmla="*/ 2147483647 w 15"/>
              <a:gd name="T9" fmla="*/ 2147483647 h 9"/>
              <a:gd name="T10" fmla="*/ 2147483647 w 15"/>
              <a:gd name="T11" fmla="*/ 0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"/>
              <a:gd name="T19" fmla="*/ 0 h 9"/>
              <a:gd name="T20" fmla="*/ 15 w 15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" h="9">
                <a:moveTo>
                  <a:pt x="15" y="0"/>
                </a:moveTo>
                <a:lnTo>
                  <a:pt x="0" y="0"/>
                </a:lnTo>
                <a:lnTo>
                  <a:pt x="1" y="9"/>
                </a:lnTo>
                <a:cubicBezTo>
                  <a:pt x="1" y="9"/>
                  <a:pt x="2" y="8"/>
                  <a:pt x="2" y="8"/>
                </a:cubicBezTo>
                <a:cubicBezTo>
                  <a:pt x="5" y="4"/>
                  <a:pt x="10" y="1"/>
                  <a:pt x="1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85" name="Freeform 17"/>
          <p:cNvSpPr>
            <a:spLocks/>
          </p:cNvSpPr>
          <p:nvPr/>
        </p:nvSpPr>
        <p:spPr bwMode="auto">
          <a:xfrm rot="20316386" flipH="1">
            <a:off x="3962400" y="2359025"/>
            <a:ext cx="219075" cy="176213"/>
          </a:xfrm>
          <a:custGeom>
            <a:avLst/>
            <a:gdLst>
              <a:gd name="T0" fmla="*/ 2147483647 w 15"/>
              <a:gd name="T1" fmla="*/ 0 h 9"/>
              <a:gd name="T2" fmla="*/ 0 w 15"/>
              <a:gd name="T3" fmla="*/ 0 h 9"/>
              <a:gd name="T4" fmla="*/ 2147483647 w 15"/>
              <a:gd name="T5" fmla="*/ 2147483647 h 9"/>
              <a:gd name="T6" fmla="*/ 2147483647 w 15"/>
              <a:gd name="T7" fmla="*/ 2147483647 h 9"/>
              <a:gd name="T8" fmla="*/ 2147483647 w 15"/>
              <a:gd name="T9" fmla="*/ 2147483647 h 9"/>
              <a:gd name="T10" fmla="*/ 2147483647 w 15"/>
              <a:gd name="T11" fmla="*/ 0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"/>
              <a:gd name="T19" fmla="*/ 0 h 9"/>
              <a:gd name="T20" fmla="*/ 15 w 15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" h="9">
                <a:moveTo>
                  <a:pt x="15" y="0"/>
                </a:moveTo>
                <a:lnTo>
                  <a:pt x="0" y="0"/>
                </a:lnTo>
                <a:lnTo>
                  <a:pt x="1" y="9"/>
                </a:lnTo>
                <a:cubicBezTo>
                  <a:pt x="1" y="9"/>
                  <a:pt x="2" y="8"/>
                  <a:pt x="2" y="8"/>
                </a:cubicBezTo>
                <a:cubicBezTo>
                  <a:pt x="5" y="4"/>
                  <a:pt x="10" y="1"/>
                  <a:pt x="1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5848350" y="2028825"/>
            <a:ext cx="2135188" cy="2846388"/>
          </a:xfrm>
          <a:prstGeom prst="roundRect">
            <a:avLst>
              <a:gd name="adj" fmla="val 7627"/>
            </a:avLst>
          </a:prstGeom>
          <a:gradFill flip="none" rotWithShape="1">
            <a:gsLst>
              <a:gs pos="15000">
                <a:schemeClr val="bg1"/>
              </a:gs>
              <a:gs pos="43000">
                <a:schemeClr val="tx2">
                  <a:lumMod val="20000"/>
                  <a:lumOff val="80000"/>
                </a:schemeClr>
              </a:gs>
              <a:gs pos="51000">
                <a:schemeClr val="tx1">
                  <a:lumMod val="85000"/>
                  <a:lumOff val="15000"/>
                </a:schemeClr>
              </a:gs>
              <a:gs pos="90000">
                <a:schemeClr val="tx2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2220000" scaled="0"/>
            <a:tileRect/>
          </a:gradFill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5888038" y="2079625"/>
            <a:ext cx="2055812" cy="2743200"/>
          </a:xfrm>
          <a:prstGeom prst="roundRect">
            <a:avLst>
              <a:gd name="adj" fmla="val 7181"/>
            </a:avLst>
          </a:prstGeom>
          <a:gradFill flip="none" rotWithShape="1">
            <a:gsLst>
              <a:gs pos="15000">
                <a:schemeClr val="bg1"/>
              </a:gs>
              <a:gs pos="43000">
                <a:schemeClr val="tx2">
                  <a:lumMod val="20000"/>
                  <a:lumOff val="80000"/>
                </a:schemeClr>
              </a:gs>
              <a:gs pos="51000">
                <a:schemeClr val="tx1">
                  <a:lumMod val="85000"/>
                  <a:lumOff val="15000"/>
                </a:schemeClr>
              </a:gs>
              <a:gs pos="90000">
                <a:schemeClr val="tx2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13020000" scaled="0"/>
            <a:tileRect/>
          </a:gra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8" name="Freeform 25"/>
          <p:cNvSpPr>
            <a:spLocks/>
          </p:cNvSpPr>
          <p:nvPr/>
        </p:nvSpPr>
        <p:spPr bwMode="auto">
          <a:xfrm rot="21300000">
            <a:off x="6369050" y="2028825"/>
            <a:ext cx="20638" cy="92075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17" y="30"/>
              </a:cxn>
              <a:cxn ang="0">
                <a:pos x="10" y="61"/>
              </a:cxn>
              <a:cxn ang="0">
                <a:pos x="8" y="0"/>
              </a:cxn>
            </a:cxnLst>
            <a:rect l="0" t="0" r="r" b="b"/>
            <a:pathLst>
              <a:path w="17" h="61">
                <a:moveTo>
                  <a:pt x="8" y="0"/>
                </a:moveTo>
                <a:cubicBezTo>
                  <a:pt x="14" y="10"/>
                  <a:pt x="17" y="20"/>
                  <a:pt x="17" y="30"/>
                </a:cubicBezTo>
                <a:cubicBezTo>
                  <a:pt x="17" y="42"/>
                  <a:pt x="13" y="52"/>
                  <a:pt x="10" y="61"/>
                </a:cubicBezTo>
                <a:cubicBezTo>
                  <a:pt x="1" y="41"/>
                  <a:pt x="0" y="20"/>
                  <a:pt x="8" y="0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>
                  <a:lumMod val="95000"/>
                </a:schemeClr>
              </a:gs>
              <a:gs pos="39000">
                <a:schemeClr val="bg1">
                  <a:lumMod val="75000"/>
                </a:schemeClr>
              </a:gs>
              <a:gs pos="64000">
                <a:schemeClr val="tx1">
                  <a:lumMod val="65000"/>
                  <a:lumOff val="35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6000000" scaled="0"/>
            <a:tileRect/>
          </a:gra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9" name="Freeform 25"/>
          <p:cNvSpPr>
            <a:spLocks/>
          </p:cNvSpPr>
          <p:nvPr/>
        </p:nvSpPr>
        <p:spPr bwMode="auto">
          <a:xfrm rot="300000" flipH="1">
            <a:off x="7442200" y="2028825"/>
            <a:ext cx="20638" cy="92075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17" y="30"/>
              </a:cxn>
              <a:cxn ang="0">
                <a:pos x="10" y="61"/>
              </a:cxn>
              <a:cxn ang="0">
                <a:pos x="8" y="0"/>
              </a:cxn>
            </a:cxnLst>
            <a:rect l="0" t="0" r="r" b="b"/>
            <a:pathLst>
              <a:path w="17" h="61">
                <a:moveTo>
                  <a:pt x="8" y="0"/>
                </a:moveTo>
                <a:cubicBezTo>
                  <a:pt x="14" y="10"/>
                  <a:pt x="17" y="20"/>
                  <a:pt x="17" y="30"/>
                </a:cubicBezTo>
                <a:cubicBezTo>
                  <a:pt x="17" y="42"/>
                  <a:pt x="13" y="52"/>
                  <a:pt x="10" y="61"/>
                </a:cubicBezTo>
                <a:cubicBezTo>
                  <a:pt x="1" y="41"/>
                  <a:pt x="0" y="20"/>
                  <a:pt x="8" y="0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>
                  <a:lumMod val="85000"/>
                </a:schemeClr>
              </a:gs>
              <a:gs pos="39000">
                <a:schemeClr val="bg1">
                  <a:lumMod val="50000"/>
                </a:schemeClr>
              </a:gs>
              <a:gs pos="64000">
                <a:schemeClr val="tx1">
                  <a:lumMod val="85000"/>
                  <a:lumOff val="15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6000000" scaled="0"/>
            <a:tileRect/>
          </a:gra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圆角矩形 41"/>
          <p:cNvSpPr/>
          <p:nvPr/>
        </p:nvSpPr>
        <p:spPr>
          <a:xfrm>
            <a:off x="5919788" y="2111375"/>
            <a:ext cx="1992312" cy="2679700"/>
          </a:xfrm>
          <a:prstGeom prst="roundRect">
            <a:avLst>
              <a:gd name="adj" fmla="val 5784"/>
            </a:avLst>
          </a:prstGeom>
          <a:gradFill>
            <a:gsLst>
              <a:gs pos="15000">
                <a:schemeClr val="bg1"/>
              </a:gs>
              <a:gs pos="39000">
                <a:schemeClr val="tx2">
                  <a:lumMod val="20000"/>
                  <a:lumOff val="80000"/>
                </a:schemeClr>
              </a:gs>
              <a:gs pos="48000">
                <a:schemeClr val="tx1">
                  <a:lumMod val="85000"/>
                  <a:lumOff val="15000"/>
                </a:schemeClr>
              </a:gs>
              <a:gs pos="85000">
                <a:schemeClr val="tx2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5400000" scaled="0"/>
          </a:gra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4" name="椭圆 43"/>
          <p:cNvSpPr>
            <a:spLocks noChangeArrowheads="1"/>
          </p:cNvSpPr>
          <p:nvPr/>
        </p:nvSpPr>
        <p:spPr bwMode="auto">
          <a:xfrm>
            <a:off x="7675563" y="2219325"/>
            <a:ext cx="82550" cy="793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262626"/>
              </a:gs>
            </a:gsLst>
            <a:path path="shape">
              <a:fillToRect l="50000" t="50000" r="50000" b="50000"/>
            </a:path>
          </a:gradFill>
          <a:ln w="12700" algn="ctr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5" name="椭圆 44"/>
          <p:cNvSpPr>
            <a:spLocks noChangeArrowheads="1"/>
          </p:cNvSpPr>
          <p:nvPr/>
        </p:nvSpPr>
        <p:spPr bwMode="auto">
          <a:xfrm>
            <a:off x="6105525" y="2219325"/>
            <a:ext cx="82550" cy="793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262626"/>
              </a:gs>
            </a:gsLst>
            <a:path path="shape">
              <a:fillToRect l="50000" t="50000" r="50000" b="50000"/>
            </a:path>
          </a:gradFill>
          <a:ln w="12700" algn="ctr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6" name="椭圆 45"/>
          <p:cNvSpPr>
            <a:spLocks noChangeArrowheads="1"/>
          </p:cNvSpPr>
          <p:nvPr/>
        </p:nvSpPr>
        <p:spPr bwMode="auto">
          <a:xfrm>
            <a:off x="6105525" y="4583113"/>
            <a:ext cx="82550" cy="793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262626"/>
              </a:gs>
            </a:gsLst>
            <a:path path="shape">
              <a:fillToRect l="50000" t="50000" r="50000" b="50000"/>
            </a:path>
          </a:gradFill>
          <a:ln w="12700" algn="ctr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7" name="椭圆 46"/>
          <p:cNvSpPr>
            <a:spLocks noChangeArrowheads="1"/>
          </p:cNvSpPr>
          <p:nvPr/>
        </p:nvSpPr>
        <p:spPr bwMode="auto">
          <a:xfrm>
            <a:off x="7675563" y="4583113"/>
            <a:ext cx="82550" cy="793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262626"/>
              </a:gs>
            </a:gsLst>
            <a:path path="shape">
              <a:fillToRect l="50000" t="50000" r="50000" b="50000"/>
            </a:path>
          </a:gradFill>
          <a:ln w="12700" algn="ctr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" name="圆角矩形 14"/>
          <p:cNvSpPr>
            <a:spLocks noChangeArrowheads="1"/>
          </p:cNvSpPr>
          <p:nvPr/>
        </p:nvSpPr>
        <p:spPr bwMode="auto">
          <a:xfrm rot="-5400000">
            <a:off x="5861844" y="2616994"/>
            <a:ext cx="2093912" cy="1701800"/>
          </a:xfrm>
          <a:prstGeom prst="roundRect">
            <a:avLst>
              <a:gd name="adj" fmla="val 2352"/>
            </a:avLst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27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16" name="圆角矩形 15"/>
          <p:cNvSpPr>
            <a:spLocks noChangeArrowheads="1"/>
          </p:cNvSpPr>
          <p:nvPr/>
        </p:nvSpPr>
        <p:spPr bwMode="auto">
          <a:xfrm>
            <a:off x="6086475" y="4468813"/>
            <a:ext cx="1663700" cy="4603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  <a:alpha val="80000"/>
                </a:schemeClr>
              </a:gs>
              <a:gs pos="50000">
                <a:schemeClr val="folHlink">
                  <a:alpha val="80000"/>
                </a:schemeClr>
              </a:gs>
              <a:gs pos="100000">
                <a:schemeClr val="folHlink">
                  <a:gamma/>
                  <a:shade val="46275"/>
                  <a:invGamma/>
                  <a:alpha val="80000"/>
                </a:schemeClr>
              </a:gs>
            </a:gsLst>
            <a:lin ang="5400000" scaled="1"/>
          </a:gradFill>
          <a:ln w="25400" algn="ctr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197" name="Text Box 16"/>
          <p:cNvSpPr txBox="1">
            <a:spLocks noChangeArrowheads="1"/>
          </p:cNvSpPr>
          <p:nvPr/>
        </p:nvSpPr>
        <p:spPr bwMode="gray">
          <a:xfrm>
            <a:off x="6062663" y="3454400"/>
            <a:ext cx="1706562" cy="109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20650" indent="-1206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点击添加文本</a:t>
            </a:r>
          </a:p>
          <a:p>
            <a:pPr algn="ctr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点击添加文本</a:t>
            </a:r>
          </a:p>
          <a:p>
            <a:pPr algn="ctr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点击添加文本</a:t>
            </a:r>
          </a:p>
          <a:p>
            <a:pPr algn="ctr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endParaRPr lang="en-US" altLang="zh-CN" sz="140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198" name="Text Box 18"/>
          <p:cNvSpPr txBox="1">
            <a:spLocks noChangeArrowheads="1"/>
          </p:cNvSpPr>
          <p:nvPr/>
        </p:nvSpPr>
        <p:spPr bwMode="gray">
          <a:xfrm>
            <a:off x="6056313" y="2868613"/>
            <a:ext cx="173831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点击添加标题</a:t>
            </a:r>
          </a:p>
        </p:txBody>
      </p:sp>
      <p:sp>
        <p:nvSpPr>
          <p:cNvPr id="19" name="Line 27"/>
          <p:cNvSpPr>
            <a:spLocks noChangeShapeType="1"/>
          </p:cNvSpPr>
          <p:nvPr/>
        </p:nvSpPr>
        <p:spPr bwMode="gray">
          <a:xfrm>
            <a:off x="6148388" y="3279775"/>
            <a:ext cx="1522412" cy="0"/>
          </a:xfrm>
          <a:prstGeom prst="line">
            <a:avLst/>
          </a:prstGeom>
          <a:noFill/>
          <a:ln w="12700" cap="rnd">
            <a:solidFill>
              <a:srgbClr val="FFFFFF">
                <a:alpha val="50000"/>
              </a:srgbClr>
            </a:solidFill>
            <a:prstDash val="sysDot"/>
            <a:round/>
            <a:headEnd/>
            <a:tailEnd/>
          </a:ln>
          <a:effectLst>
            <a:outerShdw dist="28398" dir="20006097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20" name="弦形 19"/>
          <p:cNvSpPr/>
          <p:nvPr/>
        </p:nvSpPr>
        <p:spPr>
          <a:xfrm>
            <a:off x="6386513" y="1574800"/>
            <a:ext cx="1058862" cy="1060450"/>
          </a:xfrm>
          <a:prstGeom prst="chord">
            <a:avLst>
              <a:gd name="adj1" fmla="val 21101623"/>
              <a:gd name="adj2" fmla="val 1130659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弦形 20"/>
          <p:cNvSpPr/>
          <p:nvPr/>
        </p:nvSpPr>
        <p:spPr>
          <a:xfrm>
            <a:off x="6386513" y="1577975"/>
            <a:ext cx="1058862" cy="1060450"/>
          </a:xfrm>
          <a:prstGeom prst="chord">
            <a:avLst>
              <a:gd name="adj1" fmla="val 805680"/>
              <a:gd name="adj2" fmla="val 998682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圆角矩形 21"/>
          <p:cNvSpPr>
            <a:spLocks noChangeArrowheads="1"/>
          </p:cNvSpPr>
          <p:nvPr/>
        </p:nvSpPr>
        <p:spPr bwMode="auto">
          <a:xfrm rot="5400000">
            <a:off x="5034756" y="3439319"/>
            <a:ext cx="2090738" cy="444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  <a:alpha val="80000"/>
                </a:schemeClr>
              </a:gs>
              <a:gs pos="50000">
                <a:schemeClr val="folHlink">
                  <a:alpha val="80000"/>
                </a:schemeClr>
              </a:gs>
              <a:gs pos="100000">
                <a:schemeClr val="folHlink">
                  <a:gamma/>
                  <a:shade val="46275"/>
                  <a:invGamma/>
                  <a:alpha val="80000"/>
                </a:schemeClr>
              </a:gs>
            </a:gsLst>
            <a:lin ang="5400000" scaled="1"/>
          </a:gradFill>
          <a:ln w="25400" algn="ctr">
            <a:noFill/>
            <a:round/>
            <a:headEnd/>
            <a:tailEnd/>
          </a:ln>
          <a:effectLst/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3" name="圆角矩形 22"/>
          <p:cNvSpPr>
            <a:spLocks noChangeArrowheads="1"/>
          </p:cNvSpPr>
          <p:nvPr/>
        </p:nvSpPr>
        <p:spPr bwMode="auto">
          <a:xfrm rot="5400000">
            <a:off x="6704807" y="3437731"/>
            <a:ext cx="2090738" cy="476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  <a:alpha val="80000"/>
                </a:schemeClr>
              </a:gs>
              <a:gs pos="50000">
                <a:schemeClr val="folHlink">
                  <a:alpha val="80000"/>
                </a:schemeClr>
              </a:gs>
              <a:gs pos="100000">
                <a:schemeClr val="folHlink">
                  <a:gamma/>
                  <a:shade val="46275"/>
                  <a:invGamma/>
                  <a:alpha val="80000"/>
                </a:schemeClr>
              </a:gs>
            </a:gsLst>
            <a:lin ang="5400000" scaled="1"/>
          </a:gradFill>
          <a:ln w="25400" algn="ctr">
            <a:noFill/>
            <a:round/>
            <a:headEnd/>
            <a:tailEnd/>
          </a:ln>
          <a:effectLst/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204" name="Freeform 17"/>
          <p:cNvSpPr>
            <a:spLocks/>
          </p:cNvSpPr>
          <p:nvPr/>
        </p:nvSpPr>
        <p:spPr bwMode="auto">
          <a:xfrm rot="1283614">
            <a:off x="7283450" y="2359025"/>
            <a:ext cx="219075" cy="176213"/>
          </a:xfrm>
          <a:custGeom>
            <a:avLst/>
            <a:gdLst>
              <a:gd name="T0" fmla="*/ 2147483647 w 15"/>
              <a:gd name="T1" fmla="*/ 0 h 9"/>
              <a:gd name="T2" fmla="*/ 0 w 15"/>
              <a:gd name="T3" fmla="*/ 0 h 9"/>
              <a:gd name="T4" fmla="*/ 2147483647 w 15"/>
              <a:gd name="T5" fmla="*/ 2147483647 h 9"/>
              <a:gd name="T6" fmla="*/ 2147483647 w 15"/>
              <a:gd name="T7" fmla="*/ 2147483647 h 9"/>
              <a:gd name="T8" fmla="*/ 2147483647 w 15"/>
              <a:gd name="T9" fmla="*/ 2147483647 h 9"/>
              <a:gd name="T10" fmla="*/ 2147483647 w 15"/>
              <a:gd name="T11" fmla="*/ 0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"/>
              <a:gd name="T19" fmla="*/ 0 h 9"/>
              <a:gd name="T20" fmla="*/ 15 w 15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" h="9">
                <a:moveTo>
                  <a:pt x="15" y="0"/>
                </a:moveTo>
                <a:lnTo>
                  <a:pt x="0" y="0"/>
                </a:lnTo>
                <a:lnTo>
                  <a:pt x="1" y="9"/>
                </a:lnTo>
                <a:cubicBezTo>
                  <a:pt x="1" y="9"/>
                  <a:pt x="2" y="8"/>
                  <a:pt x="2" y="8"/>
                </a:cubicBezTo>
                <a:cubicBezTo>
                  <a:pt x="5" y="4"/>
                  <a:pt x="10" y="1"/>
                  <a:pt x="1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" name="Freeform 23"/>
          <p:cNvSpPr>
            <a:spLocks/>
          </p:cNvSpPr>
          <p:nvPr/>
        </p:nvSpPr>
        <p:spPr bwMode="auto">
          <a:xfrm>
            <a:off x="6088063" y="2409825"/>
            <a:ext cx="1655762" cy="280988"/>
          </a:xfrm>
          <a:custGeom>
            <a:avLst/>
            <a:gdLst>
              <a:gd name="T0" fmla="*/ 152 w 304"/>
              <a:gd name="T1" fmla="*/ 52 h 52"/>
              <a:gd name="T2" fmla="*/ 152 w 304"/>
              <a:gd name="T3" fmla="*/ 52 h 52"/>
              <a:gd name="T4" fmla="*/ 152 w 304"/>
              <a:gd name="T5" fmla="*/ 52 h 52"/>
              <a:gd name="T6" fmla="*/ 77 w 304"/>
              <a:gd name="T7" fmla="*/ 20 h 52"/>
              <a:gd name="T8" fmla="*/ 77 w 304"/>
              <a:gd name="T9" fmla="*/ 20 h 52"/>
              <a:gd name="T10" fmla="*/ 77 w 304"/>
              <a:gd name="T11" fmla="*/ 21 h 52"/>
              <a:gd name="T12" fmla="*/ 50 w 304"/>
              <a:gd name="T13" fmla="*/ 8 h 52"/>
              <a:gd name="T14" fmla="*/ 23 w 304"/>
              <a:gd name="T15" fmla="*/ 8 h 52"/>
              <a:gd name="T16" fmla="*/ 23 w 304"/>
              <a:gd name="T17" fmla="*/ 8 h 52"/>
              <a:gd name="T18" fmla="*/ 0 w 304"/>
              <a:gd name="T19" fmla="*/ 8 h 52"/>
              <a:gd name="T20" fmla="*/ 0 w 304"/>
              <a:gd name="T21" fmla="*/ 0 h 52"/>
              <a:gd name="T22" fmla="*/ 48 w 304"/>
              <a:gd name="T23" fmla="*/ 0 h 52"/>
              <a:gd name="T24" fmla="*/ 48 w 304"/>
              <a:gd name="T25" fmla="*/ 0 h 52"/>
              <a:gd name="T26" fmla="*/ 82 w 304"/>
              <a:gd name="T27" fmla="*/ 15 h 52"/>
              <a:gd name="T28" fmla="*/ 82 w 304"/>
              <a:gd name="T29" fmla="*/ 15 h 52"/>
              <a:gd name="T30" fmla="*/ 83 w 304"/>
              <a:gd name="T31" fmla="*/ 15 h 52"/>
              <a:gd name="T32" fmla="*/ 83 w 304"/>
              <a:gd name="T33" fmla="*/ 15 h 52"/>
              <a:gd name="T34" fmla="*/ 83 w 304"/>
              <a:gd name="T35" fmla="*/ 15 h 52"/>
              <a:gd name="T36" fmla="*/ 83 w 304"/>
              <a:gd name="T37" fmla="*/ 15 h 52"/>
              <a:gd name="T38" fmla="*/ 152 w 304"/>
              <a:gd name="T39" fmla="*/ 44 h 52"/>
              <a:gd name="T40" fmla="*/ 221 w 304"/>
              <a:gd name="T41" fmla="*/ 15 h 52"/>
              <a:gd name="T42" fmla="*/ 221 w 304"/>
              <a:gd name="T43" fmla="*/ 15 h 52"/>
              <a:gd name="T44" fmla="*/ 221 w 304"/>
              <a:gd name="T45" fmla="*/ 15 h 52"/>
              <a:gd name="T46" fmla="*/ 221 w 304"/>
              <a:gd name="T47" fmla="*/ 15 h 52"/>
              <a:gd name="T48" fmla="*/ 222 w 304"/>
              <a:gd name="T49" fmla="*/ 15 h 52"/>
              <a:gd name="T50" fmla="*/ 222 w 304"/>
              <a:gd name="T51" fmla="*/ 15 h 52"/>
              <a:gd name="T52" fmla="*/ 256 w 304"/>
              <a:gd name="T53" fmla="*/ 0 h 52"/>
              <a:gd name="T54" fmla="*/ 256 w 304"/>
              <a:gd name="T55" fmla="*/ 0 h 52"/>
              <a:gd name="T56" fmla="*/ 304 w 304"/>
              <a:gd name="T57" fmla="*/ 0 h 52"/>
              <a:gd name="T58" fmla="*/ 304 w 304"/>
              <a:gd name="T59" fmla="*/ 8 h 52"/>
              <a:gd name="T60" fmla="*/ 281 w 304"/>
              <a:gd name="T61" fmla="*/ 8 h 52"/>
              <a:gd name="T62" fmla="*/ 281 w 304"/>
              <a:gd name="T63" fmla="*/ 8 h 52"/>
              <a:gd name="T64" fmla="*/ 254 w 304"/>
              <a:gd name="T65" fmla="*/ 8 h 52"/>
              <a:gd name="T66" fmla="*/ 227 w 304"/>
              <a:gd name="T67" fmla="*/ 21 h 52"/>
              <a:gd name="T68" fmla="*/ 227 w 304"/>
              <a:gd name="T69" fmla="*/ 20 h 52"/>
              <a:gd name="T70" fmla="*/ 227 w 304"/>
              <a:gd name="T71" fmla="*/ 20 h 52"/>
              <a:gd name="T72" fmla="*/ 152 w 304"/>
              <a:gd name="T73" fmla="*/ 52 h 5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304"/>
              <a:gd name="T112" fmla="*/ 0 h 52"/>
              <a:gd name="T113" fmla="*/ 304 w 304"/>
              <a:gd name="T114" fmla="*/ 52 h 5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304" h="52">
                <a:moveTo>
                  <a:pt x="152" y="52"/>
                </a:moveTo>
                <a:lnTo>
                  <a:pt x="152" y="52"/>
                </a:lnTo>
                <a:cubicBezTo>
                  <a:pt x="124" y="52"/>
                  <a:pt x="97" y="40"/>
                  <a:pt x="77" y="20"/>
                </a:cubicBezTo>
                <a:lnTo>
                  <a:pt x="77" y="21"/>
                </a:lnTo>
                <a:cubicBezTo>
                  <a:pt x="71" y="13"/>
                  <a:pt x="61" y="9"/>
                  <a:pt x="50" y="8"/>
                </a:cubicBezTo>
                <a:lnTo>
                  <a:pt x="23" y="8"/>
                </a:lnTo>
                <a:lnTo>
                  <a:pt x="0" y="8"/>
                </a:lnTo>
                <a:lnTo>
                  <a:pt x="0" y="0"/>
                </a:lnTo>
                <a:lnTo>
                  <a:pt x="48" y="0"/>
                </a:lnTo>
                <a:cubicBezTo>
                  <a:pt x="62" y="1"/>
                  <a:pt x="73" y="6"/>
                  <a:pt x="82" y="15"/>
                </a:cubicBezTo>
                <a:lnTo>
                  <a:pt x="83" y="15"/>
                </a:lnTo>
                <a:cubicBezTo>
                  <a:pt x="100" y="33"/>
                  <a:pt x="125" y="44"/>
                  <a:pt x="152" y="44"/>
                </a:cubicBezTo>
                <a:cubicBezTo>
                  <a:pt x="179" y="44"/>
                  <a:pt x="204" y="33"/>
                  <a:pt x="221" y="15"/>
                </a:cubicBezTo>
                <a:lnTo>
                  <a:pt x="222" y="15"/>
                </a:lnTo>
                <a:cubicBezTo>
                  <a:pt x="231" y="6"/>
                  <a:pt x="242" y="1"/>
                  <a:pt x="256" y="0"/>
                </a:cubicBezTo>
                <a:lnTo>
                  <a:pt x="304" y="0"/>
                </a:lnTo>
                <a:lnTo>
                  <a:pt x="304" y="8"/>
                </a:lnTo>
                <a:lnTo>
                  <a:pt x="281" y="8"/>
                </a:lnTo>
                <a:lnTo>
                  <a:pt x="254" y="8"/>
                </a:lnTo>
                <a:cubicBezTo>
                  <a:pt x="243" y="9"/>
                  <a:pt x="233" y="13"/>
                  <a:pt x="227" y="21"/>
                </a:cubicBezTo>
                <a:lnTo>
                  <a:pt x="227" y="20"/>
                </a:lnTo>
                <a:cubicBezTo>
                  <a:pt x="207" y="40"/>
                  <a:pt x="180" y="52"/>
                  <a:pt x="152" y="52"/>
                </a:cubicBez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shade val="46275"/>
                  <a:invGamma/>
                  <a:alpha val="80000"/>
                </a:schemeClr>
              </a:gs>
              <a:gs pos="50000">
                <a:schemeClr val="folHlink">
                  <a:alpha val="80000"/>
                </a:schemeClr>
              </a:gs>
              <a:gs pos="100000">
                <a:schemeClr val="folHlink">
                  <a:gamma/>
                  <a:shade val="46275"/>
                  <a:invGamma/>
                  <a:alpha val="80000"/>
                </a:scheme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206" name="Freeform 17"/>
          <p:cNvSpPr>
            <a:spLocks/>
          </p:cNvSpPr>
          <p:nvPr/>
        </p:nvSpPr>
        <p:spPr bwMode="auto">
          <a:xfrm rot="20316386" flipH="1">
            <a:off x="6326188" y="2359025"/>
            <a:ext cx="219075" cy="176213"/>
          </a:xfrm>
          <a:custGeom>
            <a:avLst/>
            <a:gdLst>
              <a:gd name="T0" fmla="*/ 2147483647 w 15"/>
              <a:gd name="T1" fmla="*/ 0 h 9"/>
              <a:gd name="T2" fmla="*/ 0 w 15"/>
              <a:gd name="T3" fmla="*/ 0 h 9"/>
              <a:gd name="T4" fmla="*/ 2147483647 w 15"/>
              <a:gd name="T5" fmla="*/ 2147483647 h 9"/>
              <a:gd name="T6" fmla="*/ 2147483647 w 15"/>
              <a:gd name="T7" fmla="*/ 2147483647 h 9"/>
              <a:gd name="T8" fmla="*/ 2147483647 w 15"/>
              <a:gd name="T9" fmla="*/ 2147483647 h 9"/>
              <a:gd name="T10" fmla="*/ 2147483647 w 15"/>
              <a:gd name="T11" fmla="*/ 0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"/>
              <a:gd name="T19" fmla="*/ 0 h 9"/>
              <a:gd name="T20" fmla="*/ 15 w 15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" h="9">
                <a:moveTo>
                  <a:pt x="15" y="0"/>
                </a:moveTo>
                <a:lnTo>
                  <a:pt x="0" y="0"/>
                </a:lnTo>
                <a:lnTo>
                  <a:pt x="1" y="9"/>
                </a:lnTo>
                <a:cubicBezTo>
                  <a:pt x="1" y="9"/>
                  <a:pt x="2" y="8"/>
                  <a:pt x="2" y="8"/>
                </a:cubicBezTo>
                <a:cubicBezTo>
                  <a:pt x="5" y="4"/>
                  <a:pt x="10" y="1"/>
                  <a:pt x="1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" name="Freeform 23"/>
          <p:cNvSpPr>
            <a:spLocks/>
          </p:cNvSpPr>
          <p:nvPr/>
        </p:nvSpPr>
        <p:spPr bwMode="auto">
          <a:xfrm>
            <a:off x="3717925" y="2409825"/>
            <a:ext cx="1655763" cy="280988"/>
          </a:xfrm>
          <a:custGeom>
            <a:avLst/>
            <a:gdLst>
              <a:gd name="T0" fmla="*/ 152 w 304"/>
              <a:gd name="T1" fmla="*/ 52 h 52"/>
              <a:gd name="T2" fmla="*/ 152 w 304"/>
              <a:gd name="T3" fmla="*/ 52 h 52"/>
              <a:gd name="T4" fmla="*/ 152 w 304"/>
              <a:gd name="T5" fmla="*/ 52 h 52"/>
              <a:gd name="T6" fmla="*/ 77 w 304"/>
              <a:gd name="T7" fmla="*/ 20 h 52"/>
              <a:gd name="T8" fmla="*/ 77 w 304"/>
              <a:gd name="T9" fmla="*/ 20 h 52"/>
              <a:gd name="T10" fmla="*/ 77 w 304"/>
              <a:gd name="T11" fmla="*/ 21 h 52"/>
              <a:gd name="T12" fmla="*/ 50 w 304"/>
              <a:gd name="T13" fmla="*/ 8 h 52"/>
              <a:gd name="T14" fmla="*/ 23 w 304"/>
              <a:gd name="T15" fmla="*/ 8 h 52"/>
              <a:gd name="T16" fmla="*/ 23 w 304"/>
              <a:gd name="T17" fmla="*/ 8 h 52"/>
              <a:gd name="T18" fmla="*/ 0 w 304"/>
              <a:gd name="T19" fmla="*/ 8 h 52"/>
              <a:gd name="T20" fmla="*/ 0 w 304"/>
              <a:gd name="T21" fmla="*/ 0 h 52"/>
              <a:gd name="T22" fmla="*/ 48 w 304"/>
              <a:gd name="T23" fmla="*/ 0 h 52"/>
              <a:gd name="T24" fmla="*/ 48 w 304"/>
              <a:gd name="T25" fmla="*/ 0 h 52"/>
              <a:gd name="T26" fmla="*/ 82 w 304"/>
              <a:gd name="T27" fmla="*/ 15 h 52"/>
              <a:gd name="T28" fmla="*/ 82 w 304"/>
              <a:gd name="T29" fmla="*/ 15 h 52"/>
              <a:gd name="T30" fmla="*/ 83 w 304"/>
              <a:gd name="T31" fmla="*/ 15 h 52"/>
              <a:gd name="T32" fmla="*/ 83 w 304"/>
              <a:gd name="T33" fmla="*/ 15 h 52"/>
              <a:gd name="T34" fmla="*/ 83 w 304"/>
              <a:gd name="T35" fmla="*/ 15 h 52"/>
              <a:gd name="T36" fmla="*/ 83 w 304"/>
              <a:gd name="T37" fmla="*/ 15 h 52"/>
              <a:gd name="T38" fmla="*/ 152 w 304"/>
              <a:gd name="T39" fmla="*/ 44 h 52"/>
              <a:gd name="T40" fmla="*/ 221 w 304"/>
              <a:gd name="T41" fmla="*/ 15 h 52"/>
              <a:gd name="T42" fmla="*/ 221 w 304"/>
              <a:gd name="T43" fmla="*/ 15 h 52"/>
              <a:gd name="T44" fmla="*/ 221 w 304"/>
              <a:gd name="T45" fmla="*/ 15 h 52"/>
              <a:gd name="T46" fmla="*/ 221 w 304"/>
              <a:gd name="T47" fmla="*/ 15 h 52"/>
              <a:gd name="T48" fmla="*/ 222 w 304"/>
              <a:gd name="T49" fmla="*/ 15 h 52"/>
              <a:gd name="T50" fmla="*/ 222 w 304"/>
              <a:gd name="T51" fmla="*/ 15 h 52"/>
              <a:gd name="T52" fmla="*/ 256 w 304"/>
              <a:gd name="T53" fmla="*/ 0 h 52"/>
              <a:gd name="T54" fmla="*/ 256 w 304"/>
              <a:gd name="T55" fmla="*/ 0 h 52"/>
              <a:gd name="T56" fmla="*/ 304 w 304"/>
              <a:gd name="T57" fmla="*/ 0 h 52"/>
              <a:gd name="T58" fmla="*/ 304 w 304"/>
              <a:gd name="T59" fmla="*/ 8 h 52"/>
              <a:gd name="T60" fmla="*/ 281 w 304"/>
              <a:gd name="T61" fmla="*/ 8 h 52"/>
              <a:gd name="T62" fmla="*/ 281 w 304"/>
              <a:gd name="T63" fmla="*/ 8 h 52"/>
              <a:gd name="T64" fmla="*/ 254 w 304"/>
              <a:gd name="T65" fmla="*/ 8 h 52"/>
              <a:gd name="T66" fmla="*/ 227 w 304"/>
              <a:gd name="T67" fmla="*/ 21 h 52"/>
              <a:gd name="T68" fmla="*/ 227 w 304"/>
              <a:gd name="T69" fmla="*/ 20 h 52"/>
              <a:gd name="T70" fmla="*/ 227 w 304"/>
              <a:gd name="T71" fmla="*/ 20 h 52"/>
              <a:gd name="T72" fmla="*/ 152 w 304"/>
              <a:gd name="T73" fmla="*/ 52 h 5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304"/>
              <a:gd name="T112" fmla="*/ 0 h 52"/>
              <a:gd name="T113" fmla="*/ 304 w 304"/>
              <a:gd name="T114" fmla="*/ 52 h 5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304" h="52">
                <a:moveTo>
                  <a:pt x="152" y="52"/>
                </a:moveTo>
                <a:lnTo>
                  <a:pt x="152" y="52"/>
                </a:lnTo>
                <a:cubicBezTo>
                  <a:pt x="124" y="52"/>
                  <a:pt x="97" y="40"/>
                  <a:pt x="77" y="20"/>
                </a:cubicBezTo>
                <a:lnTo>
                  <a:pt x="77" y="21"/>
                </a:lnTo>
                <a:cubicBezTo>
                  <a:pt x="71" y="13"/>
                  <a:pt x="61" y="9"/>
                  <a:pt x="50" y="8"/>
                </a:cubicBezTo>
                <a:lnTo>
                  <a:pt x="23" y="8"/>
                </a:lnTo>
                <a:lnTo>
                  <a:pt x="0" y="8"/>
                </a:lnTo>
                <a:lnTo>
                  <a:pt x="0" y="0"/>
                </a:lnTo>
                <a:lnTo>
                  <a:pt x="48" y="0"/>
                </a:lnTo>
                <a:cubicBezTo>
                  <a:pt x="62" y="1"/>
                  <a:pt x="73" y="6"/>
                  <a:pt x="82" y="15"/>
                </a:cubicBezTo>
                <a:lnTo>
                  <a:pt x="83" y="15"/>
                </a:lnTo>
                <a:cubicBezTo>
                  <a:pt x="100" y="33"/>
                  <a:pt x="125" y="44"/>
                  <a:pt x="152" y="44"/>
                </a:cubicBezTo>
                <a:cubicBezTo>
                  <a:pt x="179" y="44"/>
                  <a:pt x="204" y="33"/>
                  <a:pt x="221" y="15"/>
                </a:cubicBezTo>
                <a:lnTo>
                  <a:pt x="222" y="15"/>
                </a:lnTo>
                <a:cubicBezTo>
                  <a:pt x="231" y="6"/>
                  <a:pt x="242" y="1"/>
                  <a:pt x="256" y="0"/>
                </a:cubicBezTo>
                <a:lnTo>
                  <a:pt x="304" y="0"/>
                </a:lnTo>
                <a:lnTo>
                  <a:pt x="304" y="8"/>
                </a:lnTo>
                <a:lnTo>
                  <a:pt x="281" y="8"/>
                </a:lnTo>
                <a:lnTo>
                  <a:pt x="254" y="8"/>
                </a:lnTo>
                <a:cubicBezTo>
                  <a:pt x="243" y="9"/>
                  <a:pt x="233" y="13"/>
                  <a:pt x="227" y="21"/>
                </a:cubicBezTo>
                <a:lnTo>
                  <a:pt x="227" y="20"/>
                </a:lnTo>
                <a:cubicBezTo>
                  <a:pt x="207" y="40"/>
                  <a:pt x="180" y="52"/>
                  <a:pt x="152" y="52"/>
                </a:cubicBez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46275"/>
                  <a:invGamma/>
                  <a:alpha val="80000"/>
                </a:schemeClr>
              </a:gs>
              <a:gs pos="50000">
                <a:schemeClr val="accent1">
                  <a:alpha val="80000"/>
                </a:schemeClr>
              </a:gs>
              <a:gs pos="100000">
                <a:schemeClr val="accent1">
                  <a:gamma/>
                  <a:shade val="46275"/>
                  <a:invGamma/>
                  <a:alpha val="80000"/>
                </a:scheme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" name="Freeform 23"/>
          <p:cNvSpPr>
            <a:spLocks/>
          </p:cNvSpPr>
          <p:nvPr/>
        </p:nvSpPr>
        <p:spPr bwMode="auto">
          <a:xfrm>
            <a:off x="1355725" y="2409825"/>
            <a:ext cx="1655763" cy="280988"/>
          </a:xfrm>
          <a:custGeom>
            <a:avLst/>
            <a:gdLst>
              <a:gd name="T0" fmla="*/ 152 w 304"/>
              <a:gd name="T1" fmla="*/ 52 h 52"/>
              <a:gd name="T2" fmla="*/ 152 w 304"/>
              <a:gd name="T3" fmla="*/ 52 h 52"/>
              <a:gd name="T4" fmla="*/ 152 w 304"/>
              <a:gd name="T5" fmla="*/ 52 h 52"/>
              <a:gd name="T6" fmla="*/ 77 w 304"/>
              <a:gd name="T7" fmla="*/ 20 h 52"/>
              <a:gd name="T8" fmla="*/ 77 w 304"/>
              <a:gd name="T9" fmla="*/ 20 h 52"/>
              <a:gd name="T10" fmla="*/ 77 w 304"/>
              <a:gd name="T11" fmla="*/ 21 h 52"/>
              <a:gd name="T12" fmla="*/ 50 w 304"/>
              <a:gd name="T13" fmla="*/ 8 h 52"/>
              <a:gd name="T14" fmla="*/ 23 w 304"/>
              <a:gd name="T15" fmla="*/ 8 h 52"/>
              <a:gd name="T16" fmla="*/ 23 w 304"/>
              <a:gd name="T17" fmla="*/ 8 h 52"/>
              <a:gd name="T18" fmla="*/ 0 w 304"/>
              <a:gd name="T19" fmla="*/ 8 h 52"/>
              <a:gd name="T20" fmla="*/ 0 w 304"/>
              <a:gd name="T21" fmla="*/ 0 h 52"/>
              <a:gd name="T22" fmla="*/ 48 w 304"/>
              <a:gd name="T23" fmla="*/ 0 h 52"/>
              <a:gd name="T24" fmla="*/ 48 w 304"/>
              <a:gd name="T25" fmla="*/ 0 h 52"/>
              <a:gd name="T26" fmla="*/ 82 w 304"/>
              <a:gd name="T27" fmla="*/ 15 h 52"/>
              <a:gd name="T28" fmla="*/ 82 w 304"/>
              <a:gd name="T29" fmla="*/ 15 h 52"/>
              <a:gd name="T30" fmla="*/ 83 w 304"/>
              <a:gd name="T31" fmla="*/ 15 h 52"/>
              <a:gd name="T32" fmla="*/ 83 w 304"/>
              <a:gd name="T33" fmla="*/ 15 h 52"/>
              <a:gd name="T34" fmla="*/ 83 w 304"/>
              <a:gd name="T35" fmla="*/ 15 h 52"/>
              <a:gd name="T36" fmla="*/ 83 w 304"/>
              <a:gd name="T37" fmla="*/ 15 h 52"/>
              <a:gd name="T38" fmla="*/ 152 w 304"/>
              <a:gd name="T39" fmla="*/ 44 h 52"/>
              <a:gd name="T40" fmla="*/ 221 w 304"/>
              <a:gd name="T41" fmla="*/ 15 h 52"/>
              <a:gd name="T42" fmla="*/ 221 w 304"/>
              <a:gd name="T43" fmla="*/ 15 h 52"/>
              <a:gd name="T44" fmla="*/ 221 w 304"/>
              <a:gd name="T45" fmla="*/ 15 h 52"/>
              <a:gd name="T46" fmla="*/ 221 w 304"/>
              <a:gd name="T47" fmla="*/ 15 h 52"/>
              <a:gd name="T48" fmla="*/ 222 w 304"/>
              <a:gd name="T49" fmla="*/ 15 h 52"/>
              <a:gd name="T50" fmla="*/ 222 w 304"/>
              <a:gd name="T51" fmla="*/ 15 h 52"/>
              <a:gd name="T52" fmla="*/ 256 w 304"/>
              <a:gd name="T53" fmla="*/ 0 h 52"/>
              <a:gd name="T54" fmla="*/ 256 w 304"/>
              <a:gd name="T55" fmla="*/ 0 h 52"/>
              <a:gd name="T56" fmla="*/ 304 w 304"/>
              <a:gd name="T57" fmla="*/ 0 h 52"/>
              <a:gd name="T58" fmla="*/ 304 w 304"/>
              <a:gd name="T59" fmla="*/ 8 h 52"/>
              <a:gd name="T60" fmla="*/ 281 w 304"/>
              <a:gd name="T61" fmla="*/ 8 h 52"/>
              <a:gd name="T62" fmla="*/ 281 w 304"/>
              <a:gd name="T63" fmla="*/ 8 h 52"/>
              <a:gd name="T64" fmla="*/ 254 w 304"/>
              <a:gd name="T65" fmla="*/ 8 h 52"/>
              <a:gd name="T66" fmla="*/ 227 w 304"/>
              <a:gd name="T67" fmla="*/ 21 h 52"/>
              <a:gd name="T68" fmla="*/ 227 w 304"/>
              <a:gd name="T69" fmla="*/ 20 h 52"/>
              <a:gd name="T70" fmla="*/ 227 w 304"/>
              <a:gd name="T71" fmla="*/ 20 h 52"/>
              <a:gd name="T72" fmla="*/ 152 w 304"/>
              <a:gd name="T73" fmla="*/ 52 h 5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304"/>
              <a:gd name="T112" fmla="*/ 0 h 52"/>
              <a:gd name="T113" fmla="*/ 304 w 304"/>
              <a:gd name="T114" fmla="*/ 52 h 5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304" h="52">
                <a:moveTo>
                  <a:pt x="152" y="52"/>
                </a:moveTo>
                <a:lnTo>
                  <a:pt x="152" y="52"/>
                </a:lnTo>
                <a:cubicBezTo>
                  <a:pt x="124" y="52"/>
                  <a:pt x="97" y="40"/>
                  <a:pt x="77" y="20"/>
                </a:cubicBezTo>
                <a:lnTo>
                  <a:pt x="77" y="21"/>
                </a:lnTo>
                <a:cubicBezTo>
                  <a:pt x="71" y="13"/>
                  <a:pt x="61" y="9"/>
                  <a:pt x="50" y="8"/>
                </a:cubicBezTo>
                <a:lnTo>
                  <a:pt x="23" y="8"/>
                </a:lnTo>
                <a:lnTo>
                  <a:pt x="0" y="8"/>
                </a:lnTo>
                <a:lnTo>
                  <a:pt x="0" y="0"/>
                </a:lnTo>
                <a:lnTo>
                  <a:pt x="48" y="0"/>
                </a:lnTo>
                <a:cubicBezTo>
                  <a:pt x="62" y="1"/>
                  <a:pt x="73" y="6"/>
                  <a:pt x="82" y="15"/>
                </a:cubicBezTo>
                <a:lnTo>
                  <a:pt x="83" y="15"/>
                </a:lnTo>
                <a:cubicBezTo>
                  <a:pt x="100" y="33"/>
                  <a:pt x="125" y="44"/>
                  <a:pt x="152" y="44"/>
                </a:cubicBezTo>
                <a:cubicBezTo>
                  <a:pt x="179" y="44"/>
                  <a:pt x="204" y="33"/>
                  <a:pt x="221" y="15"/>
                </a:cubicBezTo>
                <a:lnTo>
                  <a:pt x="222" y="15"/>
                </a:lnTo>
                <a:cubicBezTo>
                  <a:pt x="231" y="6"/>
                  <a:pt x="242" y="1"/>
                  <a:pt x="256" y="0"/>
                </a:cubicBezTo>
                <a:lnTo>
                  <a:pt x="304" y="0"/>
                </a:lnTo>
                <a:lnTo>
                  <a:pt x="304" y="8"/>
                </a:lnTo>
                <a:lnTo>
                  <a:pt x="281" y="8"/>
                </a:lnTo>
                <a:lnTo>
                  <a:pt x="254" y="8"/>
                </a:lnTo>
                <a:cubicBezTo>
                  <a:pt x="243" y="9"/>
                  <a:pt x="233" y="13"/>
                  <a:pt x="227" y="21"/>
                </a:cubicBezTo>
                <a:lnTo>
                  <a:pt x="227" y="20"/>
                </a:lnTo>
                <a:cubicBezTo>
                  <a:pt x="207" y="40"/>
                  <a:pt x="180" y="52"/>
                  <a:pt x="152" y="52"/>
                </a:cubicBez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shade val="46275"/>
                  <a:invGamma/>
                  <a:alpha val="80000"/>
                </a:schemeClr>
              </a:gs>
              <a:gs pos="50000">
                <a:schemeClr val="hlink">
                  <a:alpha val="80000"/>
                </a:schemeClr>
              </a:gs>
              <a:gs pos="100000">
                <a:schemeClr val="hlink">
                  <a:gamma/>
                  <a:shade val="46275"/>
                  <a:invGamma/>
                  <a:alpha val="80000"/>
                </a:scheme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6209" name="Group 69"/>
          <p:cNvGrpSpPr>
            <a:grpSpLocks/>
          </p:cNvGrpSpPr>
          <p:nvPr/>
        </p:nvGrpSpPr>
        <p:grpSpPr bwMode="auto">
          <a:xfrm>
            <a:off x="4121150" y="1600200"/>
            <a:ext cx="890588" cy="866775"/>
            <a:chOff x="1202" y="1026"/>
            <a:chExt cx="953" cy="926"/>
          </a:xfrm>
        </p:grpSpPr>
        <p:sp>
          <p:nvSpPr>
            <p:cNvPr id="4" name="椭圆 151"/>
            <p:cNvSpPr>
              <a:spLocks noChangeArrowheads="1"/>
            </p:cNvSpPr>
            <p:nvPr/>
          </p:nvSpPr>
          <p:spPr bwMode="auto">
            <a:xfrm>
              <a:off x="1202" y="1026"/>
              <a:ext cx="926" cy="926"/>
            </a:xfrm>
            <a:prstGeom prst="ellipse">
              <a:avLst/>
            </a:prstGeom>
            <a:gradFill rotWithShape="1">
              <a:gsLst>
                <a:gs pos="0">
                  <a:srgbClr val="BFBFBF"/>
                </a:gs>
                <a:gs pos="31000">
                  <a:srgbClr val="595959"/>
                </a:gs>
                <a:gs pos="91000">
                  <a:srgbClr val="A6A6A6"/>
                </a:gs>
                <a:gs pos="100000">
                  <a:srgbClr val="FFFFFF"/>
                </a:gs>
              </a:gsLst>
              <a:lin ang="5520000"/>
            </a:gradFill>
            <a:ln w="25400" algn="ctr">
              <a:noFill/>
              <a:round/>
              <a:headEnd/>
              <a:tailEnd/>
            </a:ln>
            <a:effectLst>
              <a:outerShdw dist="28398" dir="3806097" algn="ctr" rotWithShape="0">
                <a:schemeClr val="bg2">
                  <a:alpha val="50000"/>
                </a:scheme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" name="Freeform 43"/>
            <p:cNvSpPr>
              <a:spLocks/>
            </p:cNvSpPr>
            <p:nvPr/>
          </p:nvSpPr>
          <p:spPr bwMode="auto">
            <a:xfrm>
              <a:off x="1236" y="1051"/>
              <a:ext cx="853" cy="619"/>
            </a:xfrm>
            <a:custGeom>
              <a:avLst/>
              <a:gdLst>
                <a:gd name="connsiteX0" fmla="*/ 64 w 137"/>
                <a:gd name="connsiteY0" fmla="*/ 0 h 92"/>
                <a:gd name="connsiteX1" fmla="*/ 127 w 137"/>
                <a:gd name="connsiteY1" fmla="*/ 50 h 92"/>
                <a:gd name="connsiteX2" fmla="*/ 122 w 137"/>
                <a:gd name="connsiteY2" fmla="*/ 57 h 92"/>
                <a:gd name="connsiteX3" fmla="*/ 78 w 137"/>
                <a:gd name="connsiteY3" fmla="*/ 85 h 92"/>
                <a:gd name="connsiteX4" fmla="*/ 0 w 137"/>
                <a:gd name="connsiteY4" fmla="*/ 66 h 92"/>
                <a:gd name="connsiteX5" fmla="*/ 0 w 137"/>
                <a:gd name="connsiteY5" fmla="*/ 65 h 92"/>
                <a:gd name="connsiteX6" fmla="*/ 64 w 137"/>
                <a:gd name="connsiteY6" fmla="*/ 0 h 92"/>
                <a:gd name="connsiteX0" fmla="*/ 64 w 130"/>
                <a:gd name="connsiteY0" fmla="*/ 0 h 92"/>
                <a:gd name="connsiteX1" fmla="*/ 127 w 130"/>
                <a:gd name="connsiteY1" fmla="*/ 50 h 92"/>
                <a:gd name="connsiteX2" fmla="*/ 122 w 130"/>
                <a:gd name="connsiteY2" fmla="*/ 57 h 92"/>
                <a:gd name="connsiteX3" fmla="*/ 78 w 130"/>
                <a:gd name="connsiteY3" fmla="*/ 85 h 92"/>
                <a:gd name="connsiteX4" fmla="*/ 0 w 130"/>
                <a:gd name="connsiteY4" fmla="*/ 66 h 92"/>
                <a:gd name="connsiteX5" fmla="*/ 0 w 130"/>
                <a:gd name="connsiteY5" fmla="*/ 65 h 92"/>
                <a:gd name="connsiteX6" fmla="*/ 64 w 130"/>
                <a:gd name="connsiteY6" fmla="*/ 0 h 92"/>
                <a:gd name="connsiteX0" fmla="*/ 64 w 127"/>
                <a:gd name="connsiteY0" fmla="*/ 0 h 92"/>
                <a:gd name="connsiteX1" fmla="*/ 127 w 127"/>
                <a:gd name="connsiteY1" fmla="*/ 50 h 92"/>
                <a:gd name="connsiteX2" fmla="*/ 106 w 127"/>
                <a:gd name="connsiteY2" fmla="*/ 73 h 92"/>
                <a:gd name="connsiteX3" fmla="*/ 78 w 127"/>
                <a:gd name="connsiteY3" fmla="*/ 85 h 92"/>
                <a:gd name="connsiteX4" fmla="*/ 0 w 127"/>
                <a:gd name="connsiteY4" fmla="*/ 66 h 92"/>
                <a:gd name="connsiteX5" fmla="*/ 0 w 127"/>
                <a:gd name="connsiteY5" fmla="*/ 65 h 92"/>
                <a:gd name="connsiteX6" fmla="*/ 64 w 127"/>
                <a:gd name="connsiteY6" fmla="*/ 0 h 92"/>
                <a:gd name="connsiteX0" fmla="*/ 64 w 127"/>
                <a:gd name="connsiteY0" fmla="*/ 0 h 92"/>
                <a:gd name="connsiteX1" fmla="*/ 127 w 127"/>
                <a:gd name="connsiteY1" fmla="*/ 50 h 92"/>
                <a:gd name="connsiteX2" fmla="*/ 106 w 127"/>
                <a:gd name="connsiteY2" fmla="*/ 73 h 92"/>
                <a:gd name="connsiteX3" fmla="*/ 78 w 127"/>
                <a:gd name="connsiteY3" fmla="*/ 85 h 92"/>
                <a:gd name="connsiteX4" fmla="*/ 0 w 127"/>
                <a:gd name="connsiteY4" fmla="*/ 66 h 92"/>
                <a:gd name="connsiteX5" fmla="*/ 0 w 127"/>
                <a:gd name="connsiteY5" fmla="*/ 65 h 92"/>
                <a:gd name="connsiteX6" fmla="*/ 64 w 127"/>
                <a:gd name="connsiteY6" fmla="*/ 0 h 92"/>
                <a:gd name="connsiteX0" fmla="*/ 64 w 127"/>
                <a:gd name="connsiteY0" fmla="*/ 0 h 92"/>
                <a:gd name="connsiteX1" fmla="*/ 127 w 127"/>
                <a:gd name="connsiteY1" fmla="*/ 50 h 92"/>
                <a:gd name="connsiteX2" fmla="*/ 106 w 127"/>
                <a:gd name="connsiteY2" fmla="*/ 73 h 92"/>
                <a:gd name="connsiteX3" fmla="*/ 78 w 127"/>
                <a:gd name="connsiteY3" fmla="*/ 85 h 92"/>
                <a:gd name="connsiteX4" fmla="*/ 0 w 127"/>
                <a:gd name="connsiteY4" fmla="*/ 66 h 92"/>
                <a:gd name="connsiteX5" fmla="*/ 0 w 127"/>
                <a:gd name="connsiteY5" fmla="*/ 65 h 92"/>
                <a:gd name="connsiteX6" fmla="*/ 64 w 127"/>
                <a:gd name="connsiteY6" fmla="*/ 0 h 92"/>
                <a:gd name="connsiteX0" fmla="*/ 64 w 131"/>
                <a:gd name="connsiteY0" fmla="*/ 0 h 92"/>
                <a:gd name="connsiteX1" fmla="*/ 127 w 131"/>
                <a:gd name="connsiteY1" fmla="*/ 50 h 92"/>
                <a:gd name="connsiteX2" fmla="*/ 106 w 131"/>
                <a:gd name="connsiteY2" fmla="*/ 73 h 92"/>
                <a:gd name="connsiteX3" fmla="*/ 78 w 131"/>
                <a:gd name="connsiteY3" fmla="*/ 85 h 92"/>
                <a:gd name="connsiteX4" fmla="*/ 0 w 131"/>
                <a:gd name="connsiteY4" fmla="*/ 66 h 92"/>
                <a:gd name="connsiteX5" fmla="*/ 0 w 131"/>
                <a:gd name="connsiteY5" fmla="*/ 65 h 92"/>
                <a:gd name="connsiteX6" fmla="*/ 64 w 131"/>
                <a:gd name="connsiteY6" fmla="*/ 0 h 92"/>
                <a:gd name="connsiteX0" fmla="*/ 64 w 131"/>
                <a:gd name="connsiteY0" fmla="*/ 0 h 92"/>
                <a:gd name="connsiteX1" fmla="*/ 127 w 131"/>
                <a:gd name="connsiteY1" fmla="*/ 50 h 92"/>
                <a:gd name="connsiteX2" fmla="*/ 106 w 131"/>
                <a:gd name="connsiteY2" fmla="*/ 73 h 92"/>
                <a:gd name="connsiteX3" fmla="*/ 78 w 131"/>
                <a:gd name="connsiteY3" fmla="*/ 85 h 92"/>
                <a:gd name="connsiteX4" fmla="*/ 0 w 131"/>
                <a:gd name="connsiteY4" fmla="*/ 66 h 92"/>
                <a:gd name="connsiteX5" fmla="*/ 0 w 131"/>
                <a:gd name="connsiteY5" fmla="*/ 65 h 92"/>
                <a:gd name="connsiteX6" fmla="*/ 64 w 131"/>
                <a:gd name="connsiteY6" fmla="*/ 0 h 92"/>
                <a:gd name="connsiteX0" fmla="*/ 64 w 131"/>
                <a:gd name="connsiteY0" fmla="*/ 0 h 92"/>
                <a:gd name="connsiteX1" fmla="*/ 127 w 131"/>
                <a:gd name="connsiteY1" fmla="*/ 50 h 92"/>
                <a:gd name="connsiteX2" fmla="*/ 106 w 131"/>
                <a:gd name="connsiteY2" fmla="*/ 73 h 92"/>
                <a:gd name="connsiteX3" fmla="*/ 78 w 131"/>
                <a:gd name="connsiteY3" fmla="*/ 85 h 92"/>
                <a:gd name="connsiteX4" fmla="*/ 0 w 131"/>
                <a:gd name="connsiteY4" fmla="*/ 66 h 92"/>
                <a:gd name="connsiteX5" fmla="*/ 0 w 131"/>
                <a:gd name="connsiteY5" fmla="*/ 65 h 92"/>
                <a:gd name="connsiteX6" fmla="*/ 64 w 131"/>
                <a:gd name="connsiteY6" fmla="*/ 0 h 92"/>
                <a:gd name="connsiteX0" fmla="*/ 64 w 132"/>
                <a:gd name="connsiteY0" fmla="*/ 0 h 92"/>
                <a:gd name="connsiteX1" fmla="*/ 127 w 132"/>
                <a:gd name="connsiteY1" fmla="*/ 50 h 92"/>
                <a:gd name="connsiteX2" fmla="*/ 106 w 132"/>
                <a:gd name="connsiteY2" fmla="*/ 73 h 92"/>
                <a:gd name="connsiteX3" fmla="*/ 78 w 132"/>
                <a:gd name="connsiteY3" fmla="*/ 85 h 92"/>
                <a:gd name="connsiteX4" fmla="*/ 0 w 132"/>
                <a:gd name="connsiteY4" fmla="*/ 66 h 92"/>
                <a:gd name="connsiteX5" fmla="*/ 0 w 132"/>
                <a:gd name="connsiteY5" fmla="*/ 65 h 92"/>
                <a:gd name="connsiteX6" fmla="*/ 64 w 132"/>
                <a:gd name="connsiteY6" fmla="*/ 0 h 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" h="92">
                  <a:moveTo>
                    <a:pt x="64" y="0"/>
                  </a:moveTo>
                  <a:cubicBezTo>
                    <a:pt x="95" y="0"/>
                    <a:pt x="132" y="24"/>
                    <a:pt x="127" y="50"/>
                  </a:cubicBezTo>
                  <a:cubicBezTo>
                    <a:pt x="126" y="54"/>
                    <a:pt x="129" y="57"/>
                    <a:pt x="106" y="73"/>
                  </a:cubicBezTo>
                  <a:cubicBezTo>
                    <a:pt x="98" y="79"/>
                    <a:pt x="98" y="84"/>
                    <a:pt x="78" y="85"/>
                  </a:cubicBezTo>
                  <a:cubicBezTo>
                    <a:pt x="47" y="92"/>
                    <a:pt x="17" y="84"/>
                    <a:pt x="0" y="66"/>
                  </a:cubicBezTo>
                  <a:lnTo>
                    <a:pt x="0" y="65"/>
                  </a:lnTo>
                  <a:cubicBezTo>
                    <a:pt x="0" y="29"/>
                    <a:pt x="29" y="0"/>
                    <a:pt x="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sx="104000" sy="104000" algn="ctr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Freeform 49"/>
            <p:cNvSpPr>
              <a:spLocks/>
            </p:cNvSpPr>
            <p:nvPr/>
          </p:nvSpPr>
          <p:spPr bwMode="auto">
            <a:xfrm>
              <a:off x="1214" y="1535"/>
              <a:ext cx="880" cy="402"/>
            </a:xfrm>
            <a:custGeom>
              <a:avLst/>
              <a:gdLst/>
              <a:ahLst/>
              <a:cxnLst>
                <a:cxn ang="0">
                  <a:pos x="114" y="6"/>
                </a:cxn>
                <a:cxn ang="0">
                  <a:pos x="58" y="46"/>
                </a:cxn>
                <a:cxn ang="0">
                  <a:pos x="0" y="0"/>
                </a:cxn>
                <a:cxn ang="0">
                  <a:pos x="40" y="14"/>
                </a:cxn>
                <a:cxn ang="0">
                  <a:pos x="97" y="19"/>
                </a:cxn>
                <a:cxn ang="0">
                  <a:pos x="114" y="6"/>
                </a:cxn>
              </a:cxnLst>
              <a:rect l="0" t="0" r="r" b="b"/>
              <a:pathLst>
                <a:path w="114" h="46">
                  <a:moveTo>
                    <a:pt x="114" y="6"/>
                  </a:moveTo>
                  <a:cubicBezTo>
                    <a:pt x="106" y="30"/>
                    <a:pt x="84" y="46"/>
                    <a:pt x="58" y="46"/>
                  </a:cubicBezTo>
                  <a:cubicBezTo>
                    <a:pt x="29" y="46"/>
                    <a:pt x="6" y="26"/>
                    <a:pt x="0" y="0"/>
                  </a:cubicBezTo>
                  <a:cubicBezTo>
                    <a:pt x="11" y="8"/>
                    <a:pt x="25" y="13"/>
                    <a:pt x="40" y="14"/>
                  </a:cubicBezTo>
                  <a:cubicBezTo>
                    <a:pt x="55" y="26"/>
                    <a:pt x="77" y="29"/>
                    <a:pt x="97" y="19"/>
                  </a:cubicBezTo>
                  <a:cubicBezTo>
                    <a:pt x="104" y="16"/>
                    <a:pt x="109" y="12"/>
                    <a:pt x="114" y="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52000"/>
                  </a:schemeClr>
                </a:gs>
                <a:gs pos="63000">
                  <a:schemeClr val="tx1">
                    <a:alpha val="36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" name="Freeform 55"/>
            <p:cNvSpPr>
              <a:spLocks/>
            </p:cNvSpPr>
            <p:nvPr/>
          </p:nvSpPr>
          <p:spPr bwMode="auto">
            <a:xfrm rot="20506228">
              <a:off x="1854" y="1453"/>
              <a:ext cx="301" cy="237"/>
            </a:xfrm>
            <a:custGeom>
              <a:avLst/>
              <a:gdLst>
                <a:gd name="connsiteX0" fmla="*/ 8 w 24"/>
                <a:gd name="connsiteY0" fmla="*/ 9 h 28"/>
                <a:gd name="connsiteX1" fmla="*/ 12 w 24"/>
                <a:gd name="connsiteY1" fmla="*/ 8 h 28"/>
                <a:gd name="connsiteX2" fmla="*/ 24 w 24"/>
                <a:gd name="connsiteY2" fmla="*/ 0 h 28"/>
                <a:gd name="connsiteX3" fmla="*/ 21 w 24"/>
                <a:gd name="connsiteY3" fmla="*/ 13 h 28"/>
                <a:gd name="connsiteX4" fmla="*/ 0 w 24"/>
                <a:gd name="connsiteY4" fmla="*/ 28 h 28"/>
                <a:gd name="connsiteX5" fmla="*/ 8 w 24"/>
                <a:gd name="connsiteY5" fmla="*/ 9 h 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" h="28">
                  <a:moveTo>
                    <a:pt x="8" y="9"/>
                  </a:moveTo>
                  <a:cubicBezTo>
                    <a:pt x="10" y="9"/>
                    <a:pt x="11" y="8"/>
                    <a:pt x="12" y="8"/>
                  </a:cubicBezTo>
                  <a:cubicBezTo>
                    <a:pt x="17" y="5"/>
                    <a:pt x="21" y="3"/>
                    <a:pt x="24" y="0"/>
                  </a:cubicBezTo>
                  <a:cubicBezTo>
                    <a:pt x="24" y="3"/>
                    <a:pt x="22" y="10"/>
                    <a:pt x="21" y="13"/>
                  </a:cubicBezTo>
                  <a:cubicBezTo>
                    <a:pt x="15" y="21"/>
                    <a:pt x="9" y="24"/>
                    <a:pt x="0" y="28"/>
                  </a:cubicBezTo>
                  <a:cubicBezTo>
                    <a:pt x="4" y="23"/>
                    <a:pt x="7" y="16"/>
                    <a:pt x="8" y="9"/>
                  </a:cubicBez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55000">
                  <a:schemeClr val="tx1">
                    <a:alpha val="66000"/>
                  </a:schemeClr>
                </a:gs>
                <a:gs pos="93000">
                  <a:schemeClr val="tx1">
                    <a:alpha val="0"/>
                  </a:schemeClr>
                </a:gs>
              </a:gsLst>
              <a:lin ang="21300000" scaled="0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" name="椭圆 156"/>
            <p:cNvSpPr/>
            <p:nvPr/>
          </p:nvSpPr>
          <p:spPr>
            <a:xfrm>
              <a:off x="1289" y="1112"/>
              <a:ext cx="753" cy="75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5000">
                  <a:schemeClr val="bg1">
                    <a:lumMod val="95000"/>
                  </a:schemeClr>
                </a:gs>
                <a:gs pos="27000">
                  <a:schemeClr val="tx1">
                    <a:lumMod val="85000"/>
                    <a:lumOff val="15000"/>
                  </a:schemeClr>
                </a:gs>
                <a:gs pos="68000">
                  <a:schemeClr val="bg1">
                    <a:lumMod val="65000"/>
                  </a:schemeClr>
                </a:gs>
                <a:gs pos="90000">
                  <a:schemeClr val="bg1"/>
                </a:gs>
                <a:gs pos="100000">
                  <a:schemeClr val="bg1"/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椭圆 157"/>
            <p:cNvSpPr/>
            <p:nvPr/>
          </p:nvSpPr>
          <p:spPr>
            <a:xfrm>
              <a:off x="1333" y="1153"/>
              <a:ext cx="664" cy="672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000">
                  <a:schemeClr val="bg1"/>
                </a:gs>
                <a:gs pos="3200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椭圆 158"/>
            <p:cNvSpPr>
              <a:spLocks noChangeArrowheads="1"/>
            </p:cNvSpPr>
            <p:nvPr/>
          </p:nvSpPr>
          <p:spPr bwMode="auto">
            <a:xfrm>
              <a:off x="1346" y="1170"/>
              <a:ext cx="637" cy="63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25400" algn="ctr">
              <a:noFill/>
              <a:round/>
              <a:headEnd/>
              <a:tailEnd/>
            </a:ln>
            <a:effectLst>
              <a:outerShdw sx="102000" sy="102000" algn="ctr" rotWithShape="0">
                <a:schemeClr val="accent1">
                  <a:alpha val="50000"/>
                </a:scheme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" name="椭圆 159"/>
            <p:cNvSpPr>
              <a:spLocks noChangeArrowheads="1"/>
            </p:cNvSpPr>
            <p:nvPr/>
          </p:nvSpPr>
          <p:spPr bwMode="auto">
            <a:xfrm>
              <a:off x="1392" y="1218"/>
              <a:ext cx="545" cy="543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  <a:alpha val="41000"/>
                  </a:schemeClr>
                </a:gs>
                <a:gs pos="100000">
                  <a:schemeClr val="accent1">
                    <a:alpha val="80000"/>
                  </a:schemeClr>
                </a:gs>
              </a:gsLst>
              <a:path path="shape">
                <a:fillToRect l="50000" t="50000" r="50000" b="50000"/>
              </a:path>
            </a:gradFill>
            <a:ln w="25400" algn="ctr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" name="Freeform 33"/>
            <p:cNvSpPr>
              <a:spLocks/>
            </p:cNvSpPr>
            <p:nvPr/>
          </p:nvSpPr>
          <p:spPr bwMode="auto">
            <a:xfrm>
              <a:off x="1363" y="1404"/>
              <a:ext cx="608" cy="402"/>
            </a:xfrm>
            <a:custGeom>
              <a:avLst/>
              <a:gdLst>
                <a:gd name="T0" fmla="*/ 89 w 91"/>
                <a:gd name="T1" fmla="*/ 30 h 60"/>
                <a:gd name="T2" fmla="*/ 45 w 91"/>
                <a:gd name="T3" fmla="*/ 60 h 60"/>
                <a:gd name="T4" fmla="*/ 0 w 91"/>
                <a:gd name="T5" fmla="*/ 25 h 60"/>
                <a:gd name="T6" fmla="*/ 42 w 91"/>
                <a:gd name="T7" fmla="*/ 24 h 60"/>
                <a:gd name="T8" fmla="*/ 82 w 91"/>
                <a:gd name="T9" fmla="*/ 10 h 60"/>
                <a:gd name="T10" fmla="*/ 89 w 91"/>
                <a:gd name="T11" fmla="*/ 30 h 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1"/>
                <a:gd name="T19" fmla="*/ 0 h 60"/>
                <a:gd name="T20" fmla="*/ 91 w 91"/>
                <a:gd name="T21" fmla="*/ 60 h 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1" h="60">
                  <a:moveTo>
                    <a:pt x="89" y="30"/>
                  </a:moveTo>
                  <a:cubicBezTo>
                    <a:pt x="82" y="47"/>
                    <a:pt x="65" y="60"/>
                    <a:pt x="45" y="60"/>
                  </a:cubicBezTo>
                  <a:cubicBezTo>
                    <a:pt x="23" y="60"/>
                    <a:pt x="5" y="45"/>
                    <a:pt x="0" y="25"/>
                  </a:cubicBezTo>
                  <a:cubicBezTo>
                    <a:pt x="14" y="38"/>
                    <a:pt x="28" y="37"/>
                    <a:pt x="42" y="24"/>
                  </a:cubicBezTo>
                  <a:cubicBezTo>
                    <a:pt x="54" y="12"/>
                    <a:pt x="68" y="0"/>
                    <a:pt x="82" y="10"/>
                  </a:cubicBezTo>
                  <a:cubicBezTo>
                    <a:pt x="87" y="14"/>
                    <a:pt x="91" y="21"/>
                    <a:pt x="89" y="3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70000"/>
                  </a:schemeClr>
                </a:gs>
                <a:gs pos="100000">
                  <a:schemeClr val="bg1">
                    <a:gamma/>
                    <a:tint val="94902"/>
                    <a:invGamma/>
                    <a:alpha val="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+mn-ea"/>
              </a:endParaRPr>
            </a:p>
          </p:txBody>
        </p:sp>
        <p:sp>
          <p:nvSpPr>
            <p:cNvPr id="17" name="椭圆 162"/>
            <p:cNvSpPr>
              <a:spLocks noChangeArrowheads="1"/>
            </p:cNvSpPr>
            <p:nvPr/>
          </p:nvSpPr>
          <p:spPr bwMode="auto">
            <a:xfrm rot="19260000" flipV="1">
              <a:off x="1800" y="1672"/>
              <a:ext cx="68" cy="2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78999"/>
                  </a:schemeClr>
                </a:gs>
                <a:gs pos="100000">
                  <a:schemeClr val="bg1">
                    <a:gamma/>
                    <a:shade val="87059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25400" algn="ctr">
              <a:noFill/>
              <a:round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49" name="Text Box 18"/>
            <p:cNvSpPr txBox="1">
              <a:spLocks noChangeArrowheads="1"/>
            </p:cNvSpPr>
            <p:nvPr/>
          </p:nvSpPr>
          <p:spPr bwMode="gray">
            <a:xfrm>
              <a:off x="1389" y="1321"/>
              <a:ext cx="540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1600">
                  <a:solidFill>
                    <a:schemeClr val="bg1"/>
                  </a:solidFill>
                  <a:latin typeface="黑体" pitchFamily="49" charset="-122"/>
                  <a:ea typeface="黑体" pitchFamily="49" charset="-122"/>
                </a:rPr>
                <a:t>2</a:t>
              </a:r>
            </a:p>
          </p:txBody>
        </p:sp>
        <p:sp>
          <p:nvSpPr>
            <p:cNvPr id="18" name="椭圆 160"/>
            <p:cNvSpPr>
              <a:spLocks noChangeArrowheads="1"/>
            </p:cNvSpPr>
            <p:nvPr/>
          </p:nvSpPr>
          <p:spPr bwMode="auto">
            <a:xfrm rot="-2340000">
              <a:off x="1453" y="1279"/>
              <a:ext cx="110" cy="63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78999"/>
                  </a:schemeClr>
                </a:gs>
                <a:gs pos="100000">
                  <a:schemeClr val="bg1">
                    <a:gamma/>
                    <a:shade val="87059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25400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78" name="Freeform 82"/>
            <p:cNvSpPr>
              <a:spLocks/>
            </p:cNvSpPr>
            <p:nvPr/>
          </p:nvSpPr>
          <p:spPr bwMode="auto">
            <a:xfrm>
              <a:off x="1324" y="1168"/>
              <a:ext cx="321" cy="341"/>
            </a:xfrm>
            <a:custGeom>
              <a:avLst/>
              <a:gdLst/>
              <a:ahLst/>
              <a:cxnLst>
                <a:cxn ang="0">
                  <a:pos x="5" y="53"/>
                </a:cxn>
                <a:cxn ang="0">
                  <a:pos x="50" y="0"/>
                </a:cxn>
                <a:cxn ang="0">
                  <a:pos x="5" y="53"/>
                </a:cxn>
              </a:cxnLst>
              <a:rect l="0" t="0" r="r" b="b"/>
              <a:pathLst>
                <a:path w="50" h="53">
                  <a:moveTo>
                    <a:pt x="5" y="53"/>
                  </a:moveTo>
                  <a:cubicBezTo>
                    <a:pt x="0" y="30"/>
                    <a:pt x="21" y="1"/>
                    <a:pt x="50" y="0"/>
                  </a:cubicBezTo>
                  <a:cubicBezTo>
                    <a:pt x="35" y="9"/>
                    <a:pt x="10" y="39"/>
                    <a:pt x="5" y="53"/>
                  </a:cubicBezTo>
                </a:path>
              </a:pathLst>
            </a:custGeom>
            <a:gradFill rotWithShape="1">
              <a:gsLst>
                <a:gs pos="0">
                  <a:schemeClr val="bg1">
                    <a:alpha val="70000"/>
                  </a:schemeClr>
                </a:gs>
                <a:gs pos="100000">
                  <a:schemeClr val="bg1">
                    <a:gamma/>
                    <a:shade val="63922"/>
                    <a:invGamma/>
                    <a:alpha val="0"/>
                  </a:schemeClr>
                </a:gs>
              </a:gsLst>
              <a:path path="rect">
                <a:fillToRect r="100000" b="100000"/>
              </a:path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zh-CN" altLang="en-US">
                <a:latin typeface="Arial" pitchFamily="34" charset="0"/>
              </a:endParaRPr>
            </a:p>
          </p:txBody>
        </p:sp>
      </p:grpSp>
      <p:grpSp>
        <p:nvGrpSpPr>
          <p:cNvPr id="6210" name="Group 83"/>
          <p:cNvGrpSpPr>
            <a:grpSpLocks/>
          </p:cNvGrpSpPr>
          <p:nvPr/>
        </p:nvGrpSpPr>
        <p:grpSpPr bwMode="auto">
          <a:xfrm>
            <a:off x="6488113" y="1600200"/>
            <a:ext cx="890587" cy="866775"/>
            <a:chOff x="3053" y="2271"/>
            <a:chExt cx="953" cy="926"/>
          </a:xfrm>
        </p:grpSpPr>
        <p:sp>
          <p:nvSpPr>
            <p:cNvPr id="24" name="椭圆 151"/>
            <p:cNvSpPr>
              <a:spLocks noChangeArrowheads="1"/>
            </p:cNvSpPr>
            <p:nvPr/>
          </p:nvSpPr>
          <p:spPr bwMode="auto">
            <a:xfrm>
              <a:off x="3053" y="2271"/>
              <a:ext cx="926" cy="926"/>
            </a:xfrm>
            <a:prstGeom prst="ellipse">
              <a:avLst/>
            </a:prstGeom>
            <a:gradFill rotWithShape="1">
              <a:gsLst>
                <a:gs pos="0">
                  <a:srgbClr val="BFBFBF"/>
                </a:gs>
                <a:gs pos="31000">
                  <a:srgbClr val="595959"/>
                </a:gs>
                <a:gs pos="91000">
                  <a:srgbClr val="A6A6A6"/>
                </a:gs>
                <a:gs pos="100000">
                  <a:srgbClr val="FFFFFF"/>
                </a:gs>
              </a:gsLst>
              <a:lin ang="5520000"/>
            </a:gradFill>
            <a:ln w="25400" algn="ctr">
              <a:noFill/>
              <a:round/>
              <a:headEnd/>
              <a:tailEnd/>
            </a:ln>
            <a:effectLst>
              <a:outerShdw dist="28398" dir="3806097" algn="ctr" rotWithShape="0">
                <a:schemeClr val="bg2">
                  <a:alpha val="50000"/>
                </a:scheme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" name="Freeform 43"/>
            <p:cNvSpPr>
              <a:spLocks/>
            </p:cNvSpPr>
            <p:nvPr/>
          </p:nvSpPr>
          <p:spPr bwMode="auto">
            <a:xfrm>
              <a:off x="3087" y="2296"/>
              <a:ext cx="853" cy="619"/>
            </a:xfrm>
            <a:custGeom>
              <a:avLst/>
              <a:gdLst>
                <a:gd name="connsiteX0" fmla="*/ 64 w 137"/>
                <a:gd name="connsiteY0" fmla="*/ 0 h 92"/>
                <a:gd name="connsiteX1" fmla="*/ 127 w 137"/>
                <a:gd name="connsiteY1" fmla="*/ 50 h 92"/>
                <a:gd name="connsiteX2" fmla="*/ 122 w 137"/>
                <a:gd name="connsiteY2" fmla="*/ 57 h 92"/>
                <a:gd name="connsiteX3" fmla="*/ 78 w 137"/>
                <a:gd name="connsiteY3" fmla="*/ 85 h 92"/>
                <a:gd name="connsiteX4" fmla="*/ 0 w 137"/>
                <a:gd name="connsiteY4" fmla="*/ 66 h 92"/>
                <a:gd name="connsiteX5" fmla="*/ 0 w 137"/>
                <a:gd name="connsiteY5" fmla="*/ 65 h 92"/>
                <a:gd name="connsiteX6" fmla="*/ 64 w 137"/>
                <a:gd name="connsiteY6" fmla="*/ 0 h 92"/>
                <a:gd name="connsiteX0" fmla="*/ 64 w 130"/>
                <a:gd name="connsiteY0" fmla="*/ 0 h 92"/>
                <a:gd name="connsiteX1" fmla="*/ 127 w 130"/>
                <a:gd name="connsiteY1" fmla="*/ 50 h 92"/>
                <a:gd name="connsiteX2" fmla="*/ 122 w 130"/>
                <a:gd name="connsiteY2" fmla="*/ 57 h 92"/>
                <a:gd name="connsiteX3" fmla="*/ 78 w 130"/>
                <a:gd name="connsiteY3" fmla="*/ 85 h 92"/>
                <a:gd name="connsiteX4" fmla="*/ 0 w 130"/>
                <a:gd name="connsiteY4" fmla="*/ 66 h 92"/>
                <a:gd name="connsiteX5" fmla="*/ 0 w 130"/>
                <a:gd name="connsiteY5" fmla="*/ 65 h 92"/>
                <a:gd name="connsiteX6" fmla="*/ 64 w 130"/>
                <a:gd name="connsiteY6" fmla="*/ 0 h 92"/>
                <a:gd name="connsiteX0" fmla="*/ 64 w 127"/>
                <a:gd name="connsiteY0" fmla="*/ 0 h 92"/>
                <a:gd name="connsiteX1" fmla="*/ 127 w 127"/>
                <a:gd name="connsiteY1" fmla="*/ 50 h 92"/>
                <a:gd name="connsiteX2" fmla="*/ 106 w 127"/>
                <a:gd name="connsiteY2" fmla="*/ 73 h 92"/>
                <a:gd name="connsiteX3" fmla="*/ 78 w 127"/>
                <a:gd name="connsiteY3" fmla="*/ 85 h 92"/>
                <a:gd name="connsiteX4" fmla="*/ 0 w 127"/>
                <a:gd name="connsiteY4" fmla="*/ 66 h 92"/>
                <a:gd name="connsiteX5" fmla="*/ 0 w 127"/>
                <a:gd name="connsiteY5" fmla="*/ 65 h 92"/>
                <a:gd name="connsiteX6" fmla="*/ 64 w 127"/>
                <a:gd name="connsiteY6" fmla="*/ 0 h 92"/>
                <a:gd name="connsiteX0" fmla="*/ 64 w 127"/>
                <a:gd name="connsiteY0" fmla="*/ 0 h 92"/>
                <a:gd name="connsiteX1" fmla="*/ 127 w 127"/>
                <a:gd name="connsiteY1" fmla="*/ 50 h 92"/>
                <a:gd name="connsiteX2" fmla="*/ 106 w 127"/>
                <a:gd name="connsiteY2" fmla="*/ 73 h 92"/>
                <a:gd name="connsiteX3" fmla="*/ 78 w 127"/>
                <a:gd name="connsiteY3" fmla="*/ 85 h 92"/>
                <a:gd name="connsiteX4" fmla="*/ 0 w 127"/>
                <a:gd name="connsiteY4" fmla="*/ 66 h 92"/>
                <a:gd name="connsiteX5" fmla="*/ 0 w 127"/>
                <a:gd name="connsiteY5" fmla="*/ 65 h 92"/>
                <a:gd name="connsiteX6" fmla="*/ 64 w 127"/>
                <a:gd name="connsiteY6" fmla="*/ 0 h 92"/>
                <a:gd name="connsiteX0" fmla="*/ 64 w 127"/>
                <a:gd name="connsiteY0" fmla="*/ 0 h 92"/>
                <a:gd name="connsiteX1" fmla="*/ 127 w 127"/>
                <a:gd name="connsiteY1" fmla="*/ 50 h 92"/>
                <a:gd name="connsiteX2" fmla="*/ 106 w 127"/>
                <a:gd name="connsiteY2" fmla="*/ 73 h 92"/>
                <a:gd name="connsiteX3" fmla="*/ 78 w 127"/>
                <a:gd name="connsiteY3" fmla="*/ 85 h 92"/>
                <a:gd name="connsiteX4" fmla="*/ 0 w 127"/>
                <a:gd name="connsiteY4" fmla="*/ 66 h 92"/>
                <a:gd name="connsiteX5" fmla="*/ 0 w 127"/>
                <a:gd name="connsiteY5" fmla="*/ 65 h 92"/>
                <a:gd name="connsiteX6" fmla="*/ 64 w 127"/>
                <a:gd name="connsiteY6" fmla="*/ 0 h 92"/>
                <a:gd name="connsiteX0" fmla="*/ 64 w 131"/>
                <a:gd name="connsiteY0" fmla="*/ 0 h 92"/>
                <a:gd name="connsiteX1" fmla="*/ 127 w 131"/>
                <a:gd name="connsiteY1" fmla="*/ 50 h 92"/>
                <a:gd name="connsiteX2" fmla="*/ 106 w 131"/>
                <a:gd name="connsiteY2" fmla="*/ 73 h 92"/>
                <a:gd name="connsiteX3" fmla="*/ 78 w 131"/>
                <a:gd name="connsiteY3" fmla="*/ 85 h 92"/>
                <a:gd name="connsiteX4" fmla="*/ 0 w 131"/>
                <a:gd name="connsiteY4" fmla="*/ 66 h 92"/>
                <a:gd name="connsiteX5" fmla="*/ 0 w 131"/>
                <a:gd name="connsiteY5" fmla="*/ 65 h 92"/>
                <a:gd name="connsiteX6" fmla="*/ 64 w 131"/>
                <a:gd name="connsiteY6" fmla="*/ 0 h 92"/>
                <a:gd name="connsiteX0" fmla="*/ 64 w 131"/>
                <a:gd name="connsiteY0" fmla="*/ 0 h 92"/>
                <a:gd name="connsiteX1" fmla="*/ 127 w 131"/>
                <a:gd name="connsiteY1" fmla="*/ 50 h 92"/>
                <a:gd name="connsiteX2" fmla="*/ 106 w 131"/>
                <a:gd name="connsiteY2" fmla="*/ 73 h 92"/>
                <a:gd name="connsiteX3" fmla="*/ 78 w 131"/>
                <a:gd name="connsiteY3" fmla="*/ 85 h 92"/>
                <a:gd name="connsiteX4" fmla="*/ 0 w 131"/>
                <a:gd name="connsiteY4" fmla="*/ 66 h 92"/>
                <a:gd name="connsiteX5" fmla="*/ 0 w 131"/>
                <a:gd name="connsiteY5" fmla="*/ 65 h 92"/>
                <a:gd name="connsiteX6" fmla="*/ 64 w 131"/>
                <a:gd name="connsiteY6" fmla="*/ 0 h 92"/>
                <a:gd name="connsiteX0" fmla="*/ 64 w 131"/>
                <a:gd name="connsiteY0" fmla="*/ 0 h 92"/>
                <a:gd name="connsiteX1" fmla="*/ 127 w 131"/>
                <a:gd name="connsiteY1" fmla="*/ 50 h 92"/>
                <a:gd name="connsiteX2" fmla="*/ 106 w 131"/>
                <a:gd name="connsiteY2" fmla="*/ 73 h 92"/>
                <a:gd name="connsiteX3" fmla="*/ 78 w 131"/>
                <a:gd name="connsiteY3" fmla="*/ 85 h 92"/>
                <a:gd name="connsiteX4" fmla="*/ 0 w 131"/>
                <a:gd name="connsiteY4" fmla="*/ 66 h 92"/>
                <a:gd name="connsiteX5" fmla="*/ 0 w 131"/>
                <a:gd name="connsiteY5" fmla="*/ 65 h 92"/>
                <a:gd name="connsiteX6" fmla="*/ 64 w 131"/>
                <a:gd name="connsiteY6" fmla="*/ 0 h 92"/>
                <a:gd name="connsiteX0" fmla="*/ 64 w 132"/>
                <a:gd name="connsiteY0" fmla="*/ 0 h 92"/>
                <a:gd name="connsiteX1" fmla="*/ 127 w 132"/>
                <a:gd name="connsiteY1" fmla="*/ 50 h 92"/>
                <a:gd name="connsiteX2" fmla="*/ 106 w 132"/>
                <a:gd name="connsiteY2" fmla="*/ 73 h 92"/>
                <a:gd name="connsiteX3" fmla="*/ 78 w 132"/>
                <a:gd name="connsiteY3" fmla="*/ 85 h 92"/>
                <a:gd name="connsiteX4" fmla="*/ 0 w 132"/>
                <a:gd name="connsiteY4" fmla="*/ 66 h 92"/>
                <a:gd name="connsiteX5" fmla="*/ 0 w 132"/>
                <a:gd name="connsiteY5" fmla="*/ 65 h 92"/>
                <a:gd name="connsiteX6" fmla="*/ 64 w 132"/>
                <a:gd name="connsiteY6" fmla="*/ 0 h 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" h="92">
                  <a:moveTo>
                    <a:pt x="64" y="0"/>
                  </a:moveTo>
                  <a:cubicBezTo>
                    <a:pt x="95" y="0"/>
                    <a:pt x="132" y="24"/>
                    <a:pt x="127" y="50"/>
                  </a:cubicBezTo>
                  <a:cubicBezTo>
                    <a:pt x="126" y="54"/>
                    <a:pt x="129" y="57"/>
                    <a:pt x="106" y="73"/>
                  </a:cubicBezTo>
                  <a:cubicBezTo>
                    <a:pt x="98" y="79"/>
                    <a:pt x="98" y="84"/>
                    <a:pt x="78" y="85"/>
                  </a:cubicBezTo>
                  <a:cubicBezTo>
                    <a:pt x="47" y="92"/>
                    <a:pt x="17" y="84"/>
                    <a:pt x="0" y="66"/>
                  </a:cubicBezTo>
                  <a:lnTo>
                    <a:pt x="0" y="65"/>
                  </a:lnTo>
                  <a:cubicBezTo>
                    <a:pt x="0" y="29"/>
                    <a:pt x="29" y="0"/>
                    <a:pt x="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sx="104000" sy="104000" algn="ctr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" name="Freeform 49"/>
            <p:cNvSpPr>
              <a:spLocks/>
            </p:cNvSpPr>
            <p:nvPr/>
          </p:nvSpPr>
          <p:spPr bwMode="auto">
            <a:xfrm>
              <a:off x="3065" y="2780"/>
              <a:ext cx="880" cy="402"/>
            </a:xfrm>
            <a:custGeom>
              <a:avLst/>
              <a:gdLst/>
              <a:ahLst/>
              <a:cxnLst>
                <a:cxn ang="0">
                  <a:pos x="114" y="6"/>
                </a:cxn>
                <a:cxn ang="0">
                  <a:pos x="58" y="46"/>
                </a:cxn>
                <a:cxn ang="0">
                  <a:pos x="0" y="0"/>
                </a:cxn>
                <a:cxn ang="0">
                  <a:pos x="40" y="14"/>
                </a:cxn>
                <a:cxn ang="0">
                  <a:pos x="97" y="19"/>
                </a:cxn>
                <a:cxn ang="0">
                  <a:pos x="114" y="6"/>
                </a:cxn>
              </a:cxnLst>
              <a:rect l="0" t="0" r="r" b="b"/>
              <a:pathLst>
                <a:path w="114" h="46">
                  <a:moveTo>
                    <a:pt x="114" y="6"/>
                  </a:moveTo>
                  <a:cubicBezTo>
                    <a:pt x="106" y="30"/>
                    <a:pt x="84" y="46"/>
                    <a:pt x="58" y="46"/>
                  </a:cubicBezTo>
                  <a:cubicBezTo>
                    <a:pt x="29" y="46"/>
                    <a:pt x="6" y="26"/>
                    <a:pt x="0" y="0"/>
                  </a:cubicBezTo>
                  <a:cubicBezTo>
                    <a:pt x="11" y="8"/>
                    <a:pt x="25" y="13"/>
                    <a:pt x="40" y="14"/>
                  </a:cubicBezTo>
                  <a:cubicBezTo>
                    <a:pt x="55" y="26"/>
                    <a:pt x="77" y="29"/>
                    <a:pt x="97" y="19"/>
                  </a:cubicBezTo>
                  <a:cubicBezTo>
                    <a:pt x="104" y="16"/>
                    <a:pt x="109" y="12"/>
                    <a:pt x="114" y="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52000"/>
                  </a:schemeClr>
                </a:gs>
                <a:gs pos="63000">
                  <a:schemeClr val="tx1">
                    <a:alpha val="36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" name="Freeform 55"/>
            <p:cNvSpPr>
              <a:spLocks/>
            </p:cNvSpPr>
            <p:nvPr/>
          </p:nvSpPr>
          <p:spPr bwMode="auto">
            <a:xfrm rot="20506228">
              <a:off x="3705" y="2698"/>
              <a:ext cx="301" cy="237"/>
            </a:xfrm>
            <a:custGeom>
              <a:avLst/>
              <a:gdLst>
                <a:gd name="connsiteX0" fmla="*/ 8 w 24"/>
                <a:gd name="connsiteY0" fmla="*/ 9 h 28"/>
                <a:gd name="connsiteX1" fmla="*/ 12 w 24"/>
                <a:gd name="connsiteY1" fmla="*/ 8 h 28"/>
                <a:gd name="connsiteX2" fmla="*/ 24 w 24"/>
                <a:gd name="connsiteY2" fmla="*/ 0 h 28"/>
                <a:gd name="connsiteX3" fmla="*/ 21 w 24"/>
                <a:gd name="connsiteY3" fmla="*/ 13 h 28"/>
                <a:gd name="connsiteX4" fmla="*/ 0 w 24"/>
                <a:gd name="connsiteY4" fmla="*/ 28 h 28"/>
                <a:gd name="connsiteX5" fmla="*/ 8 w 24"/>
                <a:gd name="connsiteY5" fmla="*/ 9 h 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" h="28">
                  <a:moveTo>
                    <a:pt x="8" y="9"/>
                  </a:moveTo>
                  <a:cubicBezTo>
                    <a:pt x="10" y="9"/>
                    <a:pt x="11" y="8"/>
                    <a:pt x="12" y="8"/>
                  </a:cubicBezTo>
                  <a:cubicBezTo>
                    <a:pt x="17" y="5"/>
                    <a:pt x="21" y="3"/>
                    <a:pt x="24" y="0"/>
                  </a:cubicBezTo>
                  <a:cubicBezTo>
                    <a:pt x="24" y="3"/>
                    <a:pt x="22" y="10"/>
                    <a:pt x="21" y="13"/>
                  </a:cubicBezTo>
                  <a:cubicBezTo>
                    <a:pt x="15" y="21"/>
                    <a:pt x="9" y="24"/>
                    <a:pt x="0" y="28"/>
                  </a:cubicBezTo>
                  <a:cubicBezTo>
                    <a:pt x="4" y="23"/>
                    <a:pt x="7" y="16"/>
                    <a:pt x="8" y="9"/>
                  </a:cubicBez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55000">
                  <a:schemeClr val="tx1">
                    <a:alpha val="66000"/>
                  </a:schemeClr>
                </a:gs>
                <a:gs pos="93000">
                  <a:schemeClr val="tx1">
                    <a:alpha val="0"/>
                  </a:schemeClr>
                </a:gs>
              </a:gsLst>
              <a:lin ang="21300000" scaled="0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" name="椭圆 156"/>
            <p:cNvSpPr/>
            <p:nvPr/>
          </p:nvSpPr>
          <p:spPr>
            <a:xfrm>
              <a:off x="3140" y="2357"/>
              <a:ext cx="753" cy="75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5000">
                  <a:schemeClr val="bg1">
                    <a:lumMod val="95000"/>
                  </a:schemeClr>
                </a:gs>
                <a:gs pos="27000">
                  <a:schemeClr val="tx1">
                    <a:lumMod val="85000"/>
                    <a:lumOff val="15000"/>
                  </a:schemeClr>
                </a:gs>
                <a:gs pos="68000">
                  <a:schemeClr val="bg1">
                    <a:lumMod val="65000"/>
                  </a:schemeClr>
                </a:gs>
                <a:gs pos="90000">
                  <a:schemeClr val="bg1"/>
                </a:gs>
                <a:gs pos="100000">
                  <a:schemeClr val="bg1"/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椭圆 157"/>
            <p:cNvSpPr/>
            <p:nvPr/>
          </p:nvSpPr>
          <p:spPr>
            <a:xfrm>
              <a:off x="3184" y="2398"/>
              <a:ext cx="664" cy="672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000">
                  <a:schemeClr val="bg1"/>
                </a:gs>
                <a:gs pos="3200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椭圆 158"/>
            <p:cNvSpPr>
              <a:spLocks noChangeArrowheads="1"/>
            </p:cNvSpPr>
            <p:nvPr/>
          </p:nvSpPr>
          <p:spPr bwMode="auto">
            <a:xfrm>
              <a:off x="3197" y="2415"/>
              <a:ext cx="637" cy="638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25400" algn="ctr">
              <a:noFill/>
              <a:round/>
              <a:headEnd/>
              <a:tailEnd/>
            </a:ln>
            <a:effectLst>
              <a:outerShdw sx="102000" sy="102000" algn="ctr" rotWithShape="0">
                <a:schemeClr val="folHlink">
                  <a:alpha val="50000"/>
                </a:scheme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" name="椭圆 159"/>
            <p:cNvSpPr>
              <a:spLocks noChangeArrowheads="1"/>
            </p:cNvSpPr>
            <p:nvPr/>
          </p:nvSpPr>
          <p:spPr bwMode="auto">
            <a:xfrm>
              <a:off x="3243" y="2463"/>
              <a:ext cx="545" cy="543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  <a:alpha val="41000"/>
                  </a:schemeClr>
                </a:gs>
                <a:gs pos="100000">
                  <a:schemeClr val="folHlink">
                    <a:alpha val="80000"/>
                  </a:schemeClr>
                </a:gs>
              </a:gsLst>
              <a:path path="shape">
                <a:fillToRect l="50000" t="50000" r="50000" b="50000"/>
              </a:path>
            </a:gradFill>
            <a:ln w="25400" algn="ctr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3214" y="2649"/>
              <a:ext cx="608" cy="402"/>
            </a:xfrm>
            <a:custGeom>
              <a:avLst/>
              <a:gdLst>
                <a:gd name="T0" fmla="*/ 89 w 91"/>
                <a:gd name="T1" fmla="*/ 30 h 60"/>
                <a:gd name="T2" fmla="*/ 45 w 91"/>
                <a:gd name="T3" fmla="*/ 60 h 60"/>
                <a:gd name="T4" fmla="*/ 0 w 91"/>
                <a:gd name="T5" fmla="*/ 25 h 60"/>
                <a:gd name="T6" fmla="*/ 42 w 91"/>
                <a:gd name="T7" fmla="*/ 24 h 60"/>
                <a:gd name="T8" fmla="*/ 82 w 91"/>
                <a:gd name="T9" fmla="*/ 10 h 60"/>
                <a:gd name="T10" fmla="*/ 89 w 91"/>
                <a:gd name="T11" fmla="*/ 30 h 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1"/>
                <a:gd name="T19" fmla="*/ 0 h 60"/>
                <a:gd name="T20" fmla="*/ 91 w 91"/>
                <a:gd name="T21" fmla="*/ 60 h 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1" h="60">
                  <a:moveTo>
                    <a:pt x="89" y="30"/>
                  </a:moveTo>
                  <a:cubicBezTo>
                    <a:pt x="82" y="47"/>
                    <a:pt x="65" y="60"/>
                    <a:pt x="45" y="60"/>
                  </a:cubicBezTo>
                  <a:cubicBezTo>
                    <a:pt x="23" y="60"/>
                    <a:pt x="5" y="45"/>
                    <a:pt x="0" y="25"/>
                  </a:cubicBezTo>
                  <a:cubicBezTo>
                    <a:pt x="14" y="38"/>
                    <a:pt x="28" y="37"/>
                    <a:pt x="42" y="24"/>
                  </a:cubicBezTo>
                  <a:cubicBezTo>
                    <a:pt x="54" y="12"/>
                    <a:pt x="68" y="0"/>
                    <a:pt x="82" y="10"/>
                  </a:cubicBezTo>
                  <a:cubicBezTo>
                    <a:pt x="87" y="14"/>
                    <a:pt x="91" y="21"/>
                    <a:pt x="89" y="3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70000"/>
                  </a:schemeClr>
                </a:gs>
                <a:gs pos="100000">
                  <a:schemeClr val="bg1">
                    <a:gamma/>
                    <a:tint val="94902"/>
                    <a:invGamma/>
                    <a:alpha val="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+mn-ea"/>
              </a:endParaRPr>
            </a:p>
          </p:txBody>
        </p:sp>
        <p:sp>
          <p:nvSpPr>
            <p:cNvPr id="34" name="椭圆 162"/>
            <p:cNvSpPr>
              <a:spLocks noChangeArrowheads="1"/>
            </p:cNvSpPr>
            <p:nvPr/>
          </p:nvSpPr>
          <p:spPr bwMode="auto">
            <a:xfrm rot="19260000" flipV="1">
              <a:off x="3651" y="2917"/>
              <a:ext cx="68" cy="2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78999"/>
                  </a:schemeClr>
                </a:gs>
                <a:gs pos="100000">
                  <a:schemeClr val="bg1">
                    <a:gamma/>
                    <a:shade val="87059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25400" algn="ctr">
              <a:noFill/>
              <a:round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36" name="Text Box 18"/>
            <p:cNvSpPr txBox="1">
              <a:spLocks noChangeArrowheads="1"/>
            </p:cNvSpPr>
            <p:nvPr/>
          </p:nvSpPr>
          <p:spPr bwMode="gray">
            <a:xfrm>
              <a:off x="3240" y="2566"/>
              <a:ext cx="540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1600">
                  <a:solidFill>
                    <a:schemeClr val="bg1"/>
                  </a:solidFill>
                  <a:latin typeface="黑体" pitchFamily="49" charset="-122"/>
                  <a:ea typeface="黑体" pitchFamily="49" charset="-122"/>
                </a:rPr>
                <a:t>3</a:t>
              </a:r>
            </a:p>
          </p:txBody>
        </p:sp>
        <p:sp>
          <p:nvSpPr>
            <p:cNvPr id="35" name="椭圆 160"/>
            <p:cNvSpPr>
              <a:spLocks noChangeArrowheads="1"/>
            </p:cNvSpPr>
            <p:nvPr/>
          </p:nvSpPr>
          <p:spPr bwMode="auto">
            <a:xfrm rot="-2340000">
              <a:off x="3304" y="2524"/>
              <a:ext cx="110" cy="63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78999"/>
                  </a:schemeClr>
                </a:gs>
                <a:gs pos="100000">
                  <a:schemeClr val="bg1">
                    <a:gamma/>
                    <a:shade val="87059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25400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92" name="Freeform 96"/>
            <p:cNvSpPr>
              <a:spLocks/>
            </p:cNvSpPr>
            <p:nvPr/>
          </p:nvSpPr>
          <p:spPr bwMode="auto">
            <a:xfrm>
              <a:off x="3175" y="2413"/>
              <a:ext cx="321" cy="341"/>
            </a:xfrm>
            <a:custGeom>
              <a:avLst/>
              <a:gdLst/>
              <a:ahLst/>
              <a:cxnLst>
                <a:cxn ang="0">
                  <a:pos x="5" y="53"/>
                </a:cxn>
                <a:cxn ang="0">
                  <a:pos x="50" y="0"/>
                </a:cxn>
                <a:cxn ang="0">
                  <a:pos x="5" y="53"/>
                </a:cxn>
              </a:cxnLst>
              <a:rect l="0" t="0" r="r" b="b"/>
              <a:pathLst>
                <a:path w="50" h="53">
                  <a:moveTo>
                    <a:pt x="5" y="53"/>
                  </a:moveTo>
                  <a:cubicBezTo>
                    <a:pt x="0" y="30"/>
                    <a:pt x="21" y="1"/>
                    <a:pt x="50" y="0"/>
                  </a:cubicBezTo>
                  <a:cubicBezTo>
                    <a:pt x="35" y="9"/>
                    <a:pt x="10" y="39"/>
                    <a:pt x="5" y="53"/>
                  </a:cubicBezTo>
                </a:path>
              </a:pathLst>
            </a:custGeom>
            <a:gradFill rotWithShape="1">
              <a:gsLst>
                <a:gs pos="0">
                  <a:schemeClr val="bg1">
                    <a:alpha val="70000"/>
                  </a:schemeClr>
                </a:gs>
                <a:gs pos="100000">
                  <a:schemeClr val="bg1">
                    <a:gamma/>
                    <a:shade val="63922"/>
                    <a:invGamma/>
                    <a:alpha val="0"/>
                  </a:schemeClr>
                </a:gs>
              </a:gsLst>
              <a:path path="rect">
                <a:fillToRect r="100000" b="100000"/>
              </a:path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zh-CN" altLang="en-US">
                <a:latin typeface="Arial" pitchFamily="34" charset="0"/>
              </a:endParaRPr>
            </a:p>
          </p:txBody>
        </p:sp>
      </p:grpSp>
      <p:grpSp>
        <p:nvGrpSpPr>
          <p:cNvPr id="6211" name="Group 97"/>
          <p:cNvGrpSpPr>
            <a:grpSpLocks/>
          </p:cNvGrpSpPr>
          <p:nvPr/>
        </p:nvGrpSpPr>
        <p:grpSpPr bwMode="auto">
          <a:xfrm>
            <a:off x="1744663" y="1600200"/>
            <a:ext cx="890587" cy="866775"/>
            <a:chOff x="1202" y="2271"/>
            <a:chExt cx="953" cy="926"/>
          </a:xfrm>
        </p:grpSpPr>
        <p:sp>
          <p:nvSpPr>
            <p:cNvPr id="152" name="椭圆 151"/>
            <p:cNvSpPr>
              <a:spLocks noChangeArrowheads="1"/>
            </p:cNvSpPr>
            <p:nvPr/>
          </p:nvSpPr>
          <p:spPr bwMode="auto">
            <a:xfrm>
              <a:off x="1202" y="2271"/>
              <a:ext cx="926" cy="926"/>
            </a:xfrm>
            <a:prstGeom prst="ellipse">
              <a:avLst/>
            </a:prstGeom>
            <a:gradFill rotWithShape="1">
              <a:gsLst>
                <a:gs pos="0">
                  <a:srgbClr val="BFBFBF"/>
                </a:gs>
                <a:gs pos="31000">
                  <a:srgbClr val="595959"/>
                </a:gs>
                <a:gs pos="91000">
                  <a:srgbClr val="A6A6A6"/>
                </a:gs>
                <a:gs pos="100000">
                  <a:srgbClr val="FFFFFF"/>
                </a:gs>
              </a:gsLst>
              <a:lin ang="5520000"/>
            </a:gradFill>
            <a:ln w="25400" algn="ctr">
              <a:noFill/>
              <a:round/>
              <a:headEnd/>
              <a:tailEnd/>
            </a:ln>
            <a:effectLst>
              <a:outerShdw dist="28398" dir="3806097" algn="ctr" rotWithShape="0">
                <a:schemeClr val="bg2">
                  <a:alpha val="50000"/>
                </a:scheme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3" name="Freeform 43"/>
            <p:cNvSpPr>
              <a:spLocks/>
            </p:cNvSpPr>
            <p:nvPr/>
          </p:nvSpPr>
          <p:spPr bwMode="auto">
            <a:xfrm>
              <a:off x="1236" y="2296"/>
              <a:ext cx="853" cy="619"/>
            </a:xfrm>
            <a:custGeom>
              <a:avLst/>
              <a:gdLst>
                <a:gd name="connsiteX0" fmla="*/ 64 w 137"/>
                <a:gd name="connsiteY0" fmla="*/ 0 h 92"/>
                <a:gd name="connsiteX1" fmla="*/ 127 w 137"/>
                <a:gd name="connsiteY1" fmla="*/ 50 h 92"/>
                <a:gd name="connsiteX2" fmla="*/ 122 w 137"/>
                <a:gd name="connsiteY2" fmla="*/ 57 h 92"/>
                <a:gd name="connsiteX3" fmla="*/ 78 w 137"/>
                <a:gd name="connsiteY3" fmla="*/ 85 h 92"/>
                <a:gd name="connsiteX4" fmla="*/ 0 w 137"/>
                <a:gd name="connsiteY4" fmla="*/ 66 h 92"/>
                <a:gd name="connsiteX5" fmla="*/ 0 w 137"/>
                <a:gd name="connsiteY5" fmla="*/ 65 h 92"/>
                <a:gd name="connsiteX6" fmla="*/ 64 w 137"/>
                <a:gd name="connsiteY6" fmla="*/ 0 h 92"/>
                <a:gd name="connsiteX0" fmla="*/ 64 w 130"/>
                <a:gd name="connsiteY0" fmla="*/ 0 h 92"/>
                <a:gd name="connsiteX1" fmla="*/ 127 w 130"/>
                <a:gd name="connsiteY1" fmla="*/ 50 h 92"/>
                <a:gd name="connsiteX2" fmla="*/ 122 w 130"/>
                <a:gd name="connsiteY2" fmla="*/ 57 h 92"/>
                <a:gd name="connsiteX3" fmla="*/ 78 w 130"/>
                <a:gd name="connsiteY3" fmla="*/ 85 h 92"/>
                <a:gd name="connsiteX4" fmla="*/ 0 w 130"/>
                <a:gd name="connsiteY4" fmla="*/ 66 h 92"/>
                <a:gd name="connsiteX5" fmla="*/ 0 w 130"/>
                <a:gd name="connsiteY5" fmla="*/ 65 h 92"/>
                <a:gd name="connsiteX6" fmla="*/ 64 w 130"/>
                <a:gd name="connsiteY6" fmla="*/ 0 h 92"/>
                <a:gd name="connsiteX0" fmla="*/ 64 w 127"/>
                <a:gd name="connsiteY0" fmla="*/ 0 h 92"/>
                <a:gd name="connsiteX1" fmla="*/ 127 w 127"/>
                <a:gd name="connsiteY1" fmla="*/ 50 h 92"/>
                <a:gd name="connsiteX2" fmla="*/ 106 w 127"/>
                <a:gd name="connsiteY2" fmla="*/ 73 h 92"/>
                <a:gd name="connsiteX3" fmla="*/ 78 w 127"/>
                <a:gd name="connsiteY3" fmla="*/ 85 h 92"/>
                <a:gd name="connsiteX4" fmla="*/ 0 w 127"/>
                <a:gd name="connsiteY4" fmla="*/ 66 h 92"/>
                <a:gd name="connsiteX5" fmla="*/ 0 w 127"/>
                <a:gd name="connsiteY5" fmla="*/ 65 h 92"/>
                <a:gd name="connsiteX6" fmla="*/ 64 w 127"/>
                <a:gd name="connsiteY6" fmla="*/ 0 h 92"/>
                <a:gd name="connsiteX0" fmla="*/ 64 w 127"/>
                <a:gd name="connsiteY0" fmla="*/ 0 h 92"/>
                <a:gd name="connsiteX1" fmla="*/ 127 w 127"/>
                <a:gd name="connsiteY1" fmla="*/ 50 h 92"/>
                <a:gd name="connsiteX2" fmla="*/ 106 w 127"/>
                <a:gd name="connsiteY2" fmla="*/ 73 h 92"/>
                <a:gd name="connsiteX3" fmla="*/ 78 w 127"/>
                <a:gd name="connsiteY3" fmla="*/ 85 h 92"/>
                <a:gd name="connsiteX4" fmla="*/ 0 w 127"/>
                <a:gd name="connsiteY4" fmla="*/ 66 h 92"/>
                <a:gd name="connsiteX5" fmla="*/ 0 w 127"/>
                <a:gd name="connsiteY5" fmla="*/ 65 h 92"/>
                <a:gd name="connsiteX6" fmla="*/ 64 w 127"/>
                <a:gd name="connsiteY6" fmla="*/ 0 h 92"/>
                <a:gd name="connsiteX0" fmla="*/ 64 w 127"/>
                <a:gd name="connsiteY0" fmla="*/ 0 h 92"/>
                <a:gd name="connsiteX1" fmla="*/ 127 w 127"/>
                <a:gd name="connsiteY1" fmla="*/ 50 h 92"/>
                <a:gd name="connsiteX2" fmla="*/ 106 w 127"/>
                <a:gd name="connsiteY2" fmla="*/ 73 h 92"/>
                <a:gd name="connsiteX3" fmla="*/ 78 w 127"/>
                <a:gd name="connsiteY3" fmla="*/ 85 h 92"/>
                <a:gd name="connsiteX4" fmla="*/ 0 w 127"/>
                <a:gd name="connsiteY4" fmla="*/ 66 h 92"/>
                <a:gd name="connsiteX5" fmla="*/ 0 w 127"/>
                <a:gd name="connsiteY5" fmla="*/ 65 h 92"/>
                <a:gd name="connsiteX6" fmla="*/ 64 w 127"/>
                <a:gd name="connsiteY6" fmla="*/ 0 h 92"/>
                <a:gd name="connsiteX0" fmla="*/ 64 w 131"/>
                <a:gd name="connsiteY0" fmla="*/ 0 h 92"/>
                <a:gd name="connsiteX1" fmla="*/ 127 w 131"/>
                <a:gd name="connsiteY1" fmla="*/ 50 h 92"/>
                <a:gd name="connsiteX2" fmla="*/ 106 w 131"/>
                <a:gd name="connsiteY2" fmla="*/ 73 h 92"/>
                <a:gd name="connsiteX3" fmla="*/ 78 w 131"/>
                <a:gd name="connsiteY3" fmla="*/ 85 h 92"/>
                <a:gd name="connsiteX4" fmla="*/ 0 w 131"/>
                <a:gd name="connsiteY4" fmla="*/ 66 h 92"/>
                <a:gd name="connsiteX5" fmla="*/ 0 w 131"/>
                <a:gd name="connsiteY5" fmla="*/ 65 h 92"/>
                <a:gd name="connsiteX6" fmla="*/ 64 w 131"/>
                <a:gd name="connsiteY6" fmla="*/ 0 h 92"/>
                <a:gd name="connsiteX0" fmla="*/ 64 w 131"/>
                <a:gd name="connsiteY0" fmla="*/ 0 h 92"/>
                <a:gd name="connsiteX1" fmla="*/ 127 w 131"/>
                <a:gd name="connsiteY1" fmla="*/ 50 h 92"/>
                <a:gd name="connsiteX2" fmla="*/ 106 w 131"/>
                <a:gd name="connsiteY2" fmla="*/ 73 h 92"/>
                <a:gd name="connsiteX3" fmla="*/ 78 w 131"/>
                <a:gd name="connsiteY3" fmla="*/ 85 h 92"/>
                <a:gd name="connsiteX4" fmla="*/ 0 w 131"/>
                <a:gd name="connsiteY4" fmla="*/ 66 h 92"/>
                <a:gd name="connsiteX5" fmla="*/ 0 w 131"/>
                <a:gd name="connsiteY5" fmla="*/ 65 h 92"/>
                <a:gd name="connsiteX6" fmla="*/ 64 w 131"/>
                <a:gd name="connsiteY6" fmla="*/ 0 h 92"/>
                <a:gd name="connsiteX0" fmla="*/ 64 w 131"/>
                <a:gd name="connsiteY0" fmla="*/ 0 h 92"/>
                <a:gd name="connsiteX1" fmla="*/ 127 w 131"/>
                <a:gd name="connsiteY1" fmla="*/ 50 h 92"/>
                <a:gd name="connsiteX2" fmla="*/ 106 w 131"/>
                <a:gd name="connsiteY2" fmla="*/ 73 h 92"/>
                <a:gd name="connsiteX3" fmla="*/ 78 w 131"/>
                <a:gd name="connsiteY3" fmla="*/ 85 h 92"/>
                <a:gd name="connsiteX4" fmla="*/ 0 w 131"/>
                <a:gd name="connsiteY4" fmla="*/ 66 h 92"/>
                <a:gd name="connsiteX5" fmla="*/ 0 w 131"/>
                <a:gd name="connsiteY5" fmla="*/ 65 h 92"/>
                <a:gd name="connsiteX6" fmla="*/ 64 w 131"/>
                <a:gd name="connsiteY6" fmla="*/ 0 h 92"/>
                <a:gd name="connsiteX0" fmla="*/ 64 w 132"/>
                <a:gd name="connsiteY0" fmla="*/ 0 h 92"/>
                <a:gd name="connsiteX1" fmla="*/ 127 w 132"/>
                <a:gd name="connsiteY1" fmla="*/ 50 h 92"/>
                <a:gd name="connsiteX2" fmla="*/ 106 w 132"/>
                <a:gd name="connsiteY2" fmla="*/ 73 h 92"/>
                <a:gd name="connsiteX3" fmla="*/ 78 w 132"/>
                <a:gd name="connsiteY3" fmla="*/ 85 h 92"/>
                <a:gd name="connsiteX4" fmla="*/ 0 w 132"/>
                <a:gd name="connsiteY4" fmla="*/ 66 h 92"/>
                <a:gd name="connsiteX5" fmla="*/ 0 w 132"/>
                <a:gd name="connsiteY5" fmla="*/ 65 h 92"/>
                <a:gd name="connsiteX6" fmla="*/ 64 w 132"/>
                <a:gd name="connsiteY6" fmla="*/ 0 h 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" h="92">
                  <a:moveTo>
                    <a:pt x="64" y="0"/>
                  </a:moveTo>
                  <a:cubicBezTo>
                    <a:pt x="95" y="0"/>
                    <a:pt x="132" y="24"/>
                    <a:pt x="127" y="50"/>
                  </a:cubicBezTo>
                  <a:cubicBezTo>
                    <a:pt x="126" y="54"/>
                    <a:pt x="129" y="57"/>
                    <a:pt x="106" y="73"/>
                  </a:cubicBezTo>
                  <a:cubicBezTo>
                    <a:pt x="98" y="79"/>
                    <a:pt x="98" y="84"/>
                    <a:pt x="78" y="85"/>
                  </a:cubicBezTo>
                  <a:cubicBezTo>
                    <a:pt x="47" y="92"/>
                    <a:pt x="17" y="84"/>
                    <a:pt x="0" y="66"/>
                  </a:cubicBezTo>
                  <a:lnTo>
                    <a:pt x="0" y="65"/>
                  </a:lnTo>
                  <a:cubicBezTo>
                    <a:pt x="0" y="29"/>
                    <a:pt x="29" y="0"/>
                    <a:pt x="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sx="104000" sy="104000" algn="ctr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4" name="Freeform 49"/>
            <p:cNvSpPr>
              <a:spLocks/>
            </p:cNvSpPr>
            <p:nvPr/>
          </p:nvSpPr>
          <p:spPr bwMode="auto">
            <a:xfrm>
              <a:off x="1214" y="2780"/>
              <a:ext cx="880" cy="402"/>
            </a:xfrm>
            <a:custGeom>
              <a:avLst/>
              <a:gdLst/>
              <a:ahLst/>
              <a:cxnLst>
                <a:cxn ang="0">
                  <a:pos x="114" y="6"/>
                </a:cxn>
                <a:cxn ang="0">
                  <a:pos x="58" y="46"/>
                </a:cxn>
                <a:cxn ang="0">
                  <a:pos x="0" y="0"/>
                </a:cxn>
                <a:cxn ang="0">
                  <a:pos x="40" y="14"/>
                </a:cxn>
                <a:cxn ang="0">
                  <a:pos x="97" y="19"/>
                </a:cxn>
                <a:cxn ang="0">
                  <a:pos x="114" y="6"/>
                </a:cxn>
              </a:cxnLst>
              <a:rect l="0" t="0" r="r" b="b"/>
              <a:pathLst>
                <a:path w="114" h="46">
                  <a:moveTo>
                    <a:pt x="114" y="6"/>
                  </a:moveTo>
                  <a:cubicBezTo>
                    <a:pt x="106" y="30"/>
                    <a:pt x="84" y="46"/>
                    <a:pt x="58" y="46"/>
                  </a:cubicBezTo>
                  <a:cubicBezTo>
                    <a:pt x="29" y="46"/>
                    <a:pt x="6" y="26"/>
                    <a:pt x="0" y="0"/>
                  </a:cubicBezTo>
                  <a:cubicBezTo>
                    <a:pt x="11" y="8"/>
                    <a:pt x="25" y="13"/>
                    <a:pt x="40" y="14"/>
                  </a:cubicBezTo>
                  <a:cubicBezTo>
                    <a:pt x="55" y="26"/>
                    <a:pt x="77" y="29"/>
                    <a:pt x="97" y="19"/>
                  </a:cubicBezTo>
                  <a:cubicBezTo>
                    <a:pt x="104" y="16"/>
                    <a:pt x="109" y="12"/>
                    <a:pt x="114" y="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52000"/>
                  </a:schemeClr>
                </a:gs>
                <a:gs pos="63000">
                  <a:schemeClr val="tx1">
                    <a:alpha val="36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5" name="Freeform 55"/>
            <p:cNvSpPr>
              <a:spLocks/>
            </p:cNvSpPr>
            <p:nvPr/>
          </p:nvSpPr>
          <p:spPr bwMode="auto">
            <a:xfrm rot="20506228">
              <a:off x="1854" y="2698"/>
              <a:ext cx="301" cy="237"/>
            </a:xfrm>
            <a:custGeom>
              <a:avLst/>
              <a:gdLst>
                <a:gd name="connsiteX0" fmla="*/ 8 w 24"/>
                <a:gd name="connsiteY0" fmla="*/ 9 h 28"/>
                <a:gd name="connsiteX1" fmla="*/ 12 w 24"/>
                <a:gd name="connsiteY1" fmla="*/ 8 h 28"/>
                <a:gd name="connsiteX2" fmla="*/ 24 w 24"/>
                <a:gd name="connsiteY2" fmla="*/ 0 h 28"/>
                <a:gd name="connsiteX3" fmla="*/ 21 w 24"/>
                <a:gd name="connsiteY3" fmla="*/ 13 h 28"/>
                <a:gd name="connsiteX4" fmla="*/ 0 w 24"/>
                <a:gd name="connsiteY4" fmla="*/ 28 h 28"/>
                <a:gd name="connsiteX5" fmla="*/ 8 w 24"/>
                <a:gd name="connsiteY5" fmla="*/ 9 h 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" h="28">
                  <a:moveTo>
                    <a:pt x="8" y="9"/>
                  </a:moveTo>
                  <a:cubicBezTo>
                    <a:pt x="10" y="9"/>
                    <a:pt x="11" y="8"/>
                    <a:pt x="12" y="8"/>
                  </a:cubicBezTo>
                  <a:cubicBezTo>
                    <a:pt x="17" y="5"/>
                    <a:pt x="21" y="3"/>
                    <a:pt x="24" y="0"/>
                  </a:cubicBezTo>
                  <a:cubicBezTo>
                    <a:pt x="24" y="3"/>
                    <a:pt x="22" y="10"/>
                    <a:pt x="21" y="13"/>
                  </a:cubicBezTo>
                  <a:cubicBezTo>
                    <a:pt x="15" y="21"/>
                    <a:pt x="9" y="24"/>
                    <a:pt x="0" y="28"/>
                  </a:cubicBezTo>
                  <a:cubicBezTo>
                    <a:pt x="4" y="23"/>
                    <a:pt x="7" y="16"/>
                    <a:pt x="8" y="9"/>
                  </a:cubicBez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55000">
                  <a:schemeClr val="tx1">
                    <a:alpha val="66000"/>
                  </a:schemeClr>
                </a:gs>
                <a:gs pos="93000">
                  <a:schemeClr val="tx1">
                    <a:alpha val="0"/>
                  </a:schemeClr>
                </a:gs>
              </a:gsLst>
              <a:lin ang="21300000" scaled="0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7" name="椭圆 156"/>
            <p:cNvSpPr/>
            <p:nvPr/>
          </p:nvSpPr>
          <p:spPr>
            <a:xfrm>
              <a:off x="1289" y="2357"/>
              <a:ext cx="753" cy="75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5000">
                  <a:schemeClr val="bg1">
                    <a:lumMod val="95000"/>
                  </a:schemeClr>
                </a:gs>
                <a:gs pos="27000">
                  <a:schemeClr val="tx1">
                    <a:lumMod val="85000"/>
                    <a:lumOff val="15000"/>
                  </a:schemeClr>
                </a:gs>
                <a:gs pos="68000">
                  <a:schemeClr val="bg1">
                    <a:lumMod val="65000"/>
                  </a:schemeClr>
                </a:gs>
                <a:gs pos="90000">
                  <a:schemeClr val="bg1"/>
                </a:gs>
                <a:gs pos="100000">
                  <a:schemeClr val="bg1"/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8" name="椭圆 157"/>
            <p:cNvSpPr/>
            <p:nvPr/>
          </p:nvSpPr>
          <p:spPr>
            <a:xfrm>
              <a:off x="1333" y="2398"/>
              <a:ext cx="664" cy="672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000">
                  <a:schemeClr val="bg1"/>
                </a:gs>
                <a:gs pos="3200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9" name="椭圆 158"/>
            <p:cNvSpPr>
              <a:spLocks noChangeArrowheads="1"/>
            </p:cNvSpPr>
            <p:nvPr/>
          </p:nvSpPr>
          <p:spPr bwMode="auto">
            <a:xfrm>
              <a:off x="1346" y="2415"/>
              <a:ext cx="637" cy="638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25400" algn="ctr">
              <a:noFill/>
              <a:round/>
              <a:headEnd/>
              <a:tailEnd/>
            </a:ln>
            <a:effectLst>
              <a:outerShdw sx="102000" sy="102000" algn="ctr" rotWithShape="0">
                <a:schemeClr val="hlink">
                  <a:alpha val="50000"/>
                </a:scheme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" name="椭圆 159"/>
            <p:cNvSpPr>
              <a:spLocks noChangeArrowheads="1"/>
            </p:cNvSpPr>
            <p:nvPr/>
          </p:nvSpPr>
          <p:spPr bwMode="auto">
            <a:xfrm>
              <a:off x="1392" y="2463"/>
              <a:ext cx="545" cy="54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  <a:alpha val="41000"/>
                  </a:schemeClr>
                </a:gs>
                <a:gs pos="100000">
                  <a:schemeClr val="hlink">
                    <a:alpha val="80000"/>
                  </a:schemeClr>
                </a:gs>
              </a:gsLst>
              <a:path path="shape">
                <a:fillToRect l="50000" t="50000" r="50000" b="50000"/>
              </a:path>
            </a:gradFill>
            <a:ln w="25400" algn="ctr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" name="Freeform 33"/>
            <p:cNvSpPr>
              <a:spLocks/>
            </p:cNvSpPr>
            <p:nvPr/>
          </p:nvSpPr>
          <p:spPr bwMode="auto">
            <a:xfrm>
              <a:off x="1363" y="2649"/>
              <a:ext cx="608" cy="402"/>
            </a:xfrm>
            <a:custGeom>
              <a:avLst/>
              <a:gdLst>
                <a:gd name="T0" fmla="*/ 89 w 91"/>
                <a:gd name="T1" fmla="*/ 30 h 60"/>
                <a:gd name="T2" fmla="*/ 45 w 91"/>
                <a:gd name="T3" fmla="*/ 60 h 60"/>
                <a:gd name="T4" fmla="*/ 0 w 91"/>
                <a:gd name="T5" fmla="*/ 25 h 60"/>
                <a:gd name="T6" fmla="*/ 42 w 91"/>
                <a:gd name="T7" fmla="*/ 24 h 60"/>
                <a:gd name="T8" fmla="*/ 82 w 91"/>
                <a:gd name="T9" fmla="*/ 10 h 60"/>
                <a:gd name="T10" fmla="*/ 89 w 91"/>
                <a:gd name="T11" fmla="*/ 30 h 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1"/>
                <a:gd name="T19" fmla="*/ 0 h 60"/>
                <a:gd name="T20" fmla="*/ 91 w 91"/>
                <a:gd name="T21" fmla="*/ 60 h 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1" h="60">
                  <a:moveTo>
                    <a:pt x="89" y="30"/>
                  </a:moveTo>
                  <a:cubicBezTo>
                    <a:pt x="82" y="47"/>
                    <a:pt x="65" y="60"/>
                    <a:pt x="45" y="60"/>
                  </a:cubicBezTo>
                  <a:cubicBezTo>
                    <a:pt x="23" y="60"/>
                    <a:pt x="5" y="45"/>
                    <a:pt x="0" y="25"/>
                  </a:cubicBezTo>
                  <a:cubicBezTo>
                    <a:pt x="14" y="38"/>
                    <a:pt x="28" y="37"/>
                    <a:pt x="42" y="24"/>
                  </a:cubicBezTo>
                  <a:cubicBezTo>
                    <a:pt x="54" y="12"/>
                    <a:pt x="68" y="0"/>
                    <a:pt x="82" y="10"/>
                  </a:cubicBezTo>
                  <a:cubicBezTo>
                    <a:pt x="87" y="14"/>
                    <a:pt x="91" y="21"/>
                    <a:pt x="89" y="3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70000"/>
                  </a:schemeClr>
                </a:gs>
                <a:gs pos="100000">
                  <a:schemeClr val="bg1">
                    <a:gamma/>
                    <a:tint val="94902"/>
                    <a:invGamma/>
                    <a:alpha val="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+mn-ea"/>
              </a:endParaRPr>
            </a:p>
          </p:txBody>
        </p:sp>
        <p:sp>
          <p:nvSpPr>
            <p:cNvPr id="163" name="椭圆 162"/>
            <p:cNvSpPr>
              <a:spLocks noChangeArrowheads="1"/>
            </p:cNvSpPr>
            <p:nvPr/>
          </p:nvSpPr>
          <p:spPr bwMode="auto">
            <a:xfrm rot="19260000" flipV="1">
              <a:off x="1800" y="2917"/>
              <a:ext cx="68" cy="2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78999"/>
                  </a:schemeClr>
                </a:gs>
                <a:gs pos="100000">
                  <a:schemeClr val="bg1">
                    <a:gamma/>
                    <a:shade val="87059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25400" algn="ctr">
              <a:noFill/>
              <a:round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23" name="Text Box 18"/>
            <p:cNvSpPr txBox="1">
              <a:spLocks noChangeArrowheads="1"/>
            </p:cNvSpPr>
            <p:nvPr/>
          </p:nvSpPr>
          <p:spPr bwMode="gray">
            <a:xfrm>
              <a:off x="1389" y="2566"/>
              <a:ext cx="540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1600">
                  <a:solidFill>
                    <a:schemeClr val="bg1"/>
                  </a:solidFill>
                  <a:latin typeface="黑体" pitchFamily="49" charset="-122"/>
                  <a:ea typeface="黑体" pitchFamily="49" charset="-122"/>
                </a:rPr>
                <a:t>1</a:t>
              </a:r>
            </a:p>
          </p:txBody>
        </p:sp>
        <p:sp>
          <p:nvSpPr>
            <p:cNvPr id="161" name="椭圆 160"/>
            <p:cNvSpPr>
              <a:spLocks noChangeArrowheads="1"/>
            </p:cNvSpPr>
            <p:nvPr/>
          </p:nvSpPr>
          <p:spPr bwMode="auto">
            <a:xfrm rot="-2340000">
              <a:off x="1453" y="2524"/>
              <a:ext cx="110" cy="63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78999"/>
                  </a:schemeClr>
                </a:gs>
                <a:gs pos="100000">
                  <a:schemeClr val="bg1">
                    <a:gamma/>
                    <a:shade val="87059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25400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06" name="Freeform 110"/>
            <p:cNvSpPr>
              <a:spLocks/>
            </p:cNvSpPr>
            <p:nvPr/>
          </p:nvSpPr>
          <p:spPr bwMode="auto">
            <a:xfrm>
              <a:off x="1324" y="2413"/>
              <a:ext cx="321" cy="341"/>
            </a:xfrm>
            <a:custGeom>
              <a:avLst/>
              <a:gdLst/>
              <a:ahLst/>
              <a:cxnLst>
                <a:cxn ang="0">
                  <a:pos x="5" y="53"/>
                </a:cxn>
                <a:cxn ang="0">
                  <a:pos x="50" y="0"/>
                </a:cxn>
                <a:cxn ang="0">
                  <a:pos x="5" y="53"/>
                </a:cxn>
              </a:cxnLst>
              <a:rect l="0" t="0" r="r" b="b"/>
              <a:pathLst>
                <a:path w="50" h="53">
                  <a:moveTo>
                    <a:pt x="5" y="53"/>
                  </a:moveTo>
                  <a:cubicBezTo>
                    <a:pt x="0" y="30"/>
                    <a:pt x="21" y="1"/>
                    <a:pt x="50" y="0"/>
                  </a:cubicBezTo>
                  <a:cubicBezTo>
                    <a:pt x="35" y="9"/>
                    <a:pt x="10" y="39"/>
                    <a:pt x="5" y="53"/>
                  </a:cubicBezTo>
                </a:path>
              </a:pathLst>
            </a:custGeom>
            <a:gradFill rotWithShape="1">
              <a:gsLst>
                <a:gs pos="0">
                  <a:schemeClr val="bg1">
                    <a:alpha val="70000"/>
                  </a:schemeClr>
                </a:gs>
                <a:gs pos="100000">
                  <a:schemeClr val="bg1">
                    <a:gamma/>
                    <a:shade val="63922"/>
                    <a:invGamma/>
                    <a:alpha val="0"/>
                  </a:schemeClr>
                </a:gs>
              </a:gsLst>
              <a:path path="rect">
                <a:fillToRect r="100000" b="100000"/>
              </a:path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zh-CN" altLang="en-US">
                <a:latin typeface="Arial" pitchFamily="34" charset="0"/>
              </a:endParaRPr>
            </a:p>
          </p:txBody>
        </p:sp>
      </p:grpSp>
      <p:sp>
        <p:nvSpPr>
          <p:cNvPr id="6212" name="Text Box 115"/>
          <p:cNvSpPr txBox="1">
            <a:spLocks noChangeArrowheads="1"/>
          </p:cNvSpPr>
          <p:nvPr/>
        </p:nvSpPr>
        <p:spPr bwMode="auto">
          <a:xfrm>
            <a:off x="7019925" y="476250"/>
            <a:ext cx="16557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zh-CN" altLang="en-US">
                <a:solidFill>
                  <a:schemeClr val="accent1"/>
                </a:solidFill>
                <a:latin typeface="黑体" pitchFamily="49" charset="-122"/>
                <a:ea typeface="黑体" pitchFamily="49" charset="-122"/>
              </a:rPr>
              <a:t>并列关系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2"/>
          <p:cNvSpPr txBox="1">
            <a:spLocks noChangeArrowheads="1"/>
          </p:cNvSpPr>
          <p:nvPr/>
        </p:nvSpPr>
        <p:spPr bwMode="auto">
          <a:xfrm>
            <a:off x="969963" y="1866900"/>
            <a:ext cx="17303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8" tIns="45724" rIns="91448" bIns="4572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6EACBA"/>
                </a:solidFill>
                <a:latin typeface="Wingdings" pitchFamily="2" charset="2"/>
              </a:rPr>
              <a:t>感谢聆听</a:t>
            </a:r>
          </a:p>
        </p:txBody>
      </p:sp>
      <p:sp>
        <p:nvSpPr>
          <p:cNvPr id="7171" name="Text Box 13"/>
          <p:cNvSpPr txBox="1">
            <a:spLocks noChangeArrowheads="1"/>
          </p:cNvSpPr>
          <p:nvPr/>
        </p:nvSpPr>
        <p:spPr bwMode="auto">
          <a:xfrm>
            <a:off x="971550" y="2620963"/>
            <a:ext cx="34671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8" tIns="45724" rIns="91448" bIns="4572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rgbClr val="6EACBA"/>
                </a:solidFill>
                <a:latin typeface="黑体" pitchFamily="49" charset="-122"/>
                <a:ea typeface="黑体" pitchFamily="49" charset="-122"/>
              </a:rPr>
              <a:t>适用于大学教学及毕业答辩相关演示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452669"/>
            <a:ext cx="8640960" cy="92333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加微信好友就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免费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送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：免费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赠送给您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页的上千个图标和小人素材，非常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实用！！！ 更有后期不断免费赠送的资料发给您哈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图标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和小人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预览图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:http://pan.baidu.com/s/1geKrrAb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-27384"/>
            <a:ext cx="9144000" cy="19202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6780867"/>
            <a:ext cx="9144000" cy="6095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E:\淘宝店铺装修\哎呀小小草\加微信的图\加微信的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09361"/>
            <a:ext cx="5832648" cy="4749071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72200" y="2468893"/>
            <a:ext cx="2520280" cy="267765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注：本微信号不是客服号，是给亲发福利的哈。</a:t>
            </a:r>
            <a:endParaRPr lang="en-US" altLang="zh-CN" sz="16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有售前或售后问题，请移步淘宝店铺直接联系淘宝客服</a:t>
            </a:r>
            <a:endParaRPr lang="en-US" altLang="zh-CN" sz="1600" b="1" dirty="0" smtClean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600" b="1" dirty="0" smtClean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淘宝地址：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https://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800sucai.taobao.com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店铺旺旺：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哎呀小小草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1C1C1C"/>
      </a:dk1>
      <a:lt1>
        <a:srgbClr val="FFFFFF"/>
      </a:lt1>
      <a:dk2>
        <a:srgbClr val="92CF73"/>
      </a:dk2>
      <a:lt2>
        <a:srgbClr val="C0C0C0"/>
      </a:lt2>
      <a:accent1>
        <a:srgbClr val="6EACBA"/>
      </a:accent1>
      <a:accent2>
        <a:srgbClr val="606ED6"/>
      </a:accent2>
      <a:accent3>
        <a:srgbClr val="FFFFFF"/>
      </a:accent3>
      <a:accent4>
        <a:srgbClr val="161616"/>
      </a:accent4>
      <a:accent5>
        <a:srgbClr val="BAD2D9"/>
      </a:accent5>
      <a:accent6>
        <a:srgbClr val="5663C2"/>
      </a:accent6>
      <a:hlink>
        <a:srgbClr val="74B16F"/>
      </a:hlink>
      <a:folHlink>
        <a:srgbClr val="B2B468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7878D2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6C6CBE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14">
        <a:dk1>
          <a:srgbClr val="777777"/>
        </a:dk1>
        <a:lt1>
          <a:srgbClr val="FFFFFF"/>
        </a:lt1>
        <a:dk2>
          <a:srgbClr val="000000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AAAAAA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5">
        <a:dk1>
          <a:srgbClr val="777777"/>
        </a:dk1>
        <a:lt1>
          <a:srgbClr val="FFFFFF"/>
        </a:lt1>
        <a:dk2>
          <a:srgbClr val="000000"/>
        </a:dk2>
        <a:lt2>
          <a:srgbClr val="FFFFFF"/>
        </a:lt2>
        <a:accent1>
          <a:srgbClr val="909082"/>
        </a:accent1>
        <a:accent2>
          <a:srgbClr val="809EA8"/>
        </a:accent2>
        <a:accent3>
          <a:srgbClr val="AAAAAA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6">
        <a:dk1>
          <a:srgbClr val="000000"/>
        </a:dk1>
        <a:lt1>
          <a:srgbClr val="FFFFFF"/>
        </a:lt1>
        <a:dk2>
          <a:srgbClr val="FFFFFF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000000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微笑PPT - 小A">
  <a:themeElements>
    <a:clrScheme name="微笑PPT - 小A 1">
      <a:dk1>
        <a:srgbClr val="000000"/>
      </a:dk1>
      <a:lt1>
        <a:srgbClr val="FFFFFF"/>
      </a:lt1>
      <a:dk2>
        <a:srgbClr val="FFFFFF"/>
      </a:dk2>
      <a:lt2>
        <a:srgbClr val="B2B2B2"/>
      </a:lt2>
      <a:accent1>
        <a:srgbClr val="E20000"/>
      </a:accent1>
      <a:accent2>
        <a:srgbClr val="CC0000"/>
      </a:accent2>
      <a:accent3>
        <a:srgbClr val="FFFFFF"/>
      </a:accent3>
      <a:accent4>
        <a:srgbClr val="000000"/>
      </a:accent4>
      <a:accent5>
        <a:srgbClr val="EEAAAA"/>
      </a:accent5>
      <a:accent6>
        <a:srgbClr val="B90000"/>
      </a:accent6>
      <a:hlink>
        <a:srgbClr val="800000"/>
      </a:hlink>
      <a:folHlink>
        <a:srgbClr val="FFCC00"/>
      </a:folHlink>
    </a:clrScheme>
    <a:fontScheme name="微笑PPT - 小A">
      <a:majorFont>
        <a:latin typeface="Arial"/>
        <a:ea typeface="微软雅黑"/>
        <a:cs typeface="宋体"/>
      </a:majorFont>
      <a:minorFont>
        <a:latin typeface="Arial"/>
        <a:ea typeface="微软雅黑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华文细黑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华文细黑" pitchFamily="2" charset="-122"/>
          </a:defRPr>
        </a:defPPr>
      </a:lstStyle>
    </a:lnDef>
  </a:objectDefaults>
  <a:extraClrSchemeLst>
    <a:extraClrScheme>
      <a:clrScheme name="微笑PPT - 小A 1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882</TotalTime>
  <Words>159</Words>
  <Application>Microsoft Office PowerPoint</Application>
  <PresentationFormat>全屏显示(4:3)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11" baseType="lpstr">
      <vt:lpstr>Arial</vt:lpstr>
      <vt:lpstr>宋体</vt:lpstr>
      <vt:lpstr>黑体</vt:lpstr>
      <vt:lpstr>Wingdings</vt:lpstr>
      <vt:lpstr>微软雅黑</vt:lpstr>
      <vt:lpstr>默认设计模板</vt:lpstr>
      <vt:lpstr>微笑PPT - 小A</vt:lpstr>
      <vt:lpstr>PowerPoint 演示文稿</vt:lpstr>
      <vt:lpstr>PowerPoint 演示文稿</vt:lpstr>
      <vt:lpstr>PowerPoint 演示文稿</vt:lpstr>
      <vt:lpstr>PowerPoint 演示文稿</vt:lpstr>
    </vt:vector>
  </TitlesOfParts>
  <Company>WwW.YlmF.CoM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</cp:keywords>
  <dc:description>https://800sucai.taobao.com</dc:description>
  <cp:lastModifiedBy>Administrator</cp:lastModifiedBy>
  <cp:revision>76</cp:revision>
  <dcterms:created xsi:type="dcterms:W3CDTF">2007-09-18T03:25:12Z</dcterms:created>
  <dcterms:modified xsi:type="dcterms:W3CDTF">2016-10-10T08:59:09Z</dcterms:modified>
  <cp:category>https://800sucai.taobao.com</cp:category>
</cp:coreProperties>
</file>