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841" r:id="rId2"/>
    <p:sldId id="404" r:id="rId3"/>
    <p:sldId id="845" r:id="rId4"/>
    <p:sldId id="846" r:id="rId5"/>
    <p:sldId id="847" r:id="rId6"/>
    <p:sldId id="852" r:id="rId7"/>
    <p:sldId id="848" r:id="rId8"/>
    <p:sldId id="851" r:id="rId9"/>
    <p:sldId id="850" r:id="rId10"/>
    <p:sldId id="849" r:id="rId11"/>
    <p:sldId id="859" r:id="rId12"/>
    <p:sldId id="854" r:id="rId13"/>
    <p:sldId id="863" r:id="rId14"/>
    <p:sldId id="853" r:id="rId15"/>
    <p:sldId id="855" r:id="rId16"/>
    <p:sldId id="856" r:id="rId17"/>
    <p:sldId id="867" r:id="rId18"/>
    <p:sldId id="860" r:id="rId19"/>
    <p:sldId id="857" r:id="rId20"/>
    <p:sldId id="861" r:id="rId21"/>
    <p:sldId id="862" r:id="rId22"/>
    <p:sldId id="864" r:id="rId23"/>
    <p:sldId id="865" r:id="rId24"/>
    <p:sldId id="866" r:id="rId25"/>
    <p:sldId id="858" r:id="rId26"/>
    <p:sldId id="868" r:id="rId27"/>
    <p:sldId id="869" r:id="rId28"/>
    <p:sldId id="873" r:id="rId29"/>
    <p:sldId id="870" r:id="rId30"/>
    <p:sldId id="871" r:id="rId31"/>
    <p:sldId id="872" r:id="rId32"/>
    <p:sldId id="874" r:id="rId33"/>
    <p:sldId id="875" r:id="rId34"/>
    <p:sldId id="876" r:id="rId35"/>
    <p:sldId id="877" r:id="rId36"/>
    <p:sldId id="878" r:id="rId37"/>
    <p:sldId id="879" r:id="rId38"/>
  </p:sldIdLst>
  <p:sldSz cx="9144000" cy="5143500" type="screen16x9"/>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7" d="100"/>
          <a:sy n="17" d="100"/>
        </p:scale>
        <p:origin x="-372" y="-120"/>
      </p:cViewPr>
      <p:guideLst>
        <p:guide orient="horz" pos="1620"/>
        <p:guide pos="288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a:lvl1pPr>
          </a:lstStyle>
          <a:p>
            <a:pPr>
              <a:defRPr/>
            </a:pPr>
            <a:fld id="{7376BBEE-B5F2-4D22-B700-1448F4B740DC}" type="datetime1">
              <a:rPr lang="zh-CN" altLang="en-US"/>
              <a:pPr>
                <a:defRPr/>
              </a:pPr>
              <a:t>2016/8/22 Monday</a:t>
            </a:fld>
            <a:endParaRPr lang="zh-CN" altLang="en-US" sz="1200"/>
          </a:p>
        </p:txBody>
      </p:sp>
      <p:sp>
        <p:nvSpPr>
          <p:cNvPr id="38916"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sp>
      <p:sp>
        <p:nvSpPr>
          <p:cNvPr id="38917"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txBody>
          <a:bodyPr anchor="ctr"/>
          <a:lstStyle/>
          <a:p>
            <a:pPr defTabSz="0" eaLnBrk="0" hangingPunct="0">
              <a:spcBef>
                <a:spcPct val="30000"/>
              </a:spcBef>
              <a:buFontTx/>
              <a:buNone/>
            </a:pPr>
            <a:r>
              <a:rPr lang="zh-CN" altLang="en-US" sz="1200"/>
              <a:t>单击此处编辑母版文本样式</a:t>
            </a:r>
          </a:p>
          <a:p>
            <a:pPr defTabSz="0" eaLnBrk="0" hangingPunct="0">
              <a:spcBef>
                <a:spcPct val="30000"/>
              </a:spcBef>
              <a:buFontTx/>
              <a:buNone/>
            </a:pPr>
            <a:r>
              <a:rPr lang="zh-CN" altLang="en-US" sz="1200"/>
              <a:t>第二级</a:t>
            </a:r>
          </a:p>
          <a:p>
            <a:pPr defTabSz="0" eaLnBrk="0" hangingPunct="0">
              <a:spcBef>
                <a:spcPct val="30000"/>
              </a:spcBef>
              <a:buFontTx/>
              <a:buNone/>
            </a:pPr>
            <a:r>
              <a:rPr lang="zh-CN" altLang="en-US" sz="1200"/>
              <a:t>第三级</a:t>
            </a:r>
          </a:p>
          <a:p>
            <a:pPr defTabSz="0" eaLnBrk="0" hangingPunct="0">
              <a:spcBef>
                <a:spcPct val="30000"/>
              </a:spcBef>
              <a:buFontTx/>
              <a:buNone/>
            </a:pPr>
            <a:r>
              <a:rPr lang="zh-CN" altLang="en-US" sz="1200"/>
              <a:t>第四级</a:t>
            </a:r>
          </a:p>
          <a:p>
            <a:pPr defTabSz="0" eaLnBrk="0" hangingPunct="0">
              <a:spcBef>
                <a:spcPct val="30000"/>
              </a:spcBef>
              <a:buFontTx/>
              <a:buNone/>
            </a:pPr>
            <a:r>
              <a:rPr lang="zh-CN" altLang="en-US" sz="1200"/>
              <a:t>第五级</a:t>
            </a: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a:lvl1pPr>
          </a:lstStyle>
          <a:p>
            <a:pPr>
              <a:defRPr/>
            </a:pPr>
            <a:fld id="{77A4946E-DFE1-4FFE-82EC-50A1612D3BC1}" type="slidenum">
              <a:rPr lang="zh-CN" altLang="en-US"/>
              <a:pPr>
                <a:defRPr/>
              </a:pPr>
              <a:t>‹#›</a:t>
            </a:fld>
            <a:endParaRPr lang="zh-CN" altLang="en-US" sz="1200"/>
          </a:p>
        </p:txBody>
      </p:sp>
    </p:spTree>
    <p:extLst>
      <p:ext uri="{BB962C8B-B14F-4D97-AF65-F5344CB8AC3E}">
        <p14:creationId xmlns:p14="http://schemas.microsoft.com/office/powerpoint/2010/main" val="41996097"/>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51892230"/>
      </p:ext>
    </p:extLst>
  </p:cSld>
  <p:clrMapOvr>
    <a:masterClrMapping/>
  </p:clrMapOvr>
  <p:transition spd="med" advClick="0" advTm="1000">
    <p:pull dir="l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07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87304101"/>
      </p:ext>
    </p:extLst>
  </p:cSld>
  <p:clrMapOvr>
    <a:masterClrMapping/>
  </p:clrMapOvr>
  <p:transition spd="med" advClick="0" advTm="1000">
    <p:pull dir="l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96935947"/>
      </p:ext>
    </p:extLst>
  </p:cSld>
  <p:clrMapOvr>
    <a:masterClrMapping/>
  </p:clrMapOvr>
  <p:transition spd="med" advClick="0" advTm="1000">
    <p:pull dir="l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899252299"/>
      </p:ext>
    </p:extLst>
  </p:cSld>
  <p:clrMapOvr>
    <a:masterClrMapping/>
  </p:clrMapOvr>
  <p:transition spd="med" advClick="0" advTm="1000">
    <p:pull dir="l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0"/>
            <a:ext cx="8229600" cy="33940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42541331"/>
      </p:ext>
    </p:extLst>
  </p:cSld>
  <p:clrMapOvr>
    <a:masterClrMapping/>
  </p:clrMapOvr>
  <p:transition spd="med" advClick="0" advTm="1000">
    <p:pull dir="l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334721444"/>
      </p:ext>
    </p:extLst>
  </p:cSld>
  <p:clrMapOvr>
    <a:masterClrMapping/>
  </p:clrMapOvr>
  <p:transition spd="med" advClick="0" advTm="1000">
    <p:pull dir="l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54006646"/>
      </p:ext>
    </p:extLst>
  </p:cSld>
  <p:clrMapOvr>
    <a:masterClrMapping/>
  </p:clrMapOvr>
  <p:transition spd="med" advClick="0" advTm="1000">
    <p:pull dir="l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32545533"/>
      </p:ext>
    </p:extLst>
  </p:cSld>
  <p:clrMapOvr>
    <a:masterClrMapping/>
  </p:clrMapOvr>
  <p:transition spd="med" advClick="0" advTm="1000">
    <p:pull dir="l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524180571"/>
      </p:ext>
    </p:extLst>
  </p:cSld>
  <p:clrMapOvr>
    <a:masterClrMapping/>
  </p:clrMapOvr>
  <p:transition spd="med" advClick="0" advTm="1000">
    <p:pull dir="l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15928944"/>
      </p:ext>
    </p:extLst>
  </p:cSld>
  <p:clrMapOvr>
    <a:masterClrMapping/>
  </p:clrMapOvr>
  <p:transition spd="med" advClick="0" advTm="1000">
    <p:pull dir="l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735152083"/>
      </p:ext>
    </p:extLst>
  </p:cSld>
  <p:clrMapOvr>
    <a:masterClrMapping/>
  </p:clrMapOvr>
  <p:transition spd="med" advClick="0" advTm="1000">
    <p:pull dir="l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008376657"/>
      </p:ext>
    </p:extLst>
  </p:cSld>
  <p:clrMapOvr>
    <a:masterClrMapping/>
  </p:clrMapOvr>
  <p:transition spd="med" advClick="0" advTm="1000">
    <p:pull dir="l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shadeToTitle="1">
        <a:gradFill rotWithShape="1">
          <a:gsLst>
            <a:gs pos="0">
              <a:srgbClr val="5F5F5F"/>
            </a:gs>
            <a:gs pos="100000">
              <a:srgbClr val="004FD0"/>
            </a:gs>
          </a:gsLst>
          <a:path path="shape">
            <a:fillToRect l="50000" t="50000" r="50000" b="50000"/>
          </a:path>
        </a:gra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027" name="Picture 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advClick="0" advTm="1000">
    <p:pull dir="lu"/>
  </p:transition>
  <p:txStyles>
    <p:titleStyle>
      <a:lvl1pPr marL="914400" indent="-914400" algn="l" rtl="0" eaLnBrk="0" fontAlgn="base" hangingPunct="0">
        <a:spcBef>
          <a:spcPct val="0"/>
        </a:spcBef>
        <a:spcAft>
          <a:spcPct val="0"/>
        </a:spcAft>
        <a:defRPr sz="2800">
          <a:solidFill>
            <a:schemeClr val="tx1"/>
          </a:solidFill>
          <a:latin typeface="+mj-lt"/>
          <a:ea typeface="+mj-ea"/>
          <a:cs typeface="+mj-cs"/>
          <a:sym typeface="Calibri" pitchFamily="34" charset="0"/>
        </a:defRPr>
      </a:lvl1pPr>
      <a:lvl2pPr marL="914400" indent="-914400" algn="l" rtl="0" eaLnBrk="0" fontAlgn="base" hangingPunct="0">
        <a:spcBef>
          <a:spcPct val="0"/>
        </a:spcBef>
        <a:spcAft>
          <a:spcPct val="0"/>
        </a:spcAft>
        <a:defRPr sz="2800">
          <a:solidFill>
            <a:schemeClr val="tx1"/>
          </a:solidFill>
          <a:latin typeface="微软雅黑" pitchFamily="34" charset="-122"/>
          <a:ea typeface="微软雅黑" pitchFamily="34" charset="-122"/>
          <a:sym typeface="Calibri" pitchFamily="34" charset="0"/>
        </a:defRPr>
      </a:lvl2pPr>
      <a:lvl3pPr marL="914400" indent="-914400" algn="l" rtl="0" eaLnBrk="0" fontAlgn="base" hangingPunct="0">
        <a:spcBef>
          <a:spcPct val="0"/>
        </a:spcBef>
        <a:spcAft>
          <a:spcPct val="0"/>
        </a:spcAft>
        <a:defRPr sz="2800">
          <a:solidFill>
            <a:schemeClr val="tx1"/>
          </a:solidFill>
          <a:latin typeface="微软雅黑" pitchFamily="34" charset="-122"/>
          <a:ea typeface="微软雅黑" pitchFamily="34" charset="-122"/>
          <a:sym typeface="Calibri" pitchFamily="34" charset="0"/>
        </a:defRPr>
      </a:lvl3pPr>
      <a:lvl4pPr marL="914400" indent="-914400" algn="l" rtl="0" eaLnBrk="0" fontAlgn="base" hangingPunct="0">
        <a:spcBef>
          <a:spcPct val="0"/>
        </a:spcBef>
        <a:spcAft>
          <a:spcPct val="0"/>
        </a:spcAft>
        <a:defRPr sz="2800">
          <a:solidFill>
            <a:schemeClr val="tx1"/>
          </a:solidFill>
          <a:latin typeface="微软雅黑" pitchFamily="34" charset="-122"/>
          <a:ea typeface="微软雅黑" pitchFamily="34" charset="-122"/>
          <a:sym typeface="Calibri" pitchFamily="34" charset="0"/>
        </a:defRPr>
      </a:lvl4pPr>
      <a:lvl5pPr marL="914400" indent="-914400" algn="l" rtl="0" eaLnBrk="0" fontAlgn="base" hangingPunct="0">
        <a:spcBef>
          <a:spcPct val="0"/>
        </a:spcBef>
        <a:spcAft>
          <a:spcPct val="0"/>
        </a:spcAft>
        <a:defRPr sz="2800">
          <a:solidFill>
            <a:schemeClr val="tx1"/>
          </a:solidFill>
          <a:latin typeface="微软雅黑" pitchFamily="34" charset="-122"/>
          <a:ea typeface="微软雅黑" pitchFamily="34" charset="-122"/>
          <a:sym typeface="Calibri" pitchFamily="34" charset="0"/>
        </a:defRPr>
      </a:lvl5pPr>
      <a:lvl6pPr marL="1371600" indent="-914400" algn="l" rtl="0" fontAlgn="base">
        <a:spcBef>
          <a:spcPct val="0"/>
        </a:spcBef>
        <a:spcAft>
          <a:spcPct val="0"/>
        </a:spcAft>
        <a:defRPr sz="2800">
          <a:solidFill>
            <a:schemeClr val="tx1"/>
          </a:solidFill>
          <a:latin typeface="微软雅黑" pitchFamily="34" charset="-122"/>
          <a:ea typeface="微软雅黑" pitchFamily="34" charset="-122"/>
          <a:sym typeface="Calibri" pitchFamily="34" charset="0"/>
        </a:defRPr>
      </a:lvl6pPr>
      <a:lvl7pPr marL="1828800" indent="-914400" algn="l" rtl="0" fontAlgn="base">
        <a:spcBef>
          <a:spcPct val="0"/>
        </a:spcBef>
        <a:spcAft>
          <a:spcPct val="0"/>
        </a:spcAft>
        <a:defRPr sz="2800">
          <a:solidFill>
            <a:schemeClr val="tx1"/>
          </a:solidFill>
          <a:latin typeface="微软雅黑" pitchFamily="34" charset="-122"/>
          <a:ea typeface="微软雅黑" pitchFamily="34" charset="-122"/>
          <a:sym typeface="Calibri" pitchFamily="34" charset="0"/>
        </a:defRPr>
      </a:lvl7pPr>
      <a:lvl8pPr marL="2286000" indent="-914400" algn="l" rtl="0" fontAlgn="base">
        <a:spcBef>
          <a:spcPct val="0"/>
        </a:spcBef>
        <a:spcAft>
          <a:spcPct val="0"/>
        </a:spcAft>
        <a:defRPr sz="2800">
          <a:solidFill>
            <a:schemeClr val="tx1"/>
          </a:solidFill>
          <a:latin typeface="微软雅黑" pitchFamily="34" charset="-122"/>
          <a:ea typeface="微软雅黑" pitchFamily="34" charset="-122"/>
          <a:sym typeface="Calibri" pitchFamily="34" charset="0"/>
        </a:defRPr>
      </a:lvl8pPr>
      <a:lvl9pPr marL="2743200" indent="-914400" algn="l" rtl="0" fontAlgn="base">
        <a:spcBef>
          <a:spcPct val="0"/>
        </a:spcBef>
        <a:spcAft>
          <a:spcPct val="0"/>
        </a:spcAft>
        <a:defRPr sz="2800">
          <a:solidFill>
            <a:schemeClr val="tx1"/>
          </a:solidFill>
          <a:latin typeface="微软雅黑" pitchFamily="34" charset="-122"/>
          <a:ea typeface="微软雅黑" pitchFamily="34"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audio" Target="../media/audio1.wav"/></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背景音乐630.wav">
            <a:hlinkClick r:id="" action="ppaction://media"/>
          </p:cNvPr>
          <p:cNvPicPr>
            <a:picLocks noRot="1" noChangeAspect="1" noChangeArrowheads="1"/>
          </p:cNvPicPr>
          <p:nvPr>
            <a:wavAudioFile r:embed="rId1" name="背景音乐.wav"/>
          </p:nvPr>
        </p:nvPicPr>
        <p:blipFill>
          <a:blip r:embed="rId3">
            <a:extLst>
              <a:ext uri="{28A0092B-C50C-407E-A947-70E740481C1C}">
                <a14:useLocalDpi xmlns:a14="http://schemas.microsoft.com/office/drawing/2010/main" val="0"/>
              </a:ext>
            </a:extLst>
          </a:blip>
          <a:srcRect/>
          <a:stretch>
            <a:fillRect/>
          </a:stretch>
        </p:blipFill>
        <p:spPr bwMode="auto">
          <a:xfrm>
            <a:off x="509588" y="-7493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3075" name="燕尾形箭头 33"/>
          <p:cNvSpPr>
            <a:spLocks noChangeArrowheads="1"/>
          </p:cNvSpPr>
          <p:nvPr/>
        </p:nvSpPr>
        <p:spPr bwMode="auto">
          <a:xfrm rot="-5400000">
            <a:off x="4402932" y="2799556"/>
            <a:ext cx="336550" cy="779463"/>
          </a:xfrm>
          <a:prstGeom prst="notchedRightArrow">
            <a:avLst>
              <a:gd name="adj1" fmla="val 67269"/>
              <a:gd name="adj2" fmla="val 73981"/>
            </a:avLst>
          </a:prstGeom>
          <a:solidFill>
            <a:srgbClr val="A5A5A5">
              <a:alpha val="79999"/>
            </a:srgbClr>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6" name="燕尾形箭头 34"/>
          <p:cNvSpPr>
            <a:spLocks noChangeArrowheads="1"/>
          </p:cNvSpPr>
          <p:nvPr/>
        </p:nvSpPr>
        <p:spPr bwMode="auto">
          <a:xfrm rot="-5400000">
            <a:off x="4402932" y="3021806"/>
            <a:ext cx="336550" cy="779463"/>
          </a:xfrm>
          <a:prstGeom prst="notchedRightArrow">
            <a:avLst>
              <a:gd name="adj1" fmla="val 67269"/>
              <a:gd name="adj2" fmla="val 73981"/>
            </a:avLst>
          </a:prstGeom>
          <a:solidFill>
            <a:srgbClr val="A5A5A5">
              <a:alpha val="79999"/>
            </a:srgbClr>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7" name="副标题 2"/>
          <p:cNvSpPr>
            <a:spLocks noChangeArrowheads="1"/>
          </p:cNvSpPr>
          <p:nvPr/>
        </p:nvSpPr>
        <p:spPr bwMode="auto">
          <a:xfrm>
            <a:off x="3335338" y="1270000"/>
            <a:ext cx="24733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r" fontAlgn="ctr">
              <a:spcAft>
                <a:spcPts val="400"/>
              </a:spcAft>
              <a:buSzPct val="70000"/>
            </a:pPr>
            <a:r>
              <a:rPr lang="en-US" altLang="zh-CN" sz="6000" b="1">
                <a:solidFill>
                  <a:schemeClr val="bg1"/>
                </a:solidFill>
                <a:latin typeface="微软雅黑" pitchFamily="34" charset="-122"/>
                <a:ea typeface="微软雅黑" pitchFamily="34" charset="-122"/>
                <a:sym typeface="Calibri" pitchFamily="34" charset="0"/>
              </a:rPr>
              <a:t>LOGO</a:t>
            </a:r>
            <a:endParaRPr lang="zh-CN" altLang="en-US" sz="6000" b="1">
              <a:solidFill>
                <a:schemeClr val="bg1"/>
              </a:solidFill>
              <a:latin typeface="微软雅黑" pitchFamily="34" charset="-122"/>
              <a:ea typeface="微软雅黑" pitchFamily="34" charset="-122"/>
              <a:sym typeface="Calibri" pitchFamily="34" charset="0"/>
            </a:endParaRPr>
          </a:p>
        </p:txBody>
      </p:sp>
      <p:sp>
        <p:nvSpPr>
          <p:cNvPr id="3078" name="副标题 2"/>
          <p:cNvSpPr>
            <a:spLocks noChangeArrowheads="1"/>
          </p:cNvSpPr>
          <p:nvPr/>
        </p:nvSpPr>
        <p:spPr bwMode="auto">
          <a:xfrm>
            <a:off x="7724775" y="1206500"/>
            <a:ext cx="6288088"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pPr marL="342900" indent="-342900" algn="r" fontAlgn="ctr">
              <a:spcAft>
                <a:spcPts val="400"/>
              </a:spcAft>
              <a:buSzPct val="70000"/>
            </a:pPr>
            <a:r>
              <a:rPr lang="en-US" altLang="zh-CN" sz="11500" b="1">
                <a:solidFill>
                  <a:schemeClr val="bg1"/>
                </a:solidFill>
                <a:latin typeface="微软雅黑" pitchFamily="34" charset="-122"/>
                <a:ea typeface="微软雅黑" pitchFamily="34" charset="-122"/>
                <a:sym typeface="Calibri" pitchFamily="34" charset="0"/>
              </a:rPr>
              <a:t>LOGO</a:t>
            </a:r>
            <a:endParaRPr lang="zh-CN" altLang="en-US" sz="11500" b="1">
              <a:solidFill>
                <a:schemeClr val="bg1"/>
              </a:solidFill>
              <a:latin typeface="微软雅黑" pitchFamily="34" charset="-122"/>
              <a:ea typeface="微软雅黑" pitchFamily="34" charset="-122"/>
              <a:sym typeface="Calibri" pitchFamily="34" charset="0"/>
            </a:endParaRPr>
          </a:p>
        </p:txBody>
      </p:sp>
      <p:sp>
        <p:nvSpPr>
          <p:cNvPr id="3079" name="副标题 2"/>
          <p:cNvSpPr>
            <a:spLocks noChangeArrowheads="1"/>
          </p:cNvSpPr>
          <p:nvPr/>
        </p:nvSpPr>
        <p:spPr bwMode="auto">
          <a:xfrm>
            <a:off x="-6503988" y="1473200"/>
            <a:ext cx="6288088"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pPr marL="342900" indent="-342900" algn="r" fontAlgn="ctr">
              <a:spcAft>
                <a:spcPts val="400"/>
              </a:spcAft>
              <a:buSzPct val="70000"/>
            </a:pPr>
            <a:r>
              <a:rPr lang="en-US" altLang="zh-CN" sz="11500" b="1">
                <a:solidFill>
                  <a:schemeClr val="bg1"/>
                </a:solidFill>
                <a:latin typeface="微软雅黑" pitchFamily="34" charset="-122"/>
                <a:ea typeface="微软雅黑" pitchFamily="34" charset="-122"/>
                <a:sym typeface="Calibri" pitchFamily="34" charset="0"/>
              </a:rPr>
              <a:t>LOGO</a:t>
            </a:r>
            <a:endParaRPr lang="zh-CN" altLang="en-US" sz="11500" b="1">
              <a:solidFill>
                <a:schemeClr val="bg1"/>
              </a:solidFill>
              <a:latin typeface="微软雅黑" pitchFamily="34" charset="-122"/>
              <a:ea typeface="微软雅黑" pitchFamily="34" charset="-122"/>
              <a:sym typeface="Calibri" pitchFamily="34" charset="0"/>
            </a:endParaRPr>
          </a:p>
        </p:txBody>
      </p:sp>
      <p:sp>
        <p:nvSpPr>
          <p:cNvPr id="3080" name="Title 1"/>
          <p:cNvSpPr>
            <a:spLocks noChangeArrowheads="1"/>
          </p:cNvSpPr>
          <p:nvPr/>
        </p:nvSpPr>
        <p:spPr bwMode="auto">
          <a:xfrm>
            <a:off x="2771775" y="2427288"/>
            <a:ext cx="3744913"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nSpc>
                <a:spcPct val="90000"/>
              </a:lnSpc>
            </a:pPr>
            <a:r>
              <a:rPr lang="zh-CN" altLang="en-US" sz="1600" b="1">
                <a:latin typeface="微软雅黑" pitchFamily="34" charset="-122"/>
                <a:ea typeface="微软雅黑" pitchFamily="34" charset="-122"/>
                <a:sym typeface="微软雅黑" pitchFamily="34" charset="-122"/>
              </a:rPr>
              <a:t>商务</a:t>
            </a:r>
            <a:r>
              <a:rPr lang="en-US" altLang="zh-CN" sz="1600" b="1">
                <a:latin typeface="微软雅黑" pitchFamily="34" charset="-122"/>
                <a:ea typeface="微软雅黑" pitchFamily="34" charset="-122"/>
                <a:sym typeface="微软雅黑" pitchFamily="34" charset="-122"/>
              </a:rPr>
              <a:t>/</a:t>
            </a:r>
            <a:r>
              <a:rPr lang="zh-CN" altLang="en-US" sz="1600" b="1">
                <a:latin typeface="微软雅黑" pitchFamily="34" charset="-122"/>
                <a:ea typeface="微软雅黑" pitchFamily="34" charset="-122"/>
                <a:sym typeface="微软雅黑" pitchFamily="34" charset="-122"/>
              </a:rPr>
              <a:t>业绩汇报</a:t>
            </a:r>
            <a:r>
              <a:rPr lang="en-US" altLang="zh-CN" sz="1600" b="1">
                <a:latin typeface="微软雅黑" pitchFamily="34" charset="-122"/>
                <a:ea typeface="微软雅黑" pitchFamily="34" charset="-122"/>
                <a:sym typeface="微软雅黑" pitchFamily="34" charset="-122"/>
              </a:rPr>
              <a:t>/</a:t>
            </a:r>
            <a:r>
              <a:rPr lang="zh-CN" altLang="en-US" sz="1600" b="1">
                <a:latin typeface="微软雅黑" pitchFamily="34" charset="-122"/>
                <a:ea typeface="微软雅黑" pitchFamily="34" charset="-122"/>
                <a:sym typeface="微软雅黑" pitchFamily="34" charset="-122"/>
              </a:rPr>
              <a:t>工作总结</a:t>
            </a:r>
            <a:r>
              <a:rPr lang="en-US" altLang="zh-CN" sz="1600" b="1">
                <a:latin typeface="微软雅黑" pitchFamily="34" charset="-122"/>
                <a:ea typeface="微软雅黑" pitchFamily="34" charset="-122"/>
                <a:sym typeface="微软雅黑" pitchFamily="34" charset="-122"/>
              </a:rPr>
              <a:t>/</a:t>
            </a:r>
            <a:r>
              <a:rPr lang="zh-CN" altLang="en-US" sz="1600" b="1">
                <a:latin typeface="微软雅黑" pitchFamily="34" charset="-122"/>
                <a:ea typeface="微软雅黑" pitchFamily="34" charset="-122"/>
                <a:sym typeface="微软雅黑" pitchFamily="34" charset="-122"/>
              </a:rPr>
              <a:t>会议动态</a:t>
            </a:r>
            <a:r>
              <a:rPr lang="en-US" altLang="zh-CN" sz="1600" b="1">
                <a:latin typeface="微软雅黑" pitchFamily="34" charset="-122"/>
                <a:ea typeface="微软雅黑" pitchFamily="34" charset="-122"/>
                <a:sym typeface="微软雅黑" pitchFamily="34" charset="-122"/>
              </a:rPr>
              <a:t>PPT</a:t>
            </a:r>
            <a:endParaRPr lang="zh-CN" altLang="en-US"/>
          </a:p>
        </p:txBody>
      </p:sp>
    </p:spTree>
  </p:cSld>
  <p:clrMapOvr>
    <a:masterClrMapping/>
  </p:clrMapOvr>
  <p:transition spd="med" advClick="0" advTm="1000">
    <p:cover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evt" cmd="playFrom(0.0)">
                                      <p:cBhvr>
                                        <p:cTn id="6" dur="1" fill="hold"/>
                                        <p:tgtEl>
                                          <p:spTgt spid="3074"/>
                                        </p:tgtEl>
                                      </p:cBhvr>
                                    </p:cmd>
                                  </p:childTnLst>
                                </p:cTn>
                              </p:par>
                              <p:par>
                                <p:cTn id="7" presetID="49" presetClass="entr" presetSubtype="0" decel="100000" fill="hold" grpId="0" nodeType="withEffect">
                                  <p:stCondLst>
                                    <p:cond delay="250"/>
                                  </p:stCondLst>
                                  <p:childTnLst>
                                    <p:set>
                                      <p:cBhvr>
                                        <p:cTn id="8" dur="1" fill="hold">
                                          <p:stCondLst>
                                            <p:cond delay="0"/>
                                          </p:stCondLst>
                                        </p:cTn>
                                        <p:tgtEl>
                                          <p:spTgt spid="3077"/>
                                        </p:tgtEl>
                                        <p:attrNameLst>
                                          <p:attrName>style.visibility</p:attrName>
                                        </p:attrNameLst>
                                      </p:cBhvr>
                                      <p:to>
                                        <p:strVal val="visible"/>
                                      </p:to>
                                    </p:set>
                                    <p:anim calcmode="lin" valueType="num">
                                      <p:cBhvr>
                                        <p:cTn id="9" dur="400" fill="hold"/>
                                        <p:tgtEl>
                                          <p:spTgt spid="3077"/>
                                        </p:tgtEl>
                                        <p:attrNameLst>
                                          <p:attrName>ppt_w</p:attrName>
                                        </p:attrNameLst>
                                      </p:cBhvr>
                                      <p:tavLst>
                                        <p:tav tm="0">
                                          <p:val>
                                            <p:fltVal val="0"/>
                                          </p:val>
                                        </p:tav>
                                        <p:tav tm="100000">
                                          <p:val>
                                            <p:strVal val="#ppt_w"/>
                                          </p:val>
                                        </p:tav>
                                      </p:tavLst>
                                    </p:anim>
                                    <p:anim calcmode="lin" valueType="num">
                                      <p:cBhvr>
                                        <p:cTn id="10" dur="400" fill="hold"/>
                                        <p:tgtEl>
                                          <p:spTgt spid="3077"/>
                                        </p:tgtEl>
                                        <p:attrNameLst>
                                          <p:attrName>ppt_h</p:attrName>
                                        </p:attrNameLst>
                                      </p:cBhvr>
                                      <p:tavLst>
                                        <p:tav tm="0">
                                          <p:val>
                                            <p:fltVal val="0"/>
                                          </p:val>
                                        </p:tav>
                                        <p:tav tm="100000">
                                          <p:val>
                                            <p:strVal val="#ppt_h"/>
                                          </p:val>
                                        </p:tav>
                                      </p:tavLst>
                                    </p:anim>
                                    <p:anim calcmode="lin" valueType="num">
                                      <p:cBhvr>
                                        <p:cTn id="11" dur="400" fill="hold"/>
                                        <p:tgtEl>
                                          <p:spTgt spid="3077"/>
                                        </p:tgtEl>
                                        <p:attrNameLst>
                                          <p:attrName>style.rotation</p:attrName>
                                        </p:attrNameLst>
                                      </p:cBhvr>
                                      <p:tavLst>
                                        <p:tav tm="0">
                                          <p:val>
                                            <p:fltVal val="360"/>
                                          </p:val>
                                        </p:tav>
                                        <p:tav tm="100000">
                                          <p:val>
                                            <p:fltVal val="0"/>
                                          </p:val>
                                        </p:tav>
                                      </p:tavLst>
                                    </p:anim>
                                    <p:animEffect>
                                      <p:cBhvr>
                                        <p:cTn id="12" dur="400"/>
                                        <p:tgtEl>
                                          <p:spTgt spid="3077"/>
                                        </p:tgtEl>
                                      </p:cBhvr>
                                    </p:animEffect>
                                  </p:childTnLst>
                                </p:cTn>
                              </p:par>
                              <p:par>
                                <p:cTn id="13" presetID="23" presetClass="exit" presetSubtype="32" repeatCount="4000" fill="hold" grpId="0" nodeType="withEffect">
                                  <p:stCondLst>
                                    <p:cond delay="500"/>
                                  </p:stCondLst>
                                  <p:childTnLst>
                                    <p:anim calcmode="lin" valueType="num">
                                      <p:cBhvr>
                                        <p:cTn id="14" dur="100"/>
                                        <p:tgtEl>
                                          <p:spTgt spid="3078"/>
                                        </p:tgtEl>
                                        <p:attrNameLst>
                                          <p:attrName>ppt_w</p:attrName>
                                        </p:attrNameLst>
                                      </p:cBhvr>
                                      <p:tavLst>
                                        <p:tav tm="0">
                                          <p:val>
                                            <p:strVal val="ppt_w"/>
                                          </p:val>
                                        </p:tav>
                                        <p:tav tm="100000">
                                          <p:val>
                                            <p:fltVal val="0"/>
                                          </p:val>
                                        </p:tav>
                                      </p:tavLst>
                                    </p:anim>
                                    <p:anim calcmode="lin" valueType="num">
                                      <p:cBhvr>
                                        <p:cTn id="15" dur="100"/>
                                        <p:tgtEl>
                                          <p:spTgt spid="3078"/>
                                        </p:tgtEl>
                                        <p:attrNameLst>
                                          <p:attrName>ppt_h</p:attrName>
                                        </p:attrNameLst>
                                      </p:cBhvr>
                                      <p:tavLst>
                                        <p:tav tm="0">
                                          <p:val>
                                            <p:strVal val="ppt_h"/>
                                          </p:val>
                                        </p:tav>
                                        <p:tav tm="100000">
                                          <p:val>
                                            <p:fltVal val="0"/>
                                          </p:val>
                                        </p:tav>
                                      </p:tavLst>
                                    </p:anim>
                                    <p:set>
                                      <p:cBhvr>
                                        <p:cTn id="16" dur="1" fill="hold">
                                          <p:stCondLst>
                                            <p:cond delay="99"/>
                                          </p:stCondLst>
                                        </p:cTn>
                                        <p:tgtEl>
                                          <p:spTgt spid="3078"/>
                                        </p:tgtEl>
                                        <p:attrNameLst>
                                          <p:attrName>style.visibility</p:attrName>
                                        </p:attrNameLst>
                                      </p:cBhvr>
                                      <p:to>
                                        <p:strVal val="hidden"/>
                                      </p:to>
                                    </p:set>
                                  </p:childTnLst>
                                </p:cTn>
                              </p:par>
                              <p:par>
                                <p:cTn id="17" presetID="0" presetClass="path" presetSubtype="0" repeatCount="4000" fill="hold" grpId="1" nodeType="withEffect">
                                  <p:stCondLst>
                                    <p:cond delay="500"/>
                                  </p:stCondLst>
                                  <p:childTnLst>
                                    <p:animMotion origin="layout" path="M 0.06666 0.0963 L -0.69063 -0.08148 " pathEditMode="relative" rAng="0" ptsTypes="AA">
                                      <p:cBhvr>
                                        <p:cTn id="18" dur="100" fill="hold"/>
                                        <p:tgtEl>
                                          <p:spTgt spid="3078"/>
                                        </p:tgtEl>
                                        <p:attrNameLst>
                                          <p:attrName>ppt_x,ppt_y</p:attrName>
                                        </p:attrNameLst>
                                      </p:cBhvr>
                                      <p:rCtr x="-3786500" y="-888900"/>
                                    </p:animMotion>
                                  </p:childTnLst>
                                </p:cTn>
                              </p:par>
                              <p:par>
                                <p:cTn id="19" presetID="23" presetClass="exit" presetSubtype="32" repeatCount="4000" fill="hold" grpId="0" nodeType="withEffect">
                                  <p:stCondLst>
                                    <p:cond delay="500"/>
                                  </p:stCondLst>
                                  <p:childTnLst>
                                    <p:anim calcmode="lin" valueType="num">
                                      <p:cBhvr>
                                        <p:cTn id="20" dur="100"/>
                                        <p:tgtEl>
                                          <p:spTgt spid="3079"/>
                                        </p:tgtEl>
                                        <p:attrNameLst>
                                          <p:attrName>ppt_w</p:attrName>
                                        </p:attrNameLst>
                                      </p:cBhvr>
                                      <p:tavLst>
                                        <p:tav tm="0">
                                          <p:val>
                                            <p:strVal val="ppt_w"/>
                                          </p:val>
                                        </p:tav>
                                        <p:tav tm="100000">
                                          <p:val>
                                            <p:fltVal val="0"/>
                                          </p:val>
                                        </p:tav>
                                      </p:tavLst>
                                    </p:anim>
                                    <p:anim calcmode="lin" valueType="num">
                                      <p:cBhvr>
                                        <p:cTn id="21" dur="100"/>
                                        <p:tgtEl>
                                          <p:spTgt spid="3079"/>
                                        </p:tgtEl>
                                        <p:attrNameLst>
                                          <p:attrName>ppt_h</p:attrName>
                                        </p:attrNameLst>
                                      </p:cBhvr>
                                      <p:tavLst>
                                        <p:tav tm="0">
                                          <p:val>
                                            <p:strVal val="ppt_h"/>
                                          </p:val>
                                        </p:tav>
                                        <p:tav tm="100000">
                                          <p:val>
                                            <p:fltVal val="0"/>
                                          </p:val>
                                        </p:tav>
                                      </p:tavLst>
                                    </p:anim>
                                    <p:set>
                                      <p:cBhvr>
                                        <p:cTn id="22" dur="1" fill="hold">
                                          <p:stCondLst>
                                            <p:cond delay="99"/>
                                          </p:stCondLst>
                                        </p:cTn>
                                        <p:tgtEl>
                                          <p:spTgt spid="3079"/>
                                        </p:tgtEl>
                                        <p:attrNameLst>
                                          <p:attrName>style.visibility</p:attrName>
                                        </p:attrNameLst>
                                      </p:cBhvr>
                                      <p:to>
                                        <p:strVal val="hidden"/>
                                      </p:to>
                                    </p:set>
                                  </p:childTnLst>
                                </p:cTn>
                              </p:par>
                              <p:par>
                                <p:cTn id="23" presetID="0" presetClass="path" presetSubtype="0" repeatCount="4000" fill="hold" grpId="1" nodeType="withEffect">
                                  <p:stCondLst>
                                    <p:cond delay="500"/>
                                  </p:stCondLst>
                                  <p:childTnLst>
                                    <p:animMotion origin="layout" path="M 0.09062 0.06481 L 0.85312 -0.12963 " pathEditMode="relative" rAng="0" ptsTypes="AA">
                                      <p:cBhvr>
                                        <p:cTn id="24" dur="100" fill="hold"/>
                                        <p:tgtEl>
                                          <p:spTgt spid="3079"/>
                                        </p:tgtEl>
                                        <p:attrNameLst>
                                          <p:attrName>ppt_x,ppt_y</p:attrName>
                                        </p:attrNameLst>
                                      </p:cBhvr>
                                      <p:rCtr x="3812500" y="-972200"/>
                                    </p:animMotion>
                                  </p:childTnLst>
                                </p:cTn>
                              </p:par>
                            </p:childTnLst>
                          </p:cTn>
                        </p:par>
                        <p:par>
                          <p:cTn id="25" fill="hold" nodeType="afterGroup">
                            <p:stCondLst>
                              <p:cond delay="900"/>
                            </p:stCondLst>
                            <p:childTnLst>
                              <p:par>
                                <p:cTn id="26" presetID="50" presetClass="entr" presetSubtype="0" decel="100000" fill="hold" grpId="0" nodeType="afterEffect">
                                  <p:stCondLst>
                                    <p:cond delay="0"/>
                                  </p:stCondLst>
                                  <p:childTnLst>
                                    <p:set>
                                      <p:cBhvr>
                                        <p:cTn id="27" dur="1" fill="hold">
                                          <p:stCondLst>
                                            <p:cond delay="0"/>
                                          </p:stCondLst>
                                        </p:cTn>
                                        <p:tgtEl>
                                          <p:spTgt spid="3080"/>
                                        </p:tgtEl>
                                        <p:attrNameLst>
                                          <p:attrName>style.visibility</p:attrName>
                                        </p:attrNameLst>
                                      </p:cBhvr>
                                      <p:to>
                                        <p:strVal val="visible"/>
                                      </p:to>
                                    </p:set>
                                    <p:anim calcmode="lin" valueType="num">
                                      <p:cBhvr>
                                        <p:cTn id="28" dur="800" fill="hold"/>
                                        <p:tgtEl>
                                          <p:spTgt spid="3080"/>
                                        </p:tgtEl>
                                        <p:attrNameLst>
                                          <p:attrName>ppt_w</p:attrName>
                                        </p:attrNameLst>
                                      </p:cBhvr>
                                      <p:tavLst>
                                        <p:tav tm="0">
                                          <p:val>
                                            <p:strVal val="#ppt_w+.3"/>
                                          </p:val>
                                        </p:tav>
                                        <p:tav tm="100000">
                                          <p:val>
                                            <p:strVal val="#ppt_w"/>
                                          </p:val>
                                        </p:tav>
                                      </p:tavLst>
                                    </p:anim>
                                    <p:anim calcmode="lin" valueType="num">
                                      <p:cBhvr>
                                        <p:cTn id="29" dur="800" fill="hold"/>
                                        <p:tgtEl>
                                          <p:spTgt spid="3080"/>
                                        </p:tgtEl>
                                        <p:attrNameLst>
                                          <p:attrName>ppt_h</p:attrName>
                                        </p:attrNameLst>
                                      </p:cBhvr>
                                      <p:tavLst>
                                        <p:tav tm="0">
                                          <p:val>
                                            <p:strVal val="#ppt_h"/>
                                          </p:val>
                                        </p:tav>
                                        <p:tav tm="100000">
                                          <p:val>
                                            <p:strVal val="#ppt_h"/>
                                          </p:val>
                                        </p:tav>
                                      </p:tavLst>
                                    </p:anim>
                                    <p:animEffect>
                                      <p:cBhvr>
                                        <p:cTn id="30" dur="800"/>
                                        <p:tgtEl>
                                          <p:spTgt spid="3080"/>
                                        </p:tgtEl>
                                      </p:cBhvr>
                                    </p:animEffect>
                                  </p:childTnLst>
                                </p:cTn>
                              </p:par>
                            </p:childTnLst>
                          </p:cTn>
                        </p:par>
                        <p:par>
                          <p:cTn id="31" fill="hold" nodeType="afterGroup">
                            <p:stCondLst>
                              <p:cond delay="1700"/>
                            </p:stCondLst>
                            <p:childTnLst>
                              <p:par>
                                <p:cTn id="32" presetID="2" presetClass="entr" presetSubtype="4" fill="hold" nodeType="afterEffect">
                                  <p:stCondLst>
                                    <p:cond delay="0"/>
                                  </p:stCondLst>
                                  <p:childTnLst>
                                    <p:set>
                                      <p:cBhvr>
                                        <p:cTn id="33" dur="1" fill="hold">
                                          <p:stCondLst>
                                            <p:cond delay="0"/>
                                          </p:stCondLst>
                                        </p:cTn>
                                        <p:tgtEl>
                                          <p:spTgt spid="3075"/>
                                        </p:tgtEl>
                                        <p:attrNameLst>
                                          <p:attrName>style.visibility</p:attrName>
                                        </p:attrNameLst>
                                      </p:cBhvr>
                                      <p:to>
                                        <p:strVal val="visible"/>
                                      </p:to>
                                    </p:set>
                                    <p:anim calcmode="lin" valueType="num">
                                      <p:cBhvr>
                                        <p:cTn id="34" dur="300" fill="hold"/>
                                        <p:tgtEl>
                                          <p:spTgt spid="3075"/>
                                        </p:tgtEl>
                                        <p:attrNameLst>
                                          <p:attrName>ppt_x</p:attrName>
                                        </p:attrNameLst>
                                      </p:cBhvr>
                                      <p:tavLst>
                                        <p:tav tm="0">
                                          <p:val>
                                            <p:strVal val="#ppt_x"/>
                                          </p:val>
                                        </p:tav>
                                        <p:tav tm="100000">
                                          <p:val>
                                            <p:strVal val="#ppt_x"/>
                                          </p:val>
                                        </p:tav>
                                      </p:tavLst>
                                    </p:anim>
                                    <p:anim calcmode="lin" valueType="num">
                                      <p:cBhvr>
                                        <p:cTn id="35" dur="300" fill="hold"/>
                                        <p:tgtEl>
                                          <p:spTgt spid="3075"/>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100"/>
                                  </p:stCondLst>
                                  <p:childTnLst>
                                    <p:set>
                                      <p:cBhvr>
                                        <p:cTn id="37" dur="1" fill="hold">
                                          <p:stCondLst>
                                            <p:cond delay="0"/>
                                          </p:stCondLst>
                                        </p:cTn>
                                        <p:tgtEl>
                                          <p:spTgt spid="3076"/>
                                        </p:tgtEl>
                                        <p:attrNameLst>
                                          <p:attrName>style.visibility</p:attrName>
                                        </p:attrNameLst>
                                      </p:cBhvr>
                                      <p:to>
                                        <p:strVal val="visible"/>
                                      </p:to>
                                    </p:set>
                                    <p:anim calcmode="lin" valueType="num">
                                      <p:cBhvr>
                                        <p:cTn id="38" dur="300" fill="hold"/>
                                        <p:tgtEl>
                                          <p:spTgt spid="3076"/>
                                        </p:tgtEl>
                                        <p:attrNameLst>
                                          <p:attrName>ppt_x</p:attrName>
                                        </p:attrNameLst>
                                      </p:cBhvr>
                                      <p:tavLst>
                                        <p:tav tm="0">
                                          <p:val>
                                            <p:strVal val="#ppt_x"/>
                                          </p:val>
                                        </p:tav>
                                        <p:tav tm="100000">
                                          <p:val>
                                            <p:strVal val="#ppt_x"/>
                                          </p:val>
                                        </p:tav>
                                      </p:tavLst>
                                    </p:anim>
                                    <p:anim calcmode="lin" valueType="num">
                                      <p:cBhvr>
                                        <p:cTn id="39" dur="300" fill="hold"/>
                                        <p:tgtEl>
                                          <p:spTgt spid="3076"/>
                                        </p:tgtEl>
                                        <p:attrNameLst>
                                          <p:attrName>ppt_y</p:attrName>
                                        </p:attrNameLst>
                                      </p:cBhvr>
                                      <p:tavLst>
                                        <p:tav tm="0">
                                          <p:val>
                                            <p:strVal val="1+#ppt_h/2"/>
                                          </p:val>
                                        </p:tav>
                                        <p:tav tm="100000">
                                          <p:val>
                                            <p:strVal val="#ppt_y"/>
                                          </p:val>
                                        </p:tav>
                                      </p:tavLst>
                                    </p:anim>
                                  </p:childTnLst>
                                </p:cTn>
                              </p:par>
                              <p:par>
                                <p:cTn id="40" presetID="26" presetClass="emph" presetSubtype="0" repeatCount="indefinite" fill="hold" nodeType="withEffect">
                                  <p:stCondLst>
                                    <p:cond delay="300"/>
                                  </p:stCondLst>
                                  <p:childTnLst>
                                    <p:animEffect>
                                      <p:cBhvr>
                                        <p:cTn id="41" dur="800" tmFilter="0, 0; .2, .5; .8, .5; 1, 0"/>
                                        <p:tgtEl>
                                          <p:spTgt spid="3075"/>
                                        </p:tgtEl>
                                      </p:cBhvr>
                                    </p:animEffect>
                                    <p:animScale>
                                      <p:cBhvr>
                                        <p:cTn id="42" dur="400" autoRev="1" fill="hold"/>
                                        <p:tgtEl>
                                          <p:spTgt spid="3075"/>
                                        </p:tgtEl>
                                      </p:cBhvr>
                                      <p:by x="105000" y="105000"/>
                                    </p:animScale>
                                  </p:childTnLst>
                                </p:cTn>
                              </p:par>
                              <p:par>
                                <p:cTn id="43" presetID="26" presetClass="emph" presetSubtype="0" repeatCount="indefinite" fill="hold" nodeType="withEffect">
                                  <p:stCondLst>
                                    <p:cond delay="400"/>
                                  </p:stCondLst>
                                  <p:childTnLst>
                                    <p:animEffect>
                                      <p:cBhvr>
                                        <p:cTn id="44" dur="800" tmFilter="0, 0; .2, .5; .8, .5; 1, 0"/>
                                        <p:tgtEl>
                                          <p:spTgt spid="3076"/>
                                        </p:tgtEl>
                                      </p:cBhvr>
                                    </p:animEffect>
                                    <p:animScale>
                                      <p:cBhvr>
                                        <p:cTn id="45" dur="400" autoRev="1" fill="hold"/>
                                        <p:tgtEl>
                                          <p:spTgt spid="307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numSld="999">
                <p:cTn id="46" fill="hold" display="1" nodeType="clickEffect">
                  <p:stCondLst>
                    <p:cond delay="indefinite"/>
                  </p:stCondLst>
                  <p:endCondLst>
                    <p:cond evt="onPrev" delay="0">
                      <p:tgtEl>
                        <p:sldTgt/>
                      </p:tgtEl>
                    </p:cond>
                    <p:cond evt="onStopAudio" delay="0">
                      <p:tgtEl>
                        <p:sldTgt/>
                      </p:tgtEl>
                    </p:cond>
                  </p:endCondLst>
                </p:cTn>
                <p:tgtEl>
                  <p:spTgt spid="3074"/>
                </p:tgtEl>
              </p:cMediaNode>
            </p:audio>
          </p:childTnLst>
        </p:cTn>
      </p:par>
    </p:tnLst>
    <p:bldLst>
      <p:bldP spid="3077" grpId="0" bldLvl="0" autoUpdateAnimBg="0"/>
      <p:bldP spid="3078" grpId="0" bldLvl="0" autoUpdateAnimBg="0"/>
      <p:bldP spid="3078" grpId="1" bldLvl="0" autoUpdateAnimBg="0"/>
      <p:bldP spid="3079" grpId="0" bldLvl="0" autoUpdateAnimBg="0"/>
      <p:bldP spid="3079" grpId="1" bldLvl="0" autoUpdateAnimBg="0"/>
      <p:bldP spid="3080" grpId="0"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1"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12292"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12293"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12294" name="椭圆形标注 5"/>
          <p:cNvSpPr>
            <a:spLocks noChangeArrowheads="1"/>
          </p:cNvSpPr>
          <p:nvPr/>
        </p:nvSpPr>
        <p:spPr bwMode="auto">
          <a:xfrm>
            <a:off x="792163" y="2211388"/>
            <a:ext cx="2339975" cy="2176462"/>
          </a:xfrm>
          <a:prstGeom prst="wedgeEllipseCallout">
            <a:avLst>
              <a:gd name="adj1" fmla="val 1162"/>
              <a:gd name="adj2" fmla="val -58255"/>
            </a:avLst>
          </a:prstGeom>
          <a:solidFill>
            <a:srgbClr val="474747">
              <a:alpha val="29803"/>
            </a:srgbClr>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12295" name="TextBox 8"/>
          <p:cNvSpPr>
            <a:spLocks noChangeArrowheads="1"/>
          </p:cNvSpPr>
          <p:nvPr/>
        </p:nvSpPr>
        <p:spPr bwMode="auto">
          <a:xfrm>
            <a:off x="1008063" y="2643188"/>
            <a:ext cx="2087562" cy="127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20000"/>
              </a:lnSpc>
            </a:pPr>
            <a:r>
              <a:rPr lang="zh-CN" altLang="en-US" sz="1600">
                <a:solidFill>
                  <a:srgbClr val="FFFFFF"/>
                </a:solidFill>
                <a:latin typeface="微软雅黑" pitchFamily="34" charset="-122"/>
                <a:ea typeface="微软雅黑" pitchFamily="34" charset="-122"/>
                <a:sym typeface="微软雅黑" pitchFamily="34" charset="-122"/>
              </a:rPr>
              <a:t>单击此处添加文本，单击此处添加文本，单击此处添加文本，单击此处添加文本。</a:t>
            </a:r>
          </a:p>
        </p:txBody>
      </p:sp>
      <p:sp>
        <p:nvSpPr>
          <p:cNvPr id="12296" name="矩形 11"/>
          <p:cNvSpPr>
            <a:spLocks noChangeArrowheads="1"/>
          </p:cNvSpPr>
          <p:nvPr/>
        </p:nvSpPr>
        <p:spPr bwMode="auto">
          <a:xfrm>
            <a:off x="935038" y="1347788"/>
            <a:ext cx="2089150" cy="461962"/>
          </a:xfrm>
          <a:prstGeom prst="rect">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2000" b="1">
                <a:solidFill>
                  <a:srgbClr val="FFFFFF"/>
                </a:solidFill>
                <a:latin typeface="微软雅黑" pitchFamily="34" charset="-122"/>
                <a:ea typeface="微软雅黑" pitchFamily="34" charset="-122"/>
                <a:sym typeface="微软雅黑" pitchFamily="34" charset="-122"/>
              </a:rPr>
              <a:t>添加标题</a:t>
            </a:r>
            <a:endParaRPr lang="zh-CN" altLang="en-US"/>
          </a:p>
        </p:txBody>
      </p:sp>
      <p:sp>
        <p:nvSpPr>
          <p:cNvPr id="12297" name="椭圆形标注 14"/>
          <p:cNvSpPr>
            <a:spLocks noChangeArrowheads="1"/>
          </p:cNvSpPr>
          <p:nvPr/>
        </p:nvSpPr>
        <p:spPr bwMode="auto">
          <a:xfrm>
            <a:off x="3492500" y="2211388"/>
            <a:ext cx="2339975" cy="2176462"/>
          </a:xfrm>
          <a:prstGeom prst="wedgeEllipseCallout">
            <a:avLst>
              <a:gd name="adj1" fmla="val 1162"/>
              <a:gd name="adj2" fmla="val -58255"/>
            </a:avLst>
          </a:prstGeom>
          <a:solidFill>
            <a:srgbClr val="474747">
              <a:alpha val="29803"/>
            </a:srgbClr>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12298" name="TextBox 15"/>
          <p:cNvSpPr>
            <a:spLocks noChangeArrowheads="1"/>
          </p:cNvSpPr>
          <p:nvPr/>
        </p:nvSpPr>
        <p:spPr bwMode="auto">
          <a:xfrm>
            <a:off x="3708400" y="2643188"/>
            <a:ext cx="2087563" cy="127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20000"/>
              </a:lnSpc>
            </a:pPr>
            <a:r>
              <a:rPr lang="zh-CN" altLang="en-US" sz="1600">
                <a:solidFill>
                  <a:srgbClr val="FFFFFF"/>
                </a:solidFill>
                <a:latin typeface="微软雅黑" pitchFamily="34" charset="-122"/>
                <a:ea typeface="微软雅黑" pitchFamily="34" charset="-122"/>
                <a:sym typeface="微软雅黑" pitchFamily="34" charset="-122"/>
              </a:rPr>
              <a:t>单击此处添加文本，单击此处添加文本，单击此处添加文本，单击此处添加文本。</a:t>
            </a:r>
          </a:p>
        </p:txBody>
      </p:sp>
      <p:sp>
        <p:nvSpPr>
          <p:cNvPr id="12299" name="矩形 16"/>
          <p:cNvSpPr>
            <a:spLocks noChangeArrowheads="1"/>
          </p:cNvSpPr>
          <p:nvPr/>
        </p:nvSpPr>
        <p:spPr bwMode="auto">
          <a:xfrm>
            <a:off x="3635375" y="1347788"/>
            <a:ext cx="2089150" cy="461962"/>
          </a:xfrm>
          <a:prstGeom prst="rect">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2000" b="1">
                <a:solidFill>
                  <a:srgbClr val="FFFFFF"/>
                </a:solidFill>
                <a:latin typeface="微软雅黑" pitchFamily="34" charset="-122"/>
                <a:ea typeface="微软雅黑" pitchFamily="34" charset="-122"/>
                <a:sym typeface="微软雅黑" pitchFamily="34" charset="-122"/>
              </a:rPr>
              <a:t>添加标题</a:t>
            </a:r>
            <a:endParaRPr lang="zh-CN" altLang="en-US"/>
          </a:p>
        </p:txBody>
      </p:sp>
      <p:sp>
        <p:nvSpPr>
          <p:cNvPr id="12300" name="椭圆形标注 17"/>
          <p:cNvSpPr>
            <a:spLocks noChangeArrowheads="1"/>
          </p:cNvSpPr>
          <p:nvPr/>
        </p:nvSpPr>
        <p:spPr bwMode="auto">
          <a:xfrm>
            <a:off x="6156325" y="2211388"/>
            <a:ext cx="2339975" cy="2176462"/>
          </a:xfrm>
          <a:prstGeom prst="wedgeEllipseCallout">
            <a:avLst>
              <a:gd name="adj1" fmla="val 1162"/>
              <a:gd name="adj2" fmla="val -58255"/>
            </a:avLst>
          </a:prstGeom>
          <a:solidFill>
            <a:srgbClr val="474747">
              <a:alpha val="29803"/>
            </a:srgbClr>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12301" name="TextBox 18"/>
          <p:cNvSpPr>
            <a:spLocks noChangeArrowheads="1"/>
          </p:cNvSpPr>
          <p:nvPr/>
        </p:nvSpPr>
        <p:spPr bwMode="auto">
          <a:xfrm>
            <a:off x="6372225" y="2643188"/>
            <a:ext cx="2089150" cy="127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20000"/>
              </a:lnSpc>
            </a:pPr>
            <a:r>
              <a:rPr lang="zh-CN" altLang="en-US" sz="1600">
                <a:solidFill>
                  <a:srgbClr val="FFFFFF"/>
                </a:solidFill>
                <a:latin typeface="微软雅黑" pitchFamily="34" charset="-122"/>
                <a:ea typeface="微软雅黑" pitchFamily="34" charset="-122"/>
                <a:sym typeface="微软雅黑" pitchFamily="34" charset="-122"/>
              </a:rPr>
              <a:t>单击此处添加文本，单击此处添加文本，单击此处添加文本，单击此处添加文本。</a:t>
            </a:r>
          </a:p>
        </p:txBody>
      </p:sp>
      <p:sp>
        <p:nvSpPr>
          <p:cNvPr id="12302" name="矩形 19"/>
          <p:cNvSpPr>
            <a:spLocks noChangeArrowheads="1"/>
          </p:cNvSpPr>
          <p:nvPr/>
        </p:nvSpPr>
        <p:spPr bwMode="auto">
          <a:xfrm>
            <a:off x="6300788" y="1347788"/>
            <a:ext cx="2087562" cy="461962"/>
          </a:xfrm>
          <a:prstGeom prst="rect">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2000" b="1">
                <a:solidFill>
                  <a:srgbClr val="FFFFFF"/>
                </a:solidFill>
                <a:latin typeface="微软雅黑" pitchFamily="34" charset="-122"/>
                <a:ea typeface="微软雅黑" pitchFamily="34" charset="-122"/>
                <a:sym typeface="微软雅黑" pitchFamily="34" charset="-122"/>
              </a:rPr>
              <a:t>添加标题</a:t>
            </a:r>
            <a:endParaRPr lang="zh-CN" altLang="en-US"/>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500" fill="hold"/>
                                        <p:tgtEl>
                                          <p:spTgt spid="12290"/>
                                        </p:tgtEl>
                                        <p:attrNameLst>
                                          <p:attrName>ppt_x</p:attrName>
                                        </p:attrNameLst>
                                      </p:cBhvr>
                                      <p:tavLst>
                                        <p:tav tm="0">
                                          <p:val>
                                            <p:strVal val="0-#ppt_w/2"/>
                                          </p:val>
                                        </p:tav>
                                        <p:tav tm="100000">
                                          <p:val>
                                            <p:strVal val="#ppt_x"/>
                                          </p:val>
                                        </p:tav>
                                      </p:tavLst>
                                    </p:anim>
                                    <p:anim calcmode="lin" valueType="num">
                                      <p:cBhvr>
                                        <p:cTn id="8" dur="500" fill="hold"/>
                                        <p:tgtEl>
                                          <p:spTgt spid="1229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291"/>
                                        </p:tgtEl>
                                        <p:attrNameLst>
                                          <p:attrName>style.visibility</p:attrName>
                                        </p:attrNameLst>
                                      </p:cBhvr>
                                      <p:to>
                                        <p:strVal val="visible"/>
                                      </p:to>
                                    </p:set>
                                    <p:anim calcmode="lin" valueType="num">
                                      <p:cBhvr>
                                        <p:cTn id="13" dur="500" fill="hold"/>
                                        <p:tgtEl>
                                          <p:spTgt spid="12291"/>
                                        </p:tgtEl>
                                        <p:attrNameLst>
                                          <p:attrName>ppt_x</p:attrName>
                                        </p:attrNameLst>
                                      </p:cBhvr>
                                      <p:tavLst>
                                        <p:tav tm="0">
                                          <p:val>
                                            <p:strVal val="0-#ppt_w/2"/>
                                          </p:val>
                                        </p:tav>
                                        <p:tav tm="100000">
                                          <p:val>
                                            <p:strVal val="#ppt_x"/>
                                          </p:val>
                                        </p:tav>
                                      </p:tavLst>
                                    </p:anim>
                                    <p:anim calcmode="lin" valueType="num">
                                      <p:cBhvr>
                                        <p:cTn id="14" dur="500" fill="hold"/>
                                        <p:tgtEl>
                                          <p:spTgt spid="12291"/>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12292"/>
                                        </p:tgtEl>
                                        <p:attrNameLst>
                                          <p:attrName>style.visibility</p:attrName>
                                        </p:attrNameLst>
                                      </p:cBhvr>
                                      <p:to>
                                        <p:strVal val="visible"/>
                                      </p:to>
                                    </p:set>
                                    <p:anim calcmode="lin" valueType="num">
                                      <p:cBhvr>
                                        <p:cTn id="18" dur="500" fill="hold"/>
                                        <p:tgtEl>
                                          <p:spTgt spid="12292"/>
                                        </p:tgtEl>
                                        <p:attrNameLst>
                                          <p:attrName>ppt_x</p:attrName>
                                        </p:attrNameLst>
                                      </p:cBhvr>
                                      <p:tavLst>
                                        <p:tav tm="0">
                                          <p:val>
                                            <p:strVal val="1+#ppt_w/2"/>
                                          </p:val>
                                        </p:tav>
                                        <p:tav tm="100000">
                                          <p:val>
                                            <p:strVal val="#ppt_x"/>
                                          </p:val>
                                        </p:tav>
                                      </p:tavLst>
                                    </p:anim>
                                    <p:anim calcmode="lin" valueType="num">
                                      <p:cBhvr>
                                        <p:cTn id="19" dur="500" fill="hold"/>
                                        <p:tgtEl>
                                          <p:spTgt spid="12292"/>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12293"/>
                                        </p:tgtEl>
                                        <p:attrNameLst>
                                          <p:attrName>style.visibility</p:attrName>
                                        </p:attrNameLst>
                                      </p:cBhvr>
                                      <p:to>
                                        <p:strVal val="visible"/>
                                      </p:to>
                                    </p:set>
                                    <p:anim calcmode="lin" valueType="num">
                                      <p:cBhvr>
                                        <p:cTn id="23" dur="500" fill="hold"/>
                                        <p:tgtEl>
                                          <p:spTgt spid="12293"/>
                                        </p:tgtEl>
                                        <p:attrNameLst>
                                          <p:attrName>ppt_x</p:attrName>
                                        </p:attrNameLst>
                                      </p:cBhvr>
                                      <p:tavLst>
                                        <p:tav tm="0">
                                          <p:val>
                                            <p:strVal val="1+#ppt_w/2"/>
                                          </p:val>
                                        </p:tav>
                                        <p:tav tm="100000">
                                          <p:val>
                                            <p:strVal val="#ppt_x"/>
                                          </p:val>
                                        </p:tav>
                                      </p:tavLst>
                                    </p:anim>
                                    <p:anim calcmode="lin" valueType="num">
                                      <p:cBhvr>
                                        <p:cTn id="24" dur="500" fill="hold"/>
                                        <p:tgtEl>
                                          <p:spTgt spid="12293"/>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47" presetClass="entr" presetSubtype="0" fill="hold" grpId="0" nodeType="afterEffect">
                                  <p:stCondLst>
                                    <p:cond delay="0"/>
                                  </p:stCondLst>
                                  <p:childTnLst>
                                    <p:set>
                                      <p:cBhvr>
                                        <p:cTn id="27" dur="1" fill="hold">
                                          <p:stCondLst>
                                            <p:cond delay="0"/>
                                          </p:stCondLst>
                                        </p:cTn>
                                        <p:tgtEl>
                                          <p:spTgt spid="12295"/>
                                        </p:tgtEl>
                                        <p:attrNameLst>
                                          <p:attrName>style.visibility</p:attrName>
                                        </p:attrNameLst>
                                      </p:cBhvr>
                                      <p:to>
                                        <p:strVal val="visible"/>
                                      </p:to>
                                    </p:set>
                                    <p:animEffect>
                                      <p:cBhvr>
                                        <p:cTn id="28" dur="750"/>
                                        <p:tgtEl>
                                          <p:spTgt spid="12295"/>
                                        </p:tgtEl>
                                      </p:cBhvr>
                                    </p:animEffect>
                                    <p:anim calcmode="lin" valueType="num">
                                      <p:cBhvr>
                                        <p:cTn id="29" dur="750" fill="hold"/>
                                        <p:tgtEl>
                                          <p:spTgt spid="12295"/>
                                        </p:tgtEl>
                                        <p:attrNameLst>
                                          <p:attrName>ppt_x</p:attrName>
                                        </p:attrNameLst>
                                      </p:cBhvr>
                                      <p:tavLst>
                                        <p:tav tm="0">
                                          <p:val>
                                            <p:strVal val="#ppt_x"/>
                                          </p:val>
                                        </p:tav>
                                        <p:tav tm="100000">
                                          <p:val>
                                            <p:strVal val="#ppt_x"/>
                                          </p:val>
                                        </p:tav>
                                      </p:tavLst>
                                    </p:anim>
                                    <p:anim calcmode="lin" valueType="num">
                                      <p:cBhvr>
                                        <p:cTn id="30" dur="750" fill="hold"/>
                                        <p:tgtEl>
                                          <p:spTgt spid="12295"/>
                                        </p:tgtEl>
                                        <p:attrNameLst>
                                          <p:attrName>ppt_y</p:attrName>
                                        </p:attrNameLst>
                                      </p:cBhvr>
                                      <p:tavLst>
                                        <p:tav tm="0">
                                          <p:val>
                                            <p:strVal val="#ppt_y-.1"/>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2294"/>
                                        </p:tgtEl>
                                        <p:attrNameLst>
                                          <p:attrName>style.visibility</p:attrName>
                                        </p:attrNameLst>
                                      </p:cBhvr>
                                      <p:to>
                                        <p:strVal val="visible"/>
                                      </p:to>
                                    </p:set>
                                    <p:anim calcmode="lin" valueType="num">
                                      <p:cBhvr>
                                        <p:cTn id="33" dur="500" fill="hold"/>
                                        <p:tgtEl>
                                          <p:spTgt spid="12294"/>
                                        </p:tgtEl>
                                        <p:attrNameLst>
                                          <p:attrName>ppt_x</p:attrName>
                                        </p:attrNameLst>
                                      </p:cBhvr>
                                      <p:tavLst>
                                        <p:tav tm="0">
                                          <p:val>
                                            <p:strVal val="#ppt_x"/>
                                          </p:val>
                                        </p:tav>
                                        <p:tav tm="100000">
                                          <p:val>
                                            <p:strVal val="#ppt_x"/>
                                          </p:val>
                                        </p:tav>
                                      </p:tavLst>
                                    </p:anim>
                                    <p:anim calcmode="lin" valueType="num">
                                      <p:cBhvr>
                                        <p:cTn id="34" dur="500" fill="hold"/>
                                        <p:tgtEl>
                                          <p:spTgt spid="12294"/>
                                        </p:tgtEl>
                                        <p:attrNameLst>
                                          <p:attrName>ppt_y</p:attrName>
                                        </p:attrNameLst>
                                      </p:cBhvr>
                                      <p:tavLst>
                                        <p:tav tm="0">
                                          <p:val>
                                            <p:strVal val="1+#ppt_h/2"/>
                                          </p:val>
                                        </p:tav>
                                        <p:tav tm="100000">
                                          <p:val>
                                            <p:strVal val="#ppt_y"/>
                                          </p:val>
                                        </p:tav>
                                      </p:tavLst>
                                    </p:anim>
                                  </p:childTnLst>
                                </p:cTn>
                              </p:par>
                              <p:par>
                                <p:cTn id="35" presetID="47" presetClass="entr" presetSubtype="0" fill="hold" grpId="0" nodeType="withEffect">
                                  <p:stCondLst>
                                    <p:cond delay="200"/>
                                  </p:stCondLst>
                                  <p:childTnLst>
                                    <p:set>
                                      <p:cBhvr>
                                        <p:cTn id="36" dur="1" fill="hold">
                                          <p:stCondLst>
                                            <p:cond delay="0"/>
                                          </p:stCondLst>
                                        </p:cTn>
                                        <p:tgtEl>
                                          <p:spTgt spid="12296"/>
                                        </p:tgtEl>
                                        <p:attrNameLst>
                                          <p:attrName>style.visibility</p:attrName>
                                        </p:attrNameLst>
                                      </p:cBhvr>
                                      <p:to>
                                        <p:strVal val="visible"/>
                                      </p:to>
                                    </p:set>
                                    <p:animEffect>
                                      <p:cBhvr>
                                        <p:cTn id="37" dur="500"/>
                                        <p:tgtEl>
                                          <p:spTgt spid="12296"/>
                                        </p:tgtEl>
                                      </p:cBhvr>
                                    </p:animEffect>
                                    <p:anim calcmode="lin" valueType="num">
                                      <p:cBhvr>
                                        <p:cTn id="38" dur="500" fill="hold"/>
                                        <p:tgtEl>
                                          <p:spTgt spid="12296"/>
                                        </p:tgtEl>
                                        <p:attrNameLst>
                                          <p:attrName>ppt_x</p:attrName>
                                        </p:attrNameLst>
                                      </p:cBhvr>
                                      <p:tavLst>
                                        <p:tav tm="0">
                                          <p:val>
                                            <p:strVal val="#ppt_x"/>
                                          </p:val>
                                        </p:tav>
                                        <p:tav tm="100000">
                                          <p:val>
                                            <p:strVal val="#ppt_x"/>
                                          </p:val>
                                        </p:tav>
                                      </p:tavLst>
                                    </p:anim>
                                    <p:anim calcmode="lin" valueType="num">
                                      <p:cBhvr>
                                        <p:cTn id="39" dur="500" fill="hold"/>
                                        <p:tgtEl>
                                          <p:spTgt spid="12296"/>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2250"/>
                            </p:stCondLst>
                            <p:childTnLst>
                              <p:par>
                                <p:cTn id="41" presetID="47" presetClass="entr" presetSubtype="0" fill="hold" grpId="0" nodeType="afterEffect">
                                  <p:stCondLst>
                                    <p:cond delay="0"/>
                                  </p:stCondLst>
                                  <p:childTnLst>
                                    <p:set>
                                      <p:cBhvr>
                                        <p:cTn id="42" dur="1" fill="hold">
                                          <p:stCondLst>
                                            <p:cond delay="0"/>
                                          </p:stCondLst>
                                        </p:cTn>
                                        <p:tgtEl>
                                          <p:spTgt spid="12298"/>
                                        </p:tgtEl>
                                        <p:attrNameLst>
                                          <p:attrName>style.visibility</p:attrName>
                                        </p:attrNameLst>
                                      </p:cBhvr>
                                      <p:to>
                                        <p:strVal val="visible"/>
                                      </p:to>
                                    </p:set>
                                    <p:animEffect>
                                      <p:cBhvr>
                                        <p:cTn id="43" dur="750"/>
                                        <p:tgtEl>
                                          <p:spTgt spid="12298"/>
                                        </p:tgtEl>
                                      </p:cBhvr>
                                    </p:animEffect>
                                    <p:anim calcmode="lin" valueType="num">
                                      <p:cBhvr>
                                        <p:cTn id="44" dur="750" fill="hold"/>
                                        <p:tgtEl>
                                          <p:spTgt spid="12298"/>
                                        </p:tgtEl>
                                        <p:attrNameLst>
                                          <p:attrName>ppt_x</p:attrName>
                                        </p:attrNameLst>
                                      </p:cBhvr>
                                      <p:tavLst>
                                        <p:tav tm="0">
                                          <p:val>
                                            <p:strVal val="#ppt_x"/>
                                          </p:val>
                                        </p:tav>
                                        <p:tav tm="100000">
                                          <p:val>
                                            <p:strVal val="#ppt_x"/>
                                          </p:val>
                                        </p:tav>
                                      </p:tavLst>
                                    </p:anim>
                                    <p:anim calcmode="lin" valueType="num">
                                      <p:cBhvr>
                                        <p:cTn id="45" dur="750" fill="hold"/>
                                        <p:tgtEl>
                                          <p:spTgt spid="12298"/>
                                        </p:tgtEl>
                                        <p:attrNameLst>
                                          <p:attrName>ppt_y</p:attrName>
                                        </p:attrNameLst>
                                      </p:cBhvr>
                                      <p:tavLst>
                                        <p:tav tm="0">
                                          <p:val>
                                            <p:strVal val="#ppt_y-.1"/>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12297"/>
                                        </p:tgtEl>
                                        <p:attrNameLst>
                                          <p:attrName>style.visibility</p:attrName>
                                        </p:attrNameLst>
                                      </p:cBhvr>
                                      <p:to>
                                        <p:strVal val="visible"/>
                                      </p:to>
                                    </p:set>
                                    <p:anim calcmode="lin" valueType="num">
                                      <p:cBhvr>
                                        <p:cTn id="48" dur="500" fill="hold"/>
                                        <p:tgtEl>
                                          <p:spTgt spid="12297"/>
                                        </p:tgtEl>
                                        <p:attrNameLst>
                                          <p:attrName>ppt_x</p:attrName>
                                        </p:attrNameLst>
                                      </p:cBhvr>
                                      <p:tavLst>
                                        <p:tav tm="0">
                                          <p:val>
                                            <p:strVal val="#ppt_x"/>
                                          </p:val>
                                        </p:tav>
                                        <p:tav tm="100000">
                                          <p:val>
                                            <p:strVal val="#ppt_x"/>
                                          </p:val>
                                        </p:tav>
                                      </p:tavLst>
                                    </p:anim>
                                    <p:anim calcmode="lin" valueType="num">
                                      <p:cBhvr>
                                        <p:cTn id="49" dur="500" fill="hold"/>
                                        <p:tgtEl>
                                          <p:spTgt spid="12297"/>
                                        </p:tgtEl>
                                        <p:attrNameLst>
                                          <p:attrName>ppt_y</p:attrName>
                                        </p:attrNameLst>
                                      </p:cBhvr>
                                      <p:tavLst>
                                        <p:tav tm="0">
                                          <p:val>
                                            <p:strVal val="1+#ppt_h/2"/>
                                          </p:val>
                                        </p:tav>
                                        <p:tav tm="100000">
                                          <p:val>
                                            <p:strVal val="#ppt_y"/>
                                          </p:val>
                                        </p:tav>
                                      </p:tavLst>
                                    </p:anim>
                                  </p:childTnLst>
                                </p:cTn>
                              </p:par>
                              <p:par>
                                <p:cTn id="50" presetID="47" presetClass="entr" presetSubtype="0" fill="hold" grpId="0" nodeType="withEffect">
                                  <p:stCondLst>
                                    <p:cond delay="200"/>
                                  </p:stCondLst>
                                  <p:childTnLst>
                                    <p:set>
                                      <p:cBhvr>
                                        <p:cTn id="51" dur="1" fill="hold">
                                          <p:stCondLst>
                                            <p:cond delay="0"/>
                                          </p:stCondLst>
                                        </p:cTn>
                                        <p:tgtEl>
                                          <p:spTgt spid="12299"/>
                                        </p:tgtEl>
                                        <p:attrNameLst>
                                          <p:attrName>style.visibility</p:attrName>
                                        </p:attrNameLst>
                                      </p:cBhvr>
                                      <p:to>
                                        <p:strVal val="visible"/>
                                      </p:to>
                                    </p:set>
                                    <p:animEffect>
                                      <p:cBhvr>
                                        <p:cTn id="52" dur="500"/>
                                        <p:tgtEl>
                                          <p:spTgt spid="12299"/>
                                        </p:tgtEl>
                                      </p:cBhvr>
                                    </p:animEffect>
                                    <p:anim calcmode="lin" valueType="num">
                                      <p:cBhvr>
                                        <p:cTn id="53" dur="500" fill="hold"/>
                                        <p:tgtEl>
                                          <p:spTgt spid="12299"/>
                                        </p:tgtEl>
                                        <p:attrNameLst>
                                          <p:attrName>ppt_x</p:attrName>
                                        </p:attrNameLst>
                                      </p:cBhvr>
                                      <p:tavLst>
                                        <p:tav tm="0">
                                          <p:val>
                                            <p:strVal val="#ppt_x"/>
                                          </p:val>
                                        </p:tav>
                                        <p:tav tm="100000">
                                          <p:val>
                                            <p:strVal val="#ppt_x"/>
                                          </p:val>
                                        </p:tav>
                                      </p:tavLst>
                                    </p:anim>
                                    <p:anim calcmode="lin" valueType="num">
                                      <p:cBhvr>
                                        <p:cTn id="54" dur="500" fill="hold"/>
                                        <p:tgtEl>
                                          <p:spTgt spid="12299"/>
                                        </p:tgtEl>
                                        <p:attrNameLst>
                                          <p:attrName>ppt_y</p:attrName>
                                        </p:attrNameLst>
                                      </p:cBhvr>
                                      <p:tavLst>
                                        <p:tav tm="0">
                                          <p:val>
                                            <p:strVal val="#ppt_y-.1"/>
                                          </p:val>
                                        </p:tav>
                                        <p:tav tm="100000">
                                          <p:val>
                                            <p:strVal val="#ppt_y"/>
                                          </p:val>
                                        </p:tav>
                                      </p:tavLst>
                                    </p:anim>
                                  </p:childTnLst>
                                </p:cTn>
                              </p:par>
                            </p:childTnLst>
                          </p:cTn>
                        </p:par>
                        <p:par>
                          <p:cTn id="55" fill="hold" nodeType="afterGroup">
                            <p:stCondLst>
                              <p:cond delay="3000"/>
                            </p:stCondLst>
                            <p:childTnLst>
                              <p:par>
                                <p:cTn id="56" presetID="47" presetClass="entr" presetSubtype="0" fill="hold" grpId="0" nodeType="afterEffect">
                                  <p:stCondLst>
                                    <p:cond delay="0"/>
                                  </p:stCondLst>
                                  <p:childTnLst>
                                    <p:set>
                                      <p:cBhvr>
                                        <p:cTn id="57" dur="1" fill="hold">
                                          <p:stCondLst>
                                            <p:cond delay="0"/>
                                          </p:stCondLst>
                                        </p:cTn>
                                        <p:tgtEl>
                                          <p:spTgt spid="12301"/>
                                        </p:tgtEl>
                                        <p:attrNameLst>
                                          <p:attrName>style.visibility</p:attrName>
                                        </p:attrNameLst>
                                      </p:cBhvr>
                                      <p:to>
                                        <p:strVal val="visible"/>
                                      </p:to>
                                    </p:set>
                                    <p:animEffect>
                                      <p:cBhvr>
                                        <p:cTn id="58" dur="750"/>
                                        <p:tgtEl>
                                          <p:spTgt spid="12301"/>
                                        </p:tgtEl>
                                      </p:cBhvr>
                                    </p:animEffect>
                                    <p:anim calcmode="lin" valueType="num">
                                      <p:cBhvr>
                                        <p:cTn id="59" dur="750" fill="hold"/>
                                        <p:tgtEl>
                                          <p:spTgt spid="12301"/>
                                        </p:tgtEl>
                                        <p:attrNameLst>
                                          <p:attrName>ppt_x</p:attrName>
                                        </p:attrNameLst>
                                      </p:cBhvr>
                                      <p:tavLst>
                                        <p:tav tm="0">
                                          <p:val>
                                            <p:strVal val="#ppt_x"/>
                                          </p:val>
                                        </p:tav>
                                        <p:tav tm="100000">
                                          <p:val>
                                            <p:strVal val="#ppt_x"/>
                                          </p:val>
                                        </p:tav>
                                      </p:tavLst>
                                    </p:anim>
                                    <p:anim calcmode="lin" valueType="num">
                                      <p:cBhvr>
                                        <p:cTn id="60" dur="750" fill="hold"/>
                                        <p:tgtEl>
                                          <p:spTgt spid="12301"/>
                                        </p:tgtEl>
                                        <p:attrNameLst>
                                          <p:attrName>ppt_y</p:attrName>
                                        </p:attrNameLst>
                                      </p:cBhvr>
                                      <p:tavLst>
                                        <p:tav tm="0">
                                          <p:val>
                                            <p:strVal val="#ppt_y-.1"/>
                                          </p:val>
                                        </p:tav>
                                        <p:tav tm="100000">
                                          <p:val>
                                            <p:strVal val="#ppt_y"/>
                                          </p:val>
                                        </p:tav>
                                      </p:tavLst>
                                    </p:anim>
                                  </p:childTnLst>
                                </p:cTn>
                              </p:par>
                              <p:par>
                                <p:cTn id="61" presetID="2" presetClass="entr" presetSubtype="4" fill="hold" grpId="0" nodeType="withEffect">
                                  <p:stCondLst>
                                    <p:cond delay="200"/>
                                  </p:stCondLst>
                                  <p:childTnLst>
                                    <p:set>
                                      <p:cBhvr>
                                        <p:cTn id="62" dur="1" fill="hold">
                                          <p:stCondLst>
                                            <p:cond delay="0"/>
                                          </p:stCondLst>
                                        </p:cTn>
                                        <p:tgtEl>
                                          <p:spTgt spid="12300"/>
                                        </p:tgtEl>
                                        <p:attrNameLst>
                                          <p:attrName>style.visibility</p:attrName>
                                        </p:attrNameLst>
                                      </p:cBhvr>
                                      <p:to>
                                        <p:strVal val="visible"/>
                                      </p:to>
                                    </p:set>
                                    <p:anim calcmode="lin" valueType="num">
                                      <p:cBhvr>
                                        <p:cTn id="63" dur="500" fill="hold"/>
                                        <p:tgtEl>
                                          <p:spTgt spid="12300"/>
                                        </p:tgtEl>
                                        <p:attrNameLst>
                                          <p:attrName>ppt_x</p:attrName>
                                        </p:attrNameLst>
                                      </p:cBhvr>
                                      <p:tavLst>
                                        <p:tav tm="0">
                                          <p:val>
                                            <p:strVal val="#ppt_x"/>
                                          </p:val>
                                        </p:tav>
                                        <p:tav tm="100000">
                                          <p:val>
                                            <p:strVal val="#ppt_x"/>
                                          </p:val>
                                        </p:tav>
                                      </p:tavLst>
                                    </p:anim>
                                    <p:anim calcmode="lin" valueType="num">
                                      <p:cBhvr>
                                        <p:cTn id="64" dur="500" fill="hold"/>
                                        <p:tgtEl>
                                          <p:spTgt spid="12300"/>
                                        </p:tgtEl>
                                        <p:attrNameLst>
                                          <p:attrName>ppt_y</p:attrName>
                                        </p:attrNameLst>
                                      </p:cBhvr>
                                      <p:tavLst>
                                        <p:tav tm="0">
                                          <p:val>
                                            <p:strVal val="1+#ppt_h/2"/>
                                          </p:val>
                                        </p:tav>
                                        <p:tav tm="100000">
                                          <p:val>
                                            <p:strVal val="#ppt_y"/>
                                          </p:val>
                                        </p:tav>
                                      </p:tavLst>
                                    </p:anim>
                                  </p:childTnLst>
                                </p:cTn>
                              </p:par>
                              <p:par>
                                <p:cTn id="65" presetID="47" presetClass="entr" presetSubtype="0" fill="hold" grpId="0" nodeType="withEffect">
                                  <p:stCondLst>
                                    <p:cond delay="200"/>
                                  </p:stCondLst>
                                  <p:childTnLst>
                                    <p:set>
                                      <p:cBhvr>
                                        <p:cTn id="66" dur="1" fill="hold">
                                          <p:stCondLst>
                                            <p:cond delay="0"/>
                                          </p:stCondLst>
                                        </p:cTn>
                                        <p:tgtEl>
                                          <p:spTgt spid="12302"/>
                                        </p:tgtEl>
                                        <p:attrNameLst>
                                          <p:attrName>style.visibility</p:attrName>
                                        </p:attrNameLst>
                                      </p:cBhvr>
                                      <p:to>
                                        <p:strVal val="visible"/>
                                      </p:to>
                                    </p:set>
                                    <p:animEffect>
                                      <p:cBhvr>
                                        <p:cTn id="67" dur="500"/>
                                        <p:tgtEl>
                                          <p:spTgt spid="12302"/>
                                        </p:tgtEl>
                                      </p:cBhvr>
                                    </p:animEffect>
                                    <p:anim calcmode="lin" valueType="num">
                                      <p:cBhvr>
                                        <p:cTn id="68" dur="500" fill="hold"/>
                                        <p:tgtEl>
                                          <p:spTgt spid="12302"/>
                                        </p:tgtEl>
                                        <p:attrNameLst>
                                          <p:attrName>ppt_x</p:attrName>
                                        </p:attrNameLst>
                                      </p:cBhvr>
                                      <p:tavLst>
                                        <p:tav tm="0">
                                          <p:val>
                                            <p:strVal val="#ppt_x"/>
                                          </p:val>
                                        </p:tav>
                                        <p:tav tm="100000">
                                          <p:val>
                                            <p:strVal val="#ppt_x"/>
                                          </p:val>
                                        </p:tav>
                                      </p:tavLst>
                                    </p:anim>
                                    <p:anim calcmode="lin" valueType="num">
                                      <p:cBhvr>
                                        <p:cTn id="69" dur="500" fill="hold"/>
                                        <p:tgtEl>
                                          <p:spTgt spid="123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ldLvl="0" animBg="1" autoUpdateAnimBg="0"/>
      <p:bldP spid="12291" grpId="0" bldLvl="0" autoUpdateAnimBg="0"/>
      <p:bldP spid="12292" grpId="0" bldLvl="0" animBg="1" autoUpdateAnimBg="0"/>
      <p:bldP spid="12293" grpId="0" bldLvl="0" animBg="1" autoUpdateAnimBg="0"/>
      <p:bldP spid="12294" grpId="0" bldLvl="0" animBg="1" autoUpdateAnimBg="0"/>
      <p:bldP spid="12295" grpId="0" bldLvl="0" autoUpdateAnimBg="0"/>
      <p:bldP spid="12296" grpId="0" bldLvl="0" animBg="1" autoUpdateAnimBg="0"/>
      <p:bldP spid="12297" grpId="0" bldLvl="0" animBg="1" autoUpdateAnimBg="0"/>
      <p:bldP spid="12298" grpId="0" bldLvl="0" autoUpdateAnimBg="0"/>
      <p:bldP spid="12299" grpId="0" bldLvl="0" animBg="1" autoUpdateAnimBg="0"/>
      <p:bldP spid="12300" grpId="0" bldLvl="0" animBg="1" autoUpdateAnimBg="0"/>
      <p:bldP spid="12301" grpId="0" bldLvl="0" autoUpdateAnimBg="0"/>
      <p:bldP spid="12302" grpId="0" bldLvl="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22"/>
          <p:cNvGrpSpPr>
            <a:grpSpLocks/>
          </p:cNvGrpSpPr>
          <p:nvPr/>
        </p:nvGrpSpPr>
        <p:grpSpPr bwMode="auto">
          <a:xfrm>
            <a:off x="1547813" y="2103438"/>
            <a:ext cx="6264275" cy="560387"/>
            <a:chOff x="0" y="0"/>
            <a:chExt cx="6264695" cy="559866"/>
          </a:xfrm>
        </p:grpSpPr>
        <p:grpSp>
          <p:nvGrpSpPr>
            <p:cNvPr id="12307" name="组合 23"/>
            <p:cNvGrpSpPr>
              <a:grpSpLocks/>
            </p:cNvGrpSpPr>
            <p:nvPr/>
          </p:nvGrpSpPr>
          <p:grpSpPr bwMode="auto">
            <a:xfrm>
              <a:off x="669589" y="0"/>
              <a:ext cx="5595106" cy="559866"/>
              <a:chOff x="0" y="0"/>
              <a:chExt cx="4123615" cy="412624"/>
            </a:xfrm>
          </p:grpSpPr>
          <p:sp>
            <p:nvSpPr>
              <p:cNvPr id="12309" name="圆角矩形 25"/>
              <p:cNvSpPr>
                <a:spLocks noChangeArrowheads="1"/>
              </p:cNvSpPr>
              <p:nvPr/>
            </p:nvSpPr>
            <p:spPr bwMode="auto">
              <a:xfrm>
                <a:off x="0" y="0"/>
                <a:ext cx="4123615"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12310" name="矩形 26"/>
              <p:cNvSpPr>
                <a:spLocks noChangeArrowheads="1"/>
              </p:cNvSpPr>
              <p:nvPr/>
            </p:nvSpPr>
            <p:spPr bwMode="auto">
              <a:xfrm>
                <a:off x="908228" y="69298"/>
                <a:ext cx="1837343" cy="294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sp>
          <p:nvSpPr>
            <p:cNvPr id="12308" name="圆角矩形 10"/>
            <p:cNvSpPr>
              <a:spLocks noChangeArrowheads="1"/>
            </p:cNvSpPr>
            <p:nvPr/>
          </p:nvSpPr>
          <p:spPr bwMode="auto">
            <a:xfrm>
              <a:off x="0" y="0"/>
              <a:ext cx="1031891" cy="559866"/>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2.</a:t>
              </a:r>
              <a:endParaRPr lang="zh-CN" altLang="en-US" sz="2000" b="1">
                <a:solidFill>
                  <a:srgbClr val="FFFFFF"/>
                </a:solidFill>
                <a:latin typeface="宋体" pitchFamily="2" charset="-122"/>
                <a:sym typeface="宋体" pitchFamily="2" charset="-122"/>
              </a:endParaRPr>
            </a:p>
          </p:txBody>
        </p:sp>
      </p:grpSp>
      <p:grpSp>
        <p:nvGrpSpPr>
          <p:cNvPr id="13319" name="组合 27"/>
          <p:cNvGrpSpPr>
            <a:grpSpLocks/>
          </p:cNvGrpSpPr>
          <p:nvPr/>
        </p:nvGrpSpPr>
        <p:grpSpPr bwMode="auto">
          <a:xfrm>
            <a:off x="2217738" y="1219200"/>
            <a:ext cx="5594350" cy="560388"/>
            <a:chOff x="0" y="0"/>
            <a:chExt cx="4123615" cy="412624"/>
          </a:xfrm>
        </p:grpSpPr>
        <p:sp>
          <p:nvSpPr>
            <p:cNvPr id="12305" name="圆角矩形 28"/>
            <p:cNvSpPr>
              <a:spLocks noChangeArrowheads="1"/>
            </p:cNvSpPr>
            <p:nvPr/>
          </p:nvSpPr>
          <p:spPr bwMode="auto">
            <a:xfrm>
              <a:off x="0" y="0"/>
              <a:ext cx="4123615"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12306" name="矩形 29"/>
            <p:cNvSpPr>
              <a:spLocks noChangeArrowheads="1"/>
            </p:cNvSpPr>
            <p:nvPr/>
          </p:nvSpPr>
          <p:spPr bwMode="auto">
            <a:xfrm>
              <a:off x="915211" y="70267"/>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sp>
        <p:nvSpPr>
          <p:cNvPr id="13322" name="圆角矩形 10"/>
          <p:cNvSpPr>
            <a:spLocks noChangeArrowheads="1"/>
          </p:cNvSpPr>
          <p:nvPr/>
        </p:nvSpPr>
        <p:spPr bwMode="auto">
          <a:xfrm>
            <a:off x="1547813" y="1219200"/>
            <a:ext cx="1031875" cy="560388"/>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1.</a:t>
            </a:r>
            <a:endParaRPr lang="zh-CN" altLang="en-US" sz="2000" b="1">
              <a:solidFill>
                <a:srgbClr val="FFFFFF"/>
              </a:solidFill>
              <a:latin typeface="宋体" pitchFamily="2" charset="-122"/>
              <a:sym typeface="宋体" pitchFamily="2" charset="-122"/>
            </a:endParaRPr>
          </a:p>
        </p:txBody>
      </p:sp>
      <p:sp>
        <p:nvSpPr>
          <p:cNvPr id="12293" name="五边形 7"/>
          <p:cNvSpPr>
            <a:spLocks noChangeArrowheads="1"/>
          </p:cNvSpPr>
          <p:nvPr/>
        </p:nvSpPr>
        <p:spPr bwMode="auto">
          <a:xfrm>
            <a:off x="0" y="339725"/>
            <a:ext cx="1403350" cy="360363"/>
          </a:xfrm>
          <a:prstGeom prst="homePlate">
            <a:avLst>
              <a:gd name="adj" fmla="val 97357"/>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24" name="标题 1"/>
          <p:cNvSpPr>
            <a:spLocks noChangeArrowheads="1"/>
          </p:cNvSpPr>
          <p:nvPr/>
        </p:nvSpPr>
        <p:spPr bwMode="auto">
          <a:xfrm>
            <a:off x="231775" y="303213"/>
            <a:ext cx="10795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过渡页</a:t>
            </a:r>
          </a:p>
        </p:txBody>
      </p:sp>
      <p:sp>
        <p:nvSpPr>
          <p:cNvPr id="12295" name="燕尾形 9"/>
          <p:cNvSpPr>
            <a:spLocks noChangeArrowheads="1"/>
          </p:cNvSpPr>
          <p:nvPr/>
        </p:nvSpPr>
        <p:spPr bwMode="auto">
          <a:xfrm>
            <a:off x="1311275" y="339725"/>
            <a:ext cx="307975"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宋体" pitchFamily="2" charset="-122"/>
              <a:sym typeface="宋体" pitchFamily="2" charset="-122"/>
            </a:endParaRPr>
          </a:p>
        </p:txBody>
      </p:sp>
      <p:sp>
        <p:nvSpPr>
          <p:cNvPr id="12296" name="燕尾形 93"/>
          <p:cNvSpPr>
            <a:spLocks noChangeArrowheads="1"/>
          </p:cNvSpPr>
          <p:nvPr/>
        </p:nvSpPr>
        <p:spPr bwMode="auto">
          <a:xfrm>
            <a:off x="1527175" y="339725"/>
            <a:ext cx="307975"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宋体" pitchFamily="2" charset="-122"/>
              <a:sym typeface="宋体" pitchFamily="2" charset="-122"/>
            </a:endParaRPr>
          </a:p>
        </p:txBody>
      </p:sp>
      <p:grpSp>
        <p:nvGrpSpPr>
          <p:cNvPr id="13327" name="组合 41"/>
          <p:cNvGrpSpPr>
            <a:grpSpLocks/>
          </p:cNvGrpSpPr>
          <p:nvPr/>
        </p:nvGrpSpPr>
        <p:grpSpPr bwMode="auto">
          <a:xfrm>
            <a:off x="2217738" y="3795713"/>
            <a:ext cx="5594350" cy="560387"/>
            <a:chOff x="0" y="0"/>
            <a:chExt cx="4123615" cy="412621"/>
          </a:xfrm>
        </p:grpSpPr>
        <p:sp>
          <p:nvSpPr>
            <p:cNvPr id="12303" name="圆角矩形 42"/>
            <p:cNvSpPr>
              <a:spLocks noChangeArrowheads="1"/>
            </p:cNvSpPr>
            <p:nvPr/>
          </p:nvSpPr>
          <p:spPr bwMode="auto">
            <a:xfrm>
              <a:off x="0" y="0"/>
              <a:ext cx="4123615" cy="412621"/>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12304" name="矩形 43"/>
            <p:cNvSpPr>
              <a:spLocks noChangeArrowheads="1"/>
            </p:cNvSpPr>
            <p:nvPr/>
          </p:nvSpPr>
          <p:spPr bwMode="auto">
            <a:xfrm>
              <a:off x="908228" y="70265"/>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grpSp>
        <p:nvGrpSpPr>
          <p:cNvPr id="13330" name="组合 44"/>
          <p:cNvGrpSpPr>
            <a:grpSpLocks/>
          </p:cNvGrpSpPr>
          <p:nvPr/>
        </p:nvGrpSpPr>
        <p:grpSpPr bwMode="auto">
          <a:xfrm>
            <a:off x="2217738" y="2932113"/>
            <a:ext cx="5594350" cy="560387"/>
            <a:chOff x="0" y="0"/>
            <a:chExt cx="4123615" cy="412621"/>
          </a:xfrm>
        </p:grpSpPr>
        <p:sp>
          <p:nvSpPr>
            <p:cNvPr id="12301" name="圆角矩形 45"/>
            <p:cNvSpPr>
              <a:spLocks noChangeArrowheads="1"/>
            </p:cNvSpPr>
            <p:nvPr/>
          </p:nvSpPr>
          <p:spPr bwMode="auto">
            <a:xfrm>
              <a:off x="0" y="0"/>
              <a:ext cx="4123615" cy="412621"/>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12302" name="矩形 46"/>
            <p:cNvSpPr>
              <a:spLocks noChangeArrowheads="1"/>
            </p:cNvSpPr>
            <p:nvPr/>
          </p:nvSpPr>
          <p:spPr bwMode="auto">
            <a:xfrm>
              <a:off x="915211" y="70267"/>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sp>
        <p:nvSpPr>
          <p:cNvPr id="13333" name="圆角矩形 10"/>
          <p:cNvSpPr>
            <a:spLocks noChangeArrowheads="1"/>
          </p:cNvSpPr>
          <p:nvPr/>
        </p:nvSpPr>
        <p:spPr bwMode="auto">
          <a:xfrm>
            <a:off x="1547813" y="3795713"/>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4.</a:t>
            </a:r>
            <a:endParaRPr lang="zh-CN" altLang="en-US" sz="2000" b="1">
              <a:solidFill>
                <a:srgbClr val="FFFFFF"/>
              </a:solidFill>
              <a:latin typeface="宋体" pitchFamily="2" charset="-122"/>
              <a:sym typeface="宋体" pitchFamily="2" charset="-122"/>
            </a:endParaRPr>
          </a:p>
        </p:txBody>
      </p:sp>
      <p:sp>
        <p:nvSpPr>
          <p:cNvPr id="13334" name="圆角矩形 10"/>
          <p:cNvSpPr>
            <a:spLocks noChangeArrowheads="1"/>
          </p:cNvSpPr>
          <p:nvPr/>
        </p:nvSpPr>
        <p:spPr bwMode="auto">
          <a:xfrm>
            <a:off x="1547813" y="2932113"/>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3.</a:t>
            </a:r>
            <a:endParaRPr lang="zh-CN" altLang="en-US" sz="2000" b="1">
              <a:solidFill>
                <a:srgbClr val="FFFFFF"/>
              </a:solidFill>
              <a:latin typeface="宋体" pitchFamily="2" charset="-122"/>
              <a:sym typeface="宋体" pitchFamily="2"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324"/>
                                        </p:tgtEl>
                                        <p:attrNameLst>
                                          <p:attrName>style.visibility</p:attrName>
                                        </p:attrNameLst>
                                      </p:cBhvr>
                                      <p:to>
                                        <p:strVal val="visible"/>
                                      </p:to>
                                    </p:set>
                                    <p:anim calcmode="lin" valueType="num">
                                      <p:cBhvr>
                                        <p:cTn id="7" dur="500" fill="hold"/>
                                        <p:tgtEl>
                                          <p:spTgt spid="13324"/>
                                        </p:tgtEl>
                                        <p:attrNameLst>
                                          <p:attrName>ppt_x</p:attrName>
                                        </p:attrNameLst>
                                      </p:cBhvr>
                                      <p:tavLst>
                                        <p:tav tm="0">
                                          <p:val>
                                            <p:strVal val="0-#ppt_w/2"/>
                                          </p:val>
                                        </p:tav>
                                        <p:tav tm="100000">
                                          <p:val>
                                            <p:strVal val="#ppt_x"/>
                                          </p:val>
                                        </p:tav>
                                      </p:tavLst>
                                    </p:anim>
                                    <p:anim calcmode="lin" valueType="num">
                                      <p:cBhvr>
                                        <p:cTn id="8" dur="500" fill="hold"/>
                                        <p:tgtEl>
                                          <p:spTgt spid="1332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63" presetClass="path" presetSubtype="0" accel="50000" decel="50000" fill="hold" grpId="0" nodeType="afterEffect">
                                  <p:stCondLst>
                                    <p:cond delay="0"/>
                                  </p:stCondLst>
                                  <p:childTnLst>
                                    <p:animMotion origin="layout" path="M -4.44444E-6 -1.384E-6 L 0.62865 -1.384E-6 " pathEditMode="relative" rAng="0" ptsTypes="AA">
                                      <p:cBhvr>
                                        <p:cTn id="11" dur="1000" fill="hold"/>
                                        <p:tgtEl>
                                          <p:spTgt spid="13334"/>
                                        </p:tgtEl>
                                        <p:attrNameLst>
                                          <p:attrName>ppt_x,ppt_y</p:attrName>
                                        </p:attrNameLst>
                                      </p:cBhvr>
                                      <p:rCtr x="3142400" y="0"/>
                                    </p:animMotion>
                                  </p:childTnLst>
                                </p:cTn>
                              </p:par>
                              <p:par>
                                <p:cTn id="12" presetID="63" presetClass="path" presetSubtype="0" accel="50000" decel="50000" fill="hold" grpId="0" nodeType="withEffect">
                                  <p:stCondLst>
                                    <p:cond delay="0"/>
                                  </p:stCondLst>
                                  <p:childTnLst>
                                    <p:animMotion origin="layout" path="M -4.44444E-6 1.77325E-6 L 0.62865 1.77325E-6 " pathEditMode="relative" rAng="0" ptsTypes="AA">
                                      <p:cBhvr>
                                        <p:cTn id="13" dur="1000" fill="hold"/>
                                        <p:tgtEl>
                                          <p:spTgt spid="13333"/>
                                        </p:tgtEl>
                                        <p:attrNameLst>
                                          <p:attrName>ppt_x,ppt_y</p:attrName>
                                        </p:attrNameLst>
                                      </p:cBhvr>
                                      <p:rCtr x="3142400" y="0"/>
                                    </p:animMotion>
                                  </p:childTnLst>
                                </p:cTn>
                              </p:par>
                              <p:par>
                                <p:cTn id="14" presetID="63" presetClass="path" presetSubtype="0" accel="50000" decel="50000" fill="hold" grpId="0" nodeType="withEffect">
                                  <p:stCondLst>
                                    <p:cond delay="0"/>
                                  </p:stCondLst>
                                  <p:childTnLst>
                                    <p:animMotion origin="layout" path="M -4.44444E-6 -9.57677E-7 L 0.62865 -9.57677E-7 " pathEditMode="relative" rAng="0" ptsTypes="AA">
                                      <p:cBhvr>
                                        <p:cTn id="15" dur="1000" fill="hold"/>
                                        <p:tgtEl>
                                          <p:spTgt spid="13322"/>
                                        </p:tgtEl>
                                        <p:attrNameLst>
                                          <p:attrName>ppt_x,ppt_y</p:attrName>
                                        </p:attrNameLst>
                                      </p:cBhvr>
                                      <p:rCtr x="3142400" y="0"/>
                                    </p:animMotion>
                                  </p:childTnLst>
                                </p:cTn>
                              </p:par>
                              <p:par>
                                <p:cTn id="16" presetID="2" presetClass="exit" presetSubtype="2" fill="hold" grpId="1" nodeType="withEffect">
                                  <p:stCondLst>
                                    <p:cond delay="0"/>
                                  </p:stCondLst>
                                  <p:childTnLst>
                                    <p:anim calcmode="lin" valueType="num">
                                      <p:cBhvr>
                                        <p:cTn id="17" dur="500"/>
                                        <p:tgtEl>
                                          <p:spTgt spid="13322"/>
                                        </p:tgtEl>
                                        <p:attrNameLst>
                                          <p:attrName>ppt_x</p:attrName>
                                        </p:attrNameLst>
                                      </p:cBhvr>
                                      <p:tavLst>
                                        <p:tav tm="0">
                                          <p:val>
                                            <p:strVal val="ppt_x"/>
                                          </p:val>
                                        </p:tav>
                                        <p:tav tm="100000">
                                          <p:val>
                                            <p:strVal val="1+ppt_w/2"/>
                                          </p:val>
                                        </p:tav>
                                      </p:tavLst>
                                    </p:anim>
                                    <p:anim calcmode="lin" valueType="num">
                                      <p:cBhvr>
                                        <p:cTn id="18" dur="500"/>
                                        <p:tgtEl>
                                          <p:spTgt spid="13322"/>
                                        </p:tgtEl>
                                        <p:attrNameLst>
                                          <p:attrName>ppt_y</p:attrName>
                                        </p:attrNameLst>
                                      </p:cBhvr>
                                      <p:tavLst>
                                        <p:tav tm="0">
                                          <p:val>
                                            <p:strVal val="ppt_y"/>
                                          </p:val>
                                        </p:tav>
                                        <p:tav tm="100000">
                                          <p:val>
                                            <p:strVal val="ppt_y"/>
                                          </p:val>
                                        </p:tav>
                                      </p:tavLst>
                                    </p:anim>
                                    <p:set>
                                      <p:cBhvr>
                                        <p:cTn id="19" dur="1" fill="hold">
                                          <p:stCondLst>
                                            <p:cond delay="499"/>
                                          </p:stCondLst>
                                        </p:cTn>
                                        <p:tgtEl>
                                          <p:spTgt spid="13322"/>
                                        </p:tgtEl>
                                        <p:attrNameLst>
                                          <p:attrName>style.visibility</p:attrName>
                                        </p:attrNameLst>
                                      </p:cBhvr>
                                      <p:to>
                                        <p:strVal val="hidden"/>
                                      </p:to>
                                    </p:set>
                                  </p:childTnLst>
                                </p:cTn>
                              </p:par>
                              <p:par>
                                <p:cTn id="20" presetID="2" presetClass="exit" presetSubtype="2" fill="hold" grpId="1" nodeType="withEffect">
                                  <p:stCondLst>
                                    <p:cond delay="0"/>
                                  </p:stCondLst>
                                  <p:childTnLst>
                                    <p:anim calcmode="lin" valueType="num">
                                      <p:cBhvr>
                                        <p:cTn id="21" dur="500"/>
                                        <p:tgtEl>
                                          <p:spTgt spid="13334"/>
                                        </p:tgtEl>
                                        <p:attrNameLst>
                                          <p:attrName>ppt_x</p:attrName>
                                        </p:attrNameLst>
                                      </p:cBhvr>
                                      <p:tavLst>
                                        <p:tav tm="0">
                                          <p:val>
                                            <p:strVal val="ppt_x"/>
                                          </p:val>
                                        </p:tav>
                                        <p:tav tm="100000">
                                          <p:val>
                                            <p:strVal val="1+ppt_w/2"/>
                                          </p:val>
                                        </p:tav>
                                      </p:tavLst>
                                    </p:anim>
                                    <p:anim calcmode="lin" valueType="num">
                                      <p:cBhvr>
                                        <p:cTn id="22" dur="500"/>
                                        <p:tgtEl>
                                          <p:spTgt spid="13334"/>
                                        </p:tgtEl>
                                        <p:attrNameLst>
                                          <p:attrName>ppt_y</p:attrName>
                                        </p:attrNameLst>
                                      </p:cBhvr>
                                      <p:tavLst>
                                        <p:tav tm="0">
                                          <p:val>
                                            <p:strVal val="ppt_y"/>
                                          </p:val>
                                        </p:tav>
                                        <p:tav tm="100000">
                                          <p:val>
                                            <p:strVal val="ppt_y"/>
                                          </p:val>
                                        </p:tav>
                                      </p:tavLst>
                                    </p:anim>
                                    <p:set>
                                      <p:cBhvr>
                                        <p:cTn id="23" dur="1" fill="hold">
                                          <p:stCondLst>
                                            <p:cond delay="499"/>
                                          </p:stCondLst>
                                        </p:cTn>
                                        <p:tgtEl>
                                          <p:spTgt spid="13334"/>
                                        </p:tgtEl>
                                        <p:attrNameLst>
                                          <p:attrName>style.visibility</p:attrName>
                                        </p:attrNameLst>
                                      </p:cBhvr>
                                      <p:to>
                                        <p:strVal val="hidden"/>
                                      </p:to>
                                    </p:set>
                                  </p:childTnLst>
                                </p:cTn>
                              </p:par>
                              <p:par>
                                <p:cTn id="24" presetID="2" presetClass="exit" presetSubtype="2" fill="hold" nodeType="withEffect">
                                  <p:stCondLst>
                                    <p:cond delay="0"/>
                                  </p:stCondLst>
                                  <p:childTnLst>
                                    <p:anim calcmode="lin" valueType="num">
                                      <p:cBhvr>
                                        <p:cTn id="25" dur="500"/>
                                        <p:tgtEl>
                                          <p:spTgt spid="13330"/>
                                        </p:tgtEl>
                                        <p:attrNameLst>
                                          <p:attrName>ppt_x</p:attrName>
                                        </p:attrNameLst>
                                      </p:cBhvr>
                                      <p:tavLst>
                                        <p:tav tm="0">
                                          <p:val>
                                            <p:strVal val="ppt_x"/>
                                          </p:val>
                                        </p:tav>
                                        <p:tav tm="100000">
                                          <p:val>
                                            <p:strVal val="1+ppt_w/2"/>
                                          </p:val>
                                        </p:tav>
                                      </p:tavLst>
                                    </p:anim>
                                    <p:anim calcmode="lin" valueType="num">
                                      <p:cBhvr>
                                        <p:cTn id="26" dur="500"/>
                                        <p:tgtEl>
                                          <p:spTgt spid="13330"/>
                                        </p:tgtEl>
                                        <p:attrNameLst>
                                          <p:attrName>ppt_y</p:attrName>
                                        </p:attrNameLst>
                                      </p:cBhvr>
                                      <p:tavLst>
                                        <p:tav tm="0">
                                          <p:val>
                                            <p:strVal val="ppt_y"/>
                                          </p:val>
                                        </p:tav>
                                        <p:tav tm="100000">
                                          <p:val>
                                            <p:strVal val="ppt_y"/>
                                          </p:val>
                                        </p:tav>
                                      </p:tavLst>
                                    </p:anim>
                                    <p:set>
                                      <p:cBhvr>
                                        <p:cTn id="27" dur="1" fill="hold">
                                          <p:stCondLst>
                                            <p:cond delay="499"/>
                                          </p:stCondLst>
                                        </p:cTn>
                                        <p:tgtEl>
                                          <p:spTgt spid="13330"/>
                                        </p:tgtEl>
                                        <p:attrNameLst>
                                          <p:attrName>style.visibility</p:attrName>
                                        </p:attrNameLst>
                                      </p:cBhvr>
                                      <p:to>
                                        <p:strVal val="hidden"/>
                                      </p:to>
                                    </p:set>
                                  </p:childTnLst>
                                </p:cTn>
                              </p:par>
                              <p:par>
                                <p:cTn id="28" presetID="2" presetClass="exit" presetSubtype="2" fill="hold" grpId="1" nodeType="withEffect">
                                  <p:stCondLst>
                                    <p:cond delay="0"/>
                                  </p:stCondLst>
                                  <p:childTnLst>
                                    <p:anim calcmode="lin" valueType="num">
                                      <p:cBhvr>
                                        <p:cTn id="29" dur="500"/>
                                        <p:tgtEl>
                                          <p:spTgt spid="13333"/>
                                        </p:tgtEl>
                                        <p:attrNameLst>
                                          <p:attrName>ppt_x</p:attrName>
                                        </p:attrNameLst>
                                      </p:cBhvr>
                                      <p:tavLst>
                                        <p:tav tm="0">
                                          <p:val>
                                            <p:strVal val="ppt_x"/>
                                          </p:val>
                                        </p:tav>
                                        <p:tav tm="100000">
                                          <p:val>
                                            <p:strVal val="1+ppt_w/2"/>
                                          </p:val>
                                        </p:tav>
                                      </p:tavLst>
                                    </p:anim>
                                    <p:anim calcmode="lin" valueType="num">
                                      <p:cBhvr>
                                        <p:cTn id="30" dur="500"/>
                                        <p:tgtEl>
                                          <p:spTgt spid="13333"/>
                                        </p:tgtEl>
                                        <p:attrNameLst>
                                          <p:attrName>ppt_y</p:attrName>
                                        </p:attrNameLst>
                                      </p:cBhvr>
                                      <p:tavLst>
                                        <p:tav tm="0">
                                          <p:val>
                                            <p:strVal val="ppt_y"/>
                                          </p:val>
                                        </p:tav>
                                        <p:tav tm="100000">
                                          <p:val>
                                            <p:strVal val="ppt_y"/>
                                          </p:val>
                                        </p:tav>
                                      </p:tavLst>
                                    </p:anim>
                                    <p:set>
                                      <p:cBhvr>
                                        <p:cTn id="31" dur="1" fill="hold">
                                          <p:stCondLst>
                                            <p:cond delay="499"/>
                                          </p:stCondLst>
                                        </p:cTn>
                                        <p:tgtEl>
                                          <p:spTgt spid="13333"/>
                                        </p:tgtEl>
                                        <p:attrNameLst>
                                          <p:attrName>style.visibility</p:attrName>
                                        </p:attrNameLst>
                                      </p:cBhvr>
                                      <p:to>
                                        <p:strVal val="hidden"/>
                                      </p:to>
                                    </p:set>
                                  </p:childTnLst>
                                </p:cTn>
                              </p:par>
                              <p:par>
                                <p:cTn id="32" presetID="2" presetClass="exit" presetSubtype="2" fill="hold" nodeType="withEffect">
                                  <p:stCondLst>
                                    <p:cond delay="0"/>
                                  </p:stCondLst>
                                  <p:childTnLst>
                                    <p:anim calcmode="lin" valueType="num">
                                      <p:cBhvr>
                                        <p:cTn id="33" dur="500"/>
                                        <p:tgtEl>
                                          <p:spTgt spid="13319"/>
                                        </p:tgtEl>
                                        <p:attrNameLst>
                                          <p:attrName>ppt_x</p:attrName>
                                        </p:attrNameLst>
                                      </p:cBhvr>
                                      <p:tavLst>
                                        <p:tav tm="0">
                                          <p:val>
                                            <p:strVal val="ppt_x"/>
                                          </p:val>
                                        </p:tav>
                                        <p:tav tm="100000">
                                          <p:val>
                                            <p:strVal val="1+ppt_w/2"/>
                                          </p:val>
                                        </p:tav>
                                      </p:tavLst>
                                    </p:anim>
                                    <p:anim calcmode="lin" valueType="num">
                                      <p:cBhvr>
                                        <p:cTn id="34" dur="500"/>
                                        <p:tgtEl>
                                          <p:spTgt spid="13319"/>
                                        </p:tgtEl>
                                        <p:attrNameLst>
                                          <p:attrName>ppt_y</p:attrName>
                                        </p:attrNameLst>
                                      </p:cBhvr>
                                      <p:tavLst>
                                        <p:tav tm="0">
                                          <p:val>
                                            <p:strVal val="ppt_y"/>
                                          </p:val>
                                        </p:tav>
                                        <p:tav tm="100000">
                                          <p:val>
                                            <p:strVal val="ppt_y"/>
                                          </p:val>
                                        </p:tav>
                                      </p:tavLst>
                                    </p:anim>
                                    <p:set>
                                      <p:cBhvr>
                                        <p:cTn id="35" dur="1" fill="hold">
                                          <p:stCondLst>
                                            <p:cond delay="499"/>
                                          </p:stCondLst>
                                        </p:cTn>
                                        <p:tgtEl>
                                          <p:spTgt spid="13319"/>
                                        </p:tgtEl>
                                        <p:attrNameLst>
                                          <p:attrName>style.visibility</p:attrName>
                                        </p:attrNameLst>
                                      </p:cBhvr>
                                      <p:to>
                                        <p:strVal val="hidden"/>
                                      </p:to>
                                    </p:set>
                                  </p:childTnLst>
                                </p:cTn>
                              </p:par>
                              <p:par>
                                <p:cTn id="36" presetID="2" presetClass="exit" presetSubtype="2" fill="hold" nodeType="withEffect">
                                  <p:stCondLst>
                                    <p:cond delay="0"/>
                                  </p:stCondLst>
                                  <p:childTnLst>
                                    <p:anim calcmode="lin" valueType="num">
                                      <p:cBhvr>
                                        <p:cTn id="37" dur="500"/>
                                        <p:tgtEl>
                                          <p:spTgt spid="13327"/>
                                        </p:tgtEl>
                                        <p:attrNameLst>
                                          <p:attrName>ppt_x</p:attrName>
                                        </p:attrNameLst>
                                      </p:cBhvr>
                                      <p:tavLst>
                                        <p:tav tm="0">
                                          <p:val>
                                            <p:strVal val="ppt_x"/>
                                          </p:val>
                                        </p:tav>
                                        <p:tav tm="100000">
                                          <p:val>
                                            <p:strVal val="1+ppt_w/2"/>
                                          </p:val>
                                        </p:tav>
                                      </p:tavLst>
                                    </p:anim>
                                    <p:anim calcmode="lin" valueType="num">
                                      <p:cBhvr>
                                        <p:cTn id="38" dur="500"/>
                                        <p:tgtEl>
                                          <p:spTgt spid="13327"/>
                                        </p:tgtEl>
                                        <p:attrNameLst>
                                          <p:attrName>ppt_y</p:attrName>
                                        </p:attrNameLst>
                                      </p:cBhvr>
                                      <p:tavLst>
                                        <p:tav tm="0">
                                          <p:val>
                                            <p:strVal val="ppt_y"/>
                                          </p:val>
                                        </p:tav>
                                        <p:tav tm="100000">
                                          <p:val>
                                            <p:strVal val="ppt_y"/>
                                          </p:val>
                                        </p:tav>
                                      </p:tavLst>
                                    </p:anim>
                                    <p:set>
                                      <p:cBhvr>
                                        <p:cTn id="39" dur="1" fill="hold">
                                          <p:stCondLst>
                                            <p:cond delay="499"/>
                                          </p:stCondLst>
                                        </p:cTn>
                                        <p:tgtEl>
                                          <p:spTgt spid="13327"/>
                                        </p:tgtEl>
                                        <p:attrNameLst>
                                          <p:attrName>style.visibility</p:attrName>
                                        </p:attrNameLst>
                                      </p:cBhvr>
                                      <p:to>
                                        <p:strVal val="hidden"/>
                                      </p:to>
                                    </p:set>
                                  </p:childTnLst>
                                </p:cTn>
                              </p:par>
                            </p:childTnLst>
                          </p:cTn>
                        </p:par>
                        <p:par>
                          <p:cTn id="40" fill="hold" nodeType="afterGroup">
                            <p:stCondLst>
                              <p:cond delay="1500"/>
                            </p:stCondLst>
                            <p:childTnLst>
                              <p:par>
                                <p:cTn id="41" presetID="42" presetClass="path" presetSubtype="0" accel="50000" decel="50000" fill="hold" nodeType="afterEffect">
                                  <p:stCondLst>
                                    <p:cond delay="0"/>
                                  </p:stCondLst>
                                  <p:childTnLst>
                                    <p:animMotion origin="layout" path="M 4.44444E-6 -1.60494E-6 L 4.44444E-6 0.03673 " pathEditMode="relative" rAng="0" ptsTypes="AA">
                                      <p:cBhvr>
                                        <p:cTn id="42" dur="500" fill="hold"/>
                                        <p:tgtEl>
                                          <p:spTgt spid="13314"/>
                                        </p:tgtEl>
                                        <p:attrNameLst>
                                          <p:attrName>ppt_x,ppt_y</p:attrName>
                                        </p:attrNameLst>
                                      </p:cBhvr>
                                      <p:rCtr x="0" y="182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2" grpId="0" bldLvl="0" animBg="1" autoUpdateAnimBg="0"/>
      <p:bldP spid="13322" grpId="1" bldLvl="0" animBg="1" autoUpdateAnimBg="0"/>
      <p:bldP spid="13324" grpId="0" bldLvl="0" autoUpdateAnimBg="0"/>
      <p:bldP spid="13333" grpId="0" bldLvl="0" animBg="1" autoUpdateAnimBg="0"/>
      <p:bldP spid="13333" grpId="1" bldLvl="0" animBg="1" autoUpdateAnimBg="0"/>
      <p:bldP spid="13334" grpId="0" bldLvl="0" animBg="1" autoUpdateAnimBg="0"/>
      <p:bldP spid="13334" grpId="1" bldLvl="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39"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14340"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14341"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14342" name="组合 5"/>
          <p:cNvGrpSpPr>
            <a:grpSpLocks/>
          </p:cNvGrpSpPr>
          <p:nvPr/>
        </p:nvGrpSpPr>
        <p:grpSpPr bwMode="auto">
          <a:xfrm>
            <a:off x="482600" y="771525"/>
            <a:ext cx="8166100" cy="4014788"/>
            <a:chOff x="0" y="0"/>
            <a:chExt cx="6429376" cy="3160712"/>
          </a:xfrm>
        </p:grpSpPr>
        <p:sp>
          <p:nvSpPr>
            <p:cNvPr id="13327" name="Freeform 6"/>
            <p:cNvSpPr>
              <a:spLocks noChangeArrowheads="1"/>
            </p:cNvSpPr>
            <p:nvPr/>
          </p:nvSpPr>
          <p:spPr bwMode="auto">
            <a:xfrm>
              <a:off x="3998913" y="101600"/>
              <a:ext cx="47625" cy="25400"/>
            </a:xfrm>
            <a:custGeom>
              <a:avLst/>
              <a:gdLst>
                <a:gd name="T0" fmla="*/ 187891615 w 13"/>
                <a:gd name="T1" fmla="*/ 26332543 h 7"/>
                <a:gd name="T2" fmla="*/ 214733798 w 13"/>
                <a:gd name="T3" fmla="*/ 65833171 h 7"/>
                <a:gd name="T4" fmla="*/ 308683269 w 13"/>
                <a:gd name="T5" fmla="*/ 184331429 h 7"/>
                <a:gd name="T6" fmla="*/ 120787990 w 13"/>
                <a:gd name="T7" fmla="*/ 118498257 h 7"/>
                <a:gd name="T8" fmla="*/ 187891615 w 13"/>
                <a:gd name="T9" fmla="*/ 26332543 h 7"/>
                <a:gd name="T10" fmla="*/ 0 60000 65536"/>
                <a:gd name="T11" fmla="*/ 0 60000 65536"/>
                <a:gd name="T12" fmla="*/ 0 60000 65536"/>
                <a:gd name="T13" fmla="*/ 0 60000 65536"/>
                <a:gd name="T14" fmla="*/ 0 60000 65536"/>
                <a:gd name="T15" fmla="*/ 0 w 13"/>
                <a:gd name="T16" fmla="*/ 0 h 7"/>
                <a:gd name="T17" fmla="*/ 13 w 13"/>
                <a:gd name="T18" fmla="*/ 7 h 7"/>
              </a:gdLst>
              <a:ahLst/>
              <a:cxnLst>
                <a:cxn ang="T10">
                  <a:pos x="T0" y="T1"/>
                </a:cxn>
                <a:cxn ang="T11">
                  <a:pos x="T2" y="T3"/>
                </a:cxn>
                <a:cxn ang="T12">
                  <a:pos x="T4" y="T5"/>
                </a:cxn>
                <a:cxn ang="T13">
                  <a:pos x="T6" y="T7"/>
                </a:cxn>
                <a:cxn ang="T14">
                  <a:pos x="T8" y="T9"/>
                </a:cxn>
              </a:cxnLst>
              <a:rect l="T15" t="T16" r="T17" b="T18"/>
              <a:pathLst>
                <a:path w="13" h="7">
                  <a:moveTo>
                    <a:pt x="6" y="1"/>
                  </a:moveTo>
                  <a:cubicBezTo>
                    <a:pt x="7" y="0"/>
                    <a:pt x="7" y="1"/>
                    <a:pt x="7" y="2"/>
                  </a:cubicBezTo>
                  <a:cubicBezTo>
                    <a:pt x="8" y="4"/>
                    <a:pt x="13" y="4"/>
                    <a:pt x="10" y="6"/>
                  </a:cubicBezTo>
                  <a:cubicBezTo>
                    <a:pt x="6" y="7"/>
                    <a:pt x="8" y="2"/>
                    <a:pt x="4" y="4"/>
                  </a:cubicBezTo>
                  <a:cubicBezTo>
                    <a:pt x="0" y="2"/>
                    <a:pt x="9" y="4"/>
                    <a:pt x="6"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28" name="Freeform 7"/>
            <p:cNvSpPr>
              <a:spLocks noChangeArrowheads="1"/>
            </p:cNvSpPr>
            <p:nvPr/>
          </p:nvSpPr>
          <p:spPr bwMode="auto">
            <a:xfrm>
              <a:off x="4670425" y="101600"/>
              <a:ext cx="93663" cy="47625"/>
            </a:xfrm>
            <a:custGeom>
              <a:avLst/>
              <a:gdLst>
                <a:gd name="T0" fmla="*/ 800076839 w 25"/>
                <a:gd name="T1" fmla="*/ 308683269 h 13"/>
                <a:gd name="T2" fmla="*/ 463201000 w 25"/>
                <a:gd name="T3" fmla="*/ 375786894 h 13"/>
                <a:gd name="T4" fmla="*/ 98256234 w 25"/>
                <a:gd name="T5" fmla="*/ 375786894 h 13"/>
                <a:gd name="T6" fmla="*/ 0 w 25"/>
                <a:gd name="T7" fmla="*/ 308683269 h 13"/>
                <a:gd name="T8" fmla="*/ 631637046 w 25"/>
                <a:gd name="T9" fmla="*/ 26842183 h 13"/>
                <a:gd name="T10" fmla="*/ 757965954 w 25"/>
                <a:gd name="T11" fmla="*/ 93945808 h 13"/>
                <a:gd name="T12" fmla="*/ 659709721 w 25"/>
                <a:gd name="T13" fmla="*/ 120787990 h 13"/>
                <a:gd name="T14" fmla="*/ 800076839 w 25"/>
                <a:gd name="T15" fmla="*/ 308683269 h 13"/>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13"/>
                <a:gd name="T26" fmla="*/ 25 w 25"/>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13">
                  <a:moveTo>
                    <a:pt x="24" y="10"/>
                  </a:moveTo>
                  <a:cubicBezTo>
                    <a:pt x="20" y="10"/>
                    <a:pt x="15" y="9"/>
                    <a:pt x="14" y="12"/>
                  </a:cubicBezTo>
                  <a:cubicBezTo>
                    <a:pt x="12" y="11"/>
                    <a:pt x="8" y="13"/>
                    <a:pt x="3" y="12"/>
                  </a:cubicBezTo>
                  <a:cubicBezTo>
                    <a:pt x="3" y="10"/>
                    <a:pt x="2" y="10"/>
                    <a:pt x="0" y="10"/>
                  </a:cubicBezTo>
                  <a:cubicBezTo>
                    <a:pt x="3" y="3"/>
                    <a:pt x="10" y="0"/>
                    <a:pt x="19" y="1"/>
                  </a:cubicBezTo>
                  <a:cubicBezTo>
                    <a:pt x="18" y="4"/>
                    <a:pt x="22" y="2"/>
                    <a:pt x="23" y="3"/>
                  </a:cubicBezTo>
                  <a:cubicBezTo>
                    <a:pt x="23" y="4"/>
                    <a:pt x="20" y="4"/>
                    <a:pt x="20" y="4"/>
                  </a:cubicBezTo>
                  <a:cubicBezTo>
                    <a:pt x="20" y="6"/>
                    <a:pt x="25" y="5"/>
                    <a:pt x="24" y="1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29" name="Freeform 8"/>
            <p:cNvSpPr>
              <a:spLocks noChangeArrowheads="1"/>
            </p:cNvSpPr>
            <p:nvPr/>
          </p:nvSpPr>
          <p:spPr bwMode="auto">
            <a:xfrm>
              <a:off x="4144963" y="107950"/>
              <a:ext cx="44450" cy="26987"/>
            </a:xfrm>
            <a:custGeom>
              <a:avLst/>
              <a:gdLst>
                <a:gd name="T0" fmla="*/ 384185054 w 12"/>
                <a:gd name="T1" fmla="*/ 29728108 h 7"/>
                <a:gd name="T2" fmla="*/ 356740883 w 12"/>
                <a:gd name="T3" fmla="*/ 222947318 h 7"/>
                <a:gd name="T4" fmla="*/ 192090675 w 12"/>
                <a:gd name="T5" fmla="*/ 252675426 h 7"/>
                <a:gd name="T6" fmla="*/ 0 w 12"/>
                <a:gd name="T7" fmla="*/ 104042596 h 7"/>
                <a:gd name="T8" fmla="*/ 219534846 w 12"/>
                <a:gd name="T9" fmla="*/ 104042596 h 7"/>
                <a:gd name="T10" fmla="*/ 384185054 w 12"/>
                <a:gd name="T11" fmla="*/ 29728108 h 7"/>
                <a:gd name="T12" fmla="*/ 0 60000 65536"/>
                <a:gd name="T13" fmla="*/ 0 60000 65536"/>
                <a:gd name="T14" fmla="*/ 0 60000 65536"/>
                <a:gd name="T15" fmla="*/ 0 60000 65536"/>
                <a:gd name="T16" fmla="*/ 0 60000 65536"/>
                <a:gd name="T17" fmla="*/ 0 60000 65536"/>
                <a:gd name="T18" fmla="*/ 0 w 12"/>
                <a:gd name="T19" fmla="*/ 0 h 7"/>
                <a:gd name="T20" fmla="*/ 12 w 12"/>
                <a:gd name="T21" fmla="*/ 7 h 7"/>
              </a:gdLst>
              <a:ahLst/>
              <a:cxnLst>
                <a:cxn ang="T12">
                  <a:pos x="T0" y="T1"/>
                </a:cxn>
                <a:cxn ang="T13">
                  <a:pos x="T2" y="T3"/>
                </a:cxn>
                <a:cxn ang="T14">
                  <a:pos x="T4" y="T5"/>
                </a:cxn>
                <a:cxn ang="T15">
                  <a:pos x="T6" y="T7"/>
                </a:cxn>
                <a:cxn ang="T16">
                  <a:pos x="T8" y="T9"/>
                </a:cxn>
                <a:cxn ang="T17">
                  <a:pos x="T10" y="T11"/>
                </a:cxn>
              </a:cxnLst>
              <a:rect l="T18" t="T19" r="T20" b="T21"/>
              <a:pathLst>
                <a:path w="12" h="7">
                  <a:moveTo>
                    <a:pt x="12" y="1"/>
                  </a:moveTo>
                  <a:cubicBezTo>
                    <a:pt x="11" y="2"/>
                    <a:pt x="11" y="4"/>
                    <a:pt x="11" y="6"/>
                  </a:cubicBezTo>
                  <a:cubicBezTo>
                    <a:pt x="8" y="5"/>
                    <a:pt x="8" y="6"/>
                    <a:pt x="6" y="7"/>
                  </a:cubicBezTo>
                  <a:cubicBezTo>
                    <a:pt x="4" y="6"/>
                    <a:pt x="0" y="7"/>
                    <a:pt x="0" y="3"/>
                  </a:cubicBezTo>
                  <a:cubicBezTo>
                    <a:pt x="4" y="4"/>
                    <a:pt x="5" y="1"/>
                    <a:pt x="7" y="3"/>
                  </a:cubicBezTo>
                  <a:cubicBezTo>
                    <a:pt x="9" y="3"/>
                    <a:pt x="8" y="0"/>
                    <a:pt x="12"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0" name="Freeform 9"/>
            <p:cNvSpPr>
              <a:spLocks noChangeArrowheads="1"/>
            </p:cNvSpPr>
            <p:nvPr/>
          </p:nvSpPr>
          <p:spPr bwMode="auto">
            <a:xfrm>
              <a:off x="3859213" y="120650"/>
              <a:ext cx="60325" cy="33337"/>
            </a:xfrm>
            <a:custGeom>
              <a:avLst/>
              <a:gdLst>
                <a:gd name="T0" fmla="*/ 511748286 w 16"/>
                <a:gd name="T1" fmla="*/ 0 h 9"/>
                <a:gd name="T2" fmla="*/ 440674125 w 16"/>
                <a:gd name="T3" fmla="*/ 123483952 h 9"/>
                <a:gd name="T4" fmla="*/ 298522033 w 16"/>
                <a:gd name="T5" fmla="*/ 219527849 h 9"/>
                <a:gd name="T6" fmla="*/ 241658180 w 16"/>
                <a:gd name="T7" fmla="*/ 164644035 h 9"/>
                <a:gd name="T8" fmla="*/ 99506088 w 16"/>
                <a:gd name="T9" fmla="*/ 192087794 h 9"/>
                <a:gd name="T10" fmla="*/ 28431927 w 16"/>
                <a:gd name="T11" fmla="*/ 123483952 h 9"/>
                <a:gd name="T12" fmla="*/ 241658180 w 16"/>
                <a:gd name="T13" fmla="*/ 96043897 h 9"/>
                <a:gd name="T14" fmla="*/ 241658180 w 16"/>
                <a:gd name="T15" fmla="*/ 27440055 h 9"/>
                <a:gd name="T16" fmla="*/ 511748286 w 16"/>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9"/>
                <a:gd name="T29" fmla="*/ 16 w 16"/>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9">
                  <a:moveTo>
                    <a:pt x="15" y="0"/>
                  </a:moveTo>
                  <a:cubicBezTo>
                    <a:pt x="16" y="3"/>
                    <a:pt x="13" y="2"/>
                    <a:pt x="13" y="4"/>
                  </a:cubicBezTo>
                  <a:cubicBezTo>
                    <a:pt x="13" y="5"/>
                    <a:pt x="11" y="7"/>
                    <a:pt x="9" y="7"/>
                  </a:cubicBezTo>
                  <a:cubicBezTo>
                    <a:pt x="7" y="9"/>
                    <a:pt x="7" y="5"/>
                    <a:pt x="7" y="5"/>
                  </a:cubicBezTo>
                  <a:cubicBezTo>
                    <a:pt x="6" y="5"/>
                    <a:pt x="5" y="7"/>
                    <a:pt x="3" y="6"/>
                  </a:cubicBezTo>
                  <a:cubicBezTo>
                    <a:pt x="2" y="6"/>
                    <a:pt x="2" y="3"/>
                    <a:pt x="1" y="4"/>
                  </a:cubicBezTo>
                  <a:cubicBezTo>
                    <a:pt x="0" y="1"/>
                    <a:pt x="5" y="4"/>
                    <a:pt x="7" y="3"/>
                  </a:cubicBezTo>
                  <a:cubicBezTo>
                    <a:pt x="7" y="3"/>
                    <a:pt x="7" y="1"/>
                    <a:pt x="7" y="1"/>
                  </a:cubicBezTo>
                  <a:cubicBezTo>
                    <a:pt x="10" y="1"/>
                    <a:pt x="11" y="1"/>
                    <a:pt x="15"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1" name="Freeform 10"/>
            <p:cNvSpPr>
              <a:spLocks noChangeArrowheads="1"/>
            </p:cNvSpPr>
            <p:nvPr/>
          </p:nvSpPr>
          <p:spPr bwMode="auto">
            <a:xfrm>
              <a:off x="4087813" y="120650"/>
              <a:ext cx="49213" cy="14287"/>
            </a:xfrm>
            <a:custGeom>
              <a:avLst/>
              <a:gdLst>
                <a:gd name="T0" fmla="*/ 415596214 w 13"/>
                <a:gd name="T1" fmla="*/ 114817476 h 4"/>
                <a:gd name="T2" fmla="*/ 71654128 w 13"/>
                <a:gd name="T3" fmla="*/ 114817476 h 4"/>
                <a:gd name="T4" fmla="*/ 200633830 w 13"/>
                <a:gd name="T5" fmla="*/ 0 h 4"/>
                <a:gd name="T6" fmla="*/ 415596214 w 13"/>
                <a:gd name="T7" fmla="*/ 114817476 h 4"/>
                <a:gd name="T8" fmla="*/ 0 60000 65536"/>
                <a:gd name="T9" fmla="*/ 0 60000 65536"/>
                <a:gd name="T10" fmla="*/ 0 60000 65536"/>
                <a:gd name="T11" fmla="*/ 0 60000 65536"/>
                <a:gd name="T12" fmla="*/ 0 w 13"/>
                <a:gd name="T13" fmla="*/ 0 h 4"/>
                <a:gd name="T14" fmla="*/ 13 w 13"/>
                <a:gd name="T15" fmla="*/ 4 h 4"/>
              </a:gdLst>
              <a:ahLst/>
              <a:cxnLst>
                <a:cxn ang="T8">
                  <a:pos x="T0" y="T1"/>
                </a:cxn>
                <a:cxn ang="T9">
                  <a:pos x="T2" y="T3"/>
                </a:cxn>
                <a:cxn ang="T10">
                  <a:pos x="T4" y="T5"/>
                </a:cxn>
                <a:cxn ang="T11">
                  <a:pos x="T6" y="T7"/>
                </a:cxn>
              </a:cxnLst>
              <a:rect l="T12" t="T13" r="T14" b="T15"/>
              <a:pathLst>
                <a:path w="13" h="4">
                  <a:moveTo>
                    <a:pt x="12" y="4"/>
                  </a:moveTo>
                  <a:cubicBezTo>
                    <a:pt x="8" y="4"/>
                    <a:pt x="5" y="4"/>
                    <a:pt x="2" y="4"/>
                  </a:cubicBezTo>
                  <a:cubicBezTo>
                    <a:pt x="0" y="0"/>
                    <a:pt x="6" y="3"/>
                    <a:pt x="6" y="0"/>
                  </a:cubicBezTo>
                  <a:cubicBezTo>
                    <a:pt x="7" y="3"/>
                    <a:pt x="13" y="0"/>
                    <a:pt x="12" y="4"/>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2" name="Freeform 11"/>
            <p:cNvSpPr>
              <a:spLocks noChangeArrowheads="1"/>
            </p:cNvSpPr>
            <p:nvPr/>
          </p:nvSpPr>
          <p:spPr bwMode="auto">
            <a:xfrm>
              <a:off x="4021138" y="138112"/>
              <a:ext cx="55563" cy="19050"/>
            </a:xfrm>
            <a:custGeom>
              <a:avLst/>
              <a:gdLst>
                <a:gd name="T0" fmla="*/ 356747798 w 15"/>
                <a:gd name="T1" fmla="*/ 0 h 5"/>
                <a:gd name="T2" fmla="*/ 356747798 w 15"/>
                <a:gd name="T3" fmla="*/ 174193200 h 5"/>
                <a:gd name="T4" fmla="*/ 0 w 15"/>
                <a:gd name="T5" fmla="*/ 101612700 h 5"/>
                <a:gd name="T6" fmla="*/ 356747798 w 15"/>
                <a:gd name="T7" fmla="*/ 0 h 5"/>
                <a:gd name="T8" fmla="*/ 0 60000 65536"/>
                <a:gd name="T9" fmla="*/ 0 60000 65536"/>
                <a:gd name="T10" fmla="*/ 0 60000 65536"/>
                <a:gd name="T11" fmla="*/ 0 60000 65536"/>
                <a:gd name="T12" fmla="*/ 0 w 15"/>
                <a:gd name="T13" fmla="*/ 0 h 5"/>
                <a:gd name="T14" fmla="*/ 15 w 15"/>
                <a:gd name="T15" fmla="*/ 5 h 5"/>
              </a:gdLst>
              <a:ahLst/>
              <a:cxnLst>
                <a:cxn ang="T8">
                  <a:pos x="T0" y="T1"/>
                </a:cxn>
                <a:cxn ang="T9">
                  <a:pos x="T2" y="T3"/>
                </a:cxn>
                <a:cxn ang="T10">
                  <a:pos x="T4" y="T5"/>
                </a:cxn>
                <a:cxn ang="T11">
                  <a:pos x="T6" y="T7"/>
                </a:cxn>
              </a:cxnLst>
              <a:rect l="T12" t="T13" r="T14" b="T15"/>
              <a:pathLst>
                <a:path w="15" h="5">
                  <a:moveTo>
                    <a:pt x="11" y="0"/>
                  </a:moveTo>
                  <a:cubicBezTo>
                    <a:pt x="15" y="2"/>
                    <a:pt x="11" y="1"/>
                    <a:pt x="11" y="5"/>
                  </a:cubicBezTo>
                  <a:cubicBezTo>
                    <a:pt x="7" y="4"/>
                    <a:pt x="2" y="5"/>
                    <a:pt x="0" y="3"/>
                  </a:cubicBezTo>
                  <a:cubicBezTo>
                    <a:pt x="2" y="1"/>
                    <a:pt x="9" y="2"/>
                    <a:pt x="11"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3" name="Freeform 12"/>
            <p:cNvSpPr>
              <a:spLocks noChangeArrowheads="1"/>
            </p:cNvSpPr>
            <p:nvPr/>
          </p:nvSpPr>
          <p:spPr bwMode="auto">
            <a:xfrm>
              <a:off x="1211263" y="157162"/>
              <a:ext cx="26988" cy="15875"/>
            </a:xfrm>
            <a:custGeom>
              <a:avLst/>
              <a:gdLst>
                <a:gd name="T0" fmla="*/ 0 w 7"/>
                <a:gd name="T1" fmla="*/ 0 h 4"/>
                <a:gd name="T2" fmla="*/ 222963290 w 7"/>
                <a:gd name="T3" fmla="*/ 157511750 h 4"/>
                <a:gd name="T4" fmla="*/ 0 w 7"/>
                <a:gd name="T5" fmla="*/ 0 h 4"/>
                <a:gd name="T6" fmla="*/ 0 60000 65536"/>
                <a:gd name="T7" fmla="*/ 0 60000 65536"/>
                <a:gd name="T8" fmla="*/ 0 60000 65536"/>
                <a:gd name="T9" fmla="*/ 0 w 7"/>
                <a:gd name="T10" fmla="*/ 0 h 4"/>
                <a:gd name="T11" fmla="*/ 7 w 7"/>
                <a:gd name="T12" fmla="*/ 4 h 4"/>
              </a:gdLst>
              <a:ahLst/>
              <a:cxnLst>
                <a:cxn ang="T6">
                  <a:pos x="T0" y="T1"/>
                </a:cxn>
                <a:cxn ang="T7">
                  <a:pos x="T2" y="T3"/>
                </a:cxn>
                <a:cxn ang="T8">
                  <a:pos x="T4" y="T5"/>
                </a:cxn>
              </a:cxnLst>
              <a:rect l="T9" t="T10" r="T11" b="T12"/>
              <a:pathLst>
                <a:path w="7" h="4">
                  <a:moveTo>
                    <a:pt x="0" y="0"/>
                  </a:moveTo>
                  <a:cubicBezTo>
                    <a:pt x="4" y="0"/>
                    <a:pt x="7" y="0"/>
                    <a:pt x="6" y="4"/>
                  </a:cubicBezTo>
                  <a:cubicBezTo>
                    <a:pt x="5" y="3"/>
                    <a:pt x="0" y="3"/>
                    <a:pt x="0"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4" name="Freeform 13"/>
            <p:cNvSpPr>
              <a:spLocks noChangeArrowheads="1"/>
            </p:cNvSpPr>
            <p:nvPr/>
          </p:nvSpPr>
          <p:spPr bwMode="auto">
            <a:xfrm>
              <a:off x="4703763" y="153987"/>
              <a:ext cx="101600" cy="52387"/>
            </a:xfrm>
            <a:custGeom>
              <a:avLst/>
              <a:gdLst>
                <a:gd name="T0" fmla="*/ 807114163 w 27"/>
                <a:gd name="T1" fmla="*/ 98016077 h 14"/>
                <a:gd name="T2" fmla="*/ 906234370 w 27"/>
                <a:gd name="T3" fmla="*/ 294044489 h 14"/>
                <a:gd name="T4" fmla="*/ 509757304 w 27"/>
                <a:gd name="T5" fmla="*/ 392056824 h 14"/>
                <a:gd name="T6" fmla="*/ 396477067 w 27"/>
                <a:gd name="T7" fmla="*/ 364052231 h 14"/>
                <a:gd name="T8" fmla="*/ 269036800 w 27"/>
                <a:gd name="T9" fmla="*/ 364052231 h 14"/>
                <a:gd name="T10" fmla="*/ 269036800 w 27"/>
                <a:gd name="T11" fmla="*/ 294044489 h 14"/>
                <a:gd name="T12" fmla="*/ 127440267 w 27"/>
                <a:gd name="T13" fmla="*/ 336047637 h 14"/>
                <a:gd name="T14" fmla="*/ 169920356 w 27"/>
                <a:gd name="T15" fmla="*/ 266039896 h 14"/>
                <a:gd name="T16" fmla="*/ 28320059 w 27"/>
                <a:gd name="T17" fmla="*/ 238035302 h 14"/>
                <a:gd name="T18" fmla="*/ 99120207 w 27"/>
                <a:gd name="T19" fmla="*/ 126016929 h 14"/>
                <a:gd name="T20" fmla="*/ 240716741 w 27"/>
                <a:gd name="T21" fmla="*/ 70011484 h 14"/>
                <a:gd name="T22" fmla="*/ 566397422 w 27"/>
                <a:gd name="T23" fmla="*/ 28004593 h 14"/>
                <a:gd name="T24" fmla="*/ 566397422 w 27"/>
                <a:gd name="T25" fmla="*/ 98016077 h 14"/>
                <a:gd name="T26" fmla="*/ 807114163 w 27"/>
                <a:gd name="T27" fmla="*/ 9801607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7"/>
                <a:gd name="T43" fmla="*/ 0 h 14"/>
                <a:gd name="T44" fmla="*/ 27 w 27"/>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7" h="14">
                  <a:moveTo>
                    <a:pt x="24" y="3"/>
                  </a:moveTo>
                  <a:cubicBezTo>
                    <a:pt x="23" y="7"/>
                    <a:pt x="20" y="9"/>
                    <a:pt x="27" y="9"/>
                  </a:cubicBezTo>
                  <a:cubicBezTo>
                    <a:pt x="27" y="14"/>
                    <a:pt x="19" y="13"/>
                    <a:pt x="15" y="12"/>
                  </a:cubicBezTo>
                  <a:cubicBezTo>
                    <a:pt x="13" y="12"/>
                    <a:pt x="13" y="12"/>
                    <a:pt x="12" y="11"/>
                  </a:cubicBezTo>
                  <a:cubicBezTo>
                    <a:pt x="10" y="9"/>
                    <a:pt x="11" y="13"/>
                    <a:pt x="8" y="11"/>
                  </a:cubicBezTo>
                  <a:cubicBezTo>
                    <a:pt x="7" y="11"/>
                    <a:pt x="8" y="9"/>
                    <a:pt x="8" y="9"/>
                  </a:cubicBezTo>
                  <a:cubicBezTo>
                    <a:pt x="7" y="9"/>
                    <a:pt x="6" y="11"/>
                    <a:pt x="4" y="10"/>
                  </a:cubicBezTo>
                  <a:cubicBezTo>
                    <a:pt x="4" y="10"/>
                    <a:pt x="6" y="8"/>
                    <a:pt x="5" y="8"/>
                  </a:cubicBezTo>
                  <a:cubicBezTo>
                    <a:pt x="5" y="7"/>
                    <a:pt x="0" y="9"/>
                    <a:pt x="1" y="7"/>
                  </a:cubicBezTo>
                  <a:cubicBezTo>
                    <a:pt x="0" y="4"/>
                    <a:pt x="2" y="5"/>
                    <a:pt x="3" y="4"/>
                  </a:cubicBezTo>
                  <a:cubicBezTo>
                    <a:pt x="5" y="3"/>
                    <a:pt x="4" y="2"/>
                    <a:pt x="7" y="2"/>
                  </a:cubicBezTo>
                  <a:cubicBezTo>
                    <a:pt x="7" y="2"/>
                    <a:pt x="13" y="0"/>
                    <a:pt x="17" y="1"/>
                  </a:cubicBezTo>
                  <a:cubicBezTo>
                    <a:pt x="17" y="1"/>
                    <a:pt x="17" y="3"/>
                    <a:pt x="17" y="3"/>
                  </a:cubicBezTo>
                  <a:cubicBezTo>
                    <a:pt x="19" y="4"/>
                    <a:pt x="23" y="2"/>
                    <a:pt x="24" y="3"/>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5" name="Freeform 14"/>
            <p:cNvSpPr>
              <a:spLocks noChangeArrowheads="1"/>
            </p:cNvSpPr>
            <p:nvPr/>
          </p:nvSpPr>
          <p:spPr bwMode="auto">
            <a:xfrm>
              <a:off x="4662488" y="153987"/>
              <a:ext cx="41275" cy="25400"/>
            </a:xfrm>
            <a:custGeom>
              <a:avLst/>
              <a:gdLst>
                <a:gd name="T0" fmla="*/ 366067975 w 11"/>
                <a:gd name="T1" fmla="*/ 118498257 h 7"/>
                <a:gd name="T2" fmla="*/ 239353725 w 11"/>
                <a:gd name="T3" fmla="*/ 118498257 h 7"/>
                <a:gd name="T4" fmla="*/ 197114391 w 11"/>
                <a:gd name="T5" fmla="*/ 210663971 h 7"/>
                <a:gd name="T6" fmla="*/ 0 w 11"/>
                <a:gd name="T7" fmla="*/ 118498257 h 7"/>
                <a:gd name="T8" fmla="*/ 366067975 w 11"/>
                <a:gd name="T9" fmla="*/ 118498257 h 7"/>
                <a:gd name="T10" fmla="*/ 0 60000 65536"/>
                <a:gd name="T11" fmla="*/ 0 60000 65536"/>
                <a:gd name="T12" fmla="*/ 0 60000 65536"/>
                <a:gd name="T13" fmla="*/ 0 60000 65536"/>
                <a:gd name="T14" fmla="*/ 0 60000 65536"/>
                <a:gd name="T15" fmla="*/ 0 w 11"/>
                <a:gd name="T16" fmla="*/ 0 h 7"/>
                <a:gd name="T17" fmla="*/ 11 w 11"/>
                <a:gd name="T18" fmla="*/ 7 h 7"/>
              </a:gdLst>
              <a:ahLst/>
              <a:cxnLst>
                <a:cxn ang="T10">
                  <a:pos x="T0" y="T1"/>
                </a:cxn>
                <a:cxn ang="T11">
                  <a:pos x="T2" y="T3"/>
                </a:cxn>
                <a:cxn ang="T12">
                  <a:pos x="T4" y="T5"/>
                </a:cxn>
                <a:cxn ang="T13">
                  <a:pos x="T6" y="T7"/>
                </a:cxn>
                <a:cxn ang="T14">
                  <a:pos x="T8" y="T9"/>
                </a:cxn>
              </a:cxnLst>
              <a:rect l="T15" t="T16" r="T17" b="T18"/>
              <a:pathLst>
                <a:path w="11" h="7">
                  <a:moveTo>
                    <a:pt x="11" y="4"/>
                  </a:moveTo>
                  <a:cubicBezTo>
                    <a:pt x="10" y="6"/>
                    <a:pt x="8" y="4"/>
                    <a:pt x="7" y="4"/>
                  </a:cubicBezTo>
                  <a:cubicBezTo>
                    <a:pt x="6" y="4"/>
                    <a:pt x="6" y="6"/>
                    <a:pt x="6" y="7"/>
                  </a:cubicBezTo>
                  <a:cubicBezTo>
                    <a:pt x="2" y="7"/>
                    <a:pt x="4" y="3"/>
                    <a:pt x="0" y="4"/>
                  </a:cubicBezTo>
                  <a:cubicBezTo>
                    <a:pt x="2" y="0"/>
                    <a:pt x="7" y="3"/>
                    <a:pt x="11" y="4"/>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6" name="Freeform 15"/>
            <p:cNvSpPr>
              <a:spLocks noChangeArrowheads="1"/>
            </p:cNvSpPr>
            <p:nvPr/>
          </p:nvSpPr>
          <p:spPr bwMode="auto">
            <a:xfrm>
              <a:off x="1122363" y="184150"/>
              <a:ext cx="104775" cy="60325"/>
            </a:xfrm>
            <a:custGeom>
              <a:avLst/>
              <a:gdLst>
                <a:gd name="T0" fmla="*/ 658106743 w 28"/>
                <a:gd name="T1" fmla="*/ 142152092 h 16"/>
                <a:gd name="T2" fmla="*/ 756123755 w 28"/>
                <a:gd name="T3" fmla="*/ 298522033 h 16"/>
                <a:gd name="T4" fmla="*/ 896148059 w 28"/>
                <a:gd name="T5" fmla="*/ 511748286 h 16"/>
                <a:gd name="T6" fmla="*/ 756123755 w 28"/>
                <a:gd name="T7" fmla="*/ 511748286 h 16"/>
                <a:gd name="T8" fmla="*/ 756123755 w 28"/>
                <a:gd name="T9" fmla="*/ 440674125 h 16"/>
                <a:gd name="T10" fmla="*/ 700114034 w 28"/>
                <a:gd name="T11" fmla="*/ 412242198 h 16"/>
                <a:gd name="T12" fmla="*/ 196034025 w 28"/>
                <a:gd name="T13" fmla="*/ 341168038 h 16"/>
                <a:gd name="T14" fmla="*/ 294047296 w 28"/>
                <a:gd name="T15" fmla="*/ 270090106 h 16"/>
                <a:gd name="T16" fmla="*/ 238037574 w 28"/>
                <a:gd name="T17" fmla="*/ 199012175 h 16"/>
                <a:gd name="T18" fmla="*/ 0 w 28"/>
                <a:gd name="T19" fmla="*/ 71077931 h 16"/>
                <a:gd name="T20" fmla="*/ 294047296 w 28"/>
                <a:gd name="T21" fmla="*/ 71077931 h 16"/>
                <a:gd name="T22" fmla="*/ 364059447 w 28"/>
                <a:gd name="T23" fmla="*/ 142152092 h 16"/>
                <a:gd name="T24" fmla="*/ 532088612 w 28"/>
                <a:gd name="T25" fmla="*/ 142152092 h 16"/>
                <a:gd name="T26" fmla="*/ 658106743 w 28"/>
                <a:gd name="T27" fmla="*/ 142152092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
                <a:gd name="T43" fmla="*/ 0 h 16"/>
                <a:gd name="T44" fmla="*/ 28 w 28"/>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 h="16">
                  <a:moveTo>
                    <a:pt x="20" y="4"/>
                  </a:moveTo>
                  <a:cubicBezTo>
                    <a:pt x="21" y="6"/>
                    <a:pt x="22" y="7"/>
                    <a:pt x="23" y="9"/>
                  </a:cubicBezTo>
                  <a:cubicBezTo>
                    <a:pt x="24" y="11"/>
                    <a:pt x="28" y="12"/>
                    <a:pt x="27" y="15"/>
                  </a:cubicBezTo>
                  <a:cubicBezTo>
                    <a:pt x="26" y="15"/>
                    <a:pt x="24" y="16"/>
                    <a:pt x="23" y="15"/>
                  </a:cubicBezTo>
                  <a:cubicBezTo>
                    <a:pt x="23" y="15"/>
                    <a:pt x="24" y="13"/>
                    <a:pt x="23" y="13"/>
                  </a:cubicBezTo>
                  <a:cubicBezTo>
                    <a:pt x="23" y="12"/>
                    <a:pt x="20" y="15"/>
                    <a:pt x="21" y="12"/>
                  </a:cubicBezTo>
                  <a:cubicBezTo>
                    <a:pt x="14" y="11"/>
                    <a:pt x="9" y="11"/>
                    <a:pt x="6" y="10"/>
                  </a:cubicBezTo>
                  <a:cubicBezTo>
                    <a:pt x="5" y="8"/>
                    <a:pt x="7" y="8"/>
                    <a:pt x="9" y="8"/>
                  </a:cubicBezTo>
                  <a:cubicBezTo>
                    <a:pt x="9" y="7"/>
                    <a:pt x="7" y="7"/>
                    <a:pt x="7" y="6"/>
                  </a:cubicBezTo>
                  <a:cubicBezTo>
                    <a:pt x="2" y="4"/>
                    <a:pt x="0" y="7"/>
                    <a:pt x="0" y="2"/>
                  </a:cubicBezTo>
                  <a:cubicBezTo>
                    <a:pt x="2" y="0"/>
                    <a:pt x="6" y="1"/>
                    <a:pt x="9" y="2"/>
                  </a:cubicBezTo>
                  <a:cubicBezTo>
                    <a:pt x="11" y="3"/>
                    <a:pt x="11" y="2"/>
                    <a:pt x="11" y="4"/>
                  </a:cubicBezTo>
                  <a:cubicBezTo>
                    <a:pt x="13" y="6"/>
                    <a:pt x="16" y="1"/>
                    <a:pt x="16" y="4"/>
                  </a:cubicBezTo>
                  <a:cubicBezTo>
                    <a:pt x="16" y="6"/>
                    <a:pt x="20" y="6"/>
                    <a:pt x="20" y="4"/>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7" name="Freeform 16"/>
            <p:cNvSpPr>
              <a:spLocks noChangeArrowheads="1"/>
            </p:cNvSpPr>
            <p:nvPr/>
          </p:nvSpPr>
          <p:spPr bwMode="auto">
            <a:xfrm>
              <a:off x="4808538" y="187325"/>
              <a:ext cx="104775" cy="52387"/>
            </a:xfrm>
            <a:custGeom>
              <a:avLst/>
              <a:gdLst>
                <a:gd name="T0" fmla="*/ 392064308 w 28"/>
                <a:gd name="T1" fmla="*/ 0 h 14"/>
                <a:gd name="T2" fmla="*/ 532088612 w 28"/>
                <a:gd name="T3" fmla="*/ 98016077 h 14"/>
                <a:gd name="T4" fmla="*/ 560093472 w 28"/>
                <a:gd name="T5" fmla="*/ 28004593 h 14"/>
                <a:gd name="T6" fmla="*/ 658106743 w 28"/>
                <a:gd name="T7" fmla="*/ 98016077 h 14"/>
                <a:gd name="T8" fmla="*/ 728118895 w 28"/>
                <a:gd name="T9" fmla="*/ 98016077 h 14"/>
                <a:gd name="T10" fmla="*/ 728118895 w 28"/>
                <a:gd name="T11" fmla="*/ 168023819 h 14"/>
                <a:gd name="T12" fmla="*/ 896148059 w 28"/>
                <a:gd name="T13" fmla="*/ 196028412 h 14"/>
                <a:gd name="T14" fmla="*/ 630101882 w 28"/>
                <a:gd name="T15" fmla="*/ 266039896 h 14"/>
                <a:gd name="T16" fmla="*/ 560093472 w 28"/>
                <a:gd name="T17" fmla="*/ 364052231 h 14"/>
                <a:gd name="T18" fmla="*/ 238037574 w 28"/>
                <a:gd name="T19" fmla="*/ 364052231 h 14"/>
                <a:gd name="T20" fmla="*/ 196034025 w 28"/>
                <a:gd name="T21" fmla="*/ 434063714 h 14"/>
                <a:gd name="T22" fmla="*/ 28004861 w 28"/>
                <a:gd name="T23" fmla="*/ 392056824 h 14"/>
                <a:gd name="T24" fmla="*/ 28004861 w 28"/>
                <a:gd name="T25" fmla="*/ 266039896 h 14"/>
                <a:gd name="T26" fmla="*/ 98017013 w 28"/>
                <a:gd name="T27" fmla="*/ 266039896 h 14"/>
                <a:gd name="T28" fmla="*/ 126021873 w 28"/>
                <a:gd name="T29" fmla="*/ 168023819 h 14"/>
                <a:gd name="T30" fmla="*/ 238037574 w 28"/>
                <a:gd name="T31" fmla="*/ 168023819 h 14"/>
                <a:gd name="T32" fmla="*/ 392064308 w 28"/>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14"/>
                <a:gd name="T53" fmla="*/ 28 w 28"/>
                <a:gd name="T54" fmla="*/ 14 h 1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14">
                  <a:moveTo>
                    <a:pt x="12" y="0"/>
                  </a:moveTo>
                  <a:cubicBezTo>
                    <a:pt x="12" y="2"/>
                    <a:pt x="17" y="0"/>
                    <a:pt x="16" y="3"/>
                  </a:cubicBezTo>
                  <a:cubicBezTo>
                    <a:pt x="17" y="4"/>
                    <a:pt x="17" y="1"/>
                    <a:pt x="17" y="1"/>
                  </a:cubicBezTo>
                  <a:cubicBezTo>
                    <a:pt x="19" y="1"/>
                    <a:pt x="19" y="3"/>
                    <a:pt x="20" y="3"/>
                  </a:cubicBezTo>
                  <a:cubicBezTo>
                    <a:pt x="20" y="4"/>
                    <a:pt x="22" y="3"/>
                    <a:pt x="22" y="3"/>
                  </a:cubicBezTo>
                  <a:cubicBezTo>
                    <a:pt x="22" y="4"/>
                    <a:pt x="22" y="5"/>
                    <a:pt x="22" y="5"/>
                  </a:cubicBezTo>
                  <a:cubicBezTo>
                    <a:pt x="24" y="5"/>
                    <a:pt x="27" y="4"/>
                    <a:pt x="27" y="6"/>
                  </a:cubicBezTo>
                  <a:cubicBezTo>
                    <a:pt x="28" y="10"/>
                    <a:pt x="21" y="7"/>
                    <a:pt x="19" y="8"/>
                  </a:cubicBezTo>
                  <a:cubicBezTo>
                    <a:pt x="17" y="8"/>
                    <a:pt x="18" y="10"/>
                    <a:pt x="17" y="11"/>
                  </a:cubicBezTo>
                  <a:cubicBezTo>
                    <a:pt x="15" y="12"/>
                    <a:pt x="8" y="11"/>
                    <a:pt x="7" y="11"/>
                  </a:cubicBezTo>
                  <a:cubicBezTo>
                    <a:pt x="6" y="11"/>
                    <a:pt x="6" y="12"/>
                    <a:pt x="6" y="13"/>
                  </a:cubicBezTo>
                  <a:cubicBezTo>
                    <a:pt x="3" y="11"/>
                    <a:pt x="3" y="14"/>
                    <a:pt x="1" y="12"/>
                  </a:cubicBezTo>
                  <a:cubicBezTo>
                    <a:pt x="1" y="11"/>
                    <a:pt x="0" y="9"/>
                    <a:pt x="1" y="8"/>
                  </a:cubicBezTo>
                  <a:cubicBezTo>
                    <a:pt x="1" y="8"/>
                    <a:pt x="3" y="9"/>
                    <a:pt x="3" y="8"/>
                  </a:cubicBezTo>
                  <a:cubicBezTo>
                    <a:pt x="4" y="7"/>
                    <a:pt x="4" y="5"/>
                    <a:pt x="4" y="5"/>
                  </a:cubicBezTo>
                  <a:cubicBezTo>
                    <a:pt x="5" y="4"/>
                    <a:pt x="6" y="5"/>
                    <a:pt x="7" y="5"/>
                  </a:cubicBezTo>
                  <a:cubicBezTo>
                    <a:pt x="8" y="3"/>
                    <a:pt x="10" y="2"/>
                    <a:pt x="12"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8" name="Freeform 17"/>
            <p:cNvSpPr>
              <a:spLocks noChangeArrowheads="1"/>
            </p:cNvSpPr>
            <p:nvPr/>
          </p:nvSpPr>
          <p:spPr bwMode="auto">
            <a:xfrm>
              <a:off x="938213" y="225425"/>
              <a:ext cx="19050" cy="30162"/>
            </a:xfrm>
            <a:custGeom>
              <a:avLst/>
              <a:gdLst>
                <a:gd name="T0" fmla="*/ 174193200 w 5"/>
                <a:gd name="T1" fmla="*/ 142149736 h 8"/>
                <a:gd name="T2" fmla="*/ 174193200 w 5"/>
                <a:gd name="T3" fmla="*/ 142149736 h 8"/>
                <a:gd name="T4" fmla="*/ 0 60000 65536"/>
                <a:gd name="T5" fmla="*/ 0 60000 65536"/>
                <a:gd name="T6" fmla="*/ 0 w 5"/>
                <a:gd name="T7" fmla="*/ 0 h 8"/>
                <a:gd name="T8" fmla="*/ 5 w 5"/>
                <a:gd name="T9" fmla="*/ 8 h 8"/>
              </a:gdLst>
              <a:ahLst/>
              <a:cxnLst>
                <a:cxn ang="T4">
                  <a:pos x="T0" y="T1"/>
                </a:cxn>
                <a:cxn ang="T5">
                  <a:pos x="T2" y="T3"/>
                </a:cxn>
              </a:cxnLst>
              <a:rect l="T6" t="T7" r="T8" b="T9"/>
              <a:pathLst>
                <a:path w="5" h="8">
                  <a:moveTo>
                    <a:pt x="5" y="4"/>
                  </a:moveTo>
                  <a:cubicBezTo>
                    <a:pt x="2" y="8"/>
                    <a:pt x="0" y="0"/>
                    <a:pt x="5" y="4"/>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9" name="Freeform 18"/>
            <p:cNvSpPr>
              <a:spLocks noChangeArrowheads="1"/>
            </p:cNvSpPr>
            <p:nvPr/>
          </p:nvSpPr>
          <p:spPr bwMode="auto">
            <a:xfrm>
              <a:off x="979488" y="228600"/>
              <a:ext cx="55563" cy="38100"/>
            </a:xfrm>
            <a:custGeom>
              <a:avLst/>
              <a:gdLst>
                <a:gd name="T0" fmla="*/ 452797704 w 15"/>
                <a:gd name="T1" fmla="*/ 101612700 h 10"/>
                <a:gd name="T2" fmla="*/ 123490620 w 15"/>
                <a:gd name="T3" fmla="*/ 319354200 h 10"/>
                <a:gd name="T4" fmla="*/ 0 w 15"/>
                <a:gd name="T5" fmla="*/ 174193200 h 10"/>
                <a:gd name="T6" fmla="*/ 219536821 w 15"/>
                <a:gd name="T7" fmla="*/ 101612700 h 10"/>
                <a:gd name="T8" fmla="*/ 452797704 w 15"/>
                <a:gd name="T9" fmla="*/ 101612700 h 10"/>
                <a:gd name="T10" fmla="*/ 0 60000 65536"/>
                <a:gd name="T11" fmla="*/ 0 60000 65536"/>
                <a:gd name="T12" fmla="*/ 0 60000 65536"/>
                <a:gd name="T13" fmla="*/ 0 60000 65536"/>
                <a:gd name="T14" fmla="*/ 0 60000 65536"/>
                <a:gd name="T15" fmla="*/ 0 w 15"/>
                <a:gd name="T16" fmla="*/ 0 h 10"/>
                <a:gd name="T17" fmla="*/ 15 w 15"/>
                <a:gd name="T18" fmla="*/ 10 h 10"/>
              </a:gdLst>
              <a:ahLst/>
              <a:cxnLst>
                <a:cxn ang="T10">
                  <a:pos x="T0" y="T1"/>
                </a:cxn>
                <a:cxn ang="T11">
                  <a:pos x="T2" y="T3"/>
                </a:cxn>
                <a:cxn ang="T12">
                  <a:pos x="T4" y="T5"/>
                </a:cxn>
                <a:cxn ang="T13">
                  <a:pos x="T6" y="T7"/>
                </a:cxn>
                <a:cxn ang="T14">
                  <a:pos x="T8" y="T9"/>
                </a:cxn>
              </a:cxnLst>
              <a:rect l="T15" t="T16" r="T17" b="T18"/>
              <a:pathLst>
                <a:path w="15" h="10">
                  <a:moveTo>
                    <a:pt x="14" y="3"/>
                  </a:moveTo>
                  <a:cubicBezTo>
                    <a:pt x="15" y="10"/>
                    <a:pt x="6" y="6"/>
                    <a:pt x="4" y="9"/>
                  </a:cubicBezTo>
                  <a:cubicBezTo>
                    <a:pt x="1" y="9"/>
                    <a:pt x="3" y="5"/>
                    <a:pt x="0" y="5"/>
                  </a:cubicBezTo>
                  <a:cubicBezTo>
                    <a:pt x="0" y="2"/>
                    <a:pt x="7" y="7"/>
                    <a:pt x="7" y="3"/>
                  </a:cubicBezTo>
                  <a:cubicBezTo>
                    <a:pt x="7" y="0"/>
                    <a:pt x="10" y="4"/>
                    <a:pt x="14" y="3"/>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0" name="Freeform 19"/>
            <p:cNvSpPr>
              <a:spLocks noChangeArrowheads="1"/>
            </p:cNvSpPr>
            <p:nvPr/>
          </p:nvSpPr>
          <p:spPr bwMode="auto">
            <a:xfrm>
              <a:off x="1293813" y="236537"/>
              <a:ext cx="49213" cy="25400"/>
            </a:xfrm>
            <a:custGeom>
              <a:avLst/>
              <a:gdLst>
                <a:gd name="T0" fmla="*/ 372602980 w 13"/>
                <a:gd name="T1" fmla="*/ 65833171 h 7"/>
                <a:gd name="T2" fmla="*/ 372602980 w 13"/>
                <a:gd name="T3" fmla="*/ 144830800 h 7"/>
                <a:gd name="T4" fmla="*/ 272287958 w 13"/>
                <a:gd name="T5" fmla="*/ 184331429 h 7"/>
                <a:gd name="T6" fmla="*/ 243623278 w 13"/>
                <a:gd name="T7" fmla="*/ 210663971 h 7"/>
                <a:gd name="T8" fmla="*/ 100315022 w 13"/>
                <a:gd name="T9" fmla="*/ 184331429 h 7"/>
                <a:gd name="T10" fmla="*/ 71654128 w 13"/>
                <a:gd name="T11" fmla="*/ 210663971 h 7"/>
                <a:gd name="T12" fmla="*/ 28660894 w 13"/>
                <a:gd name="T13" fmla="*/ 184331429 h 7"/>
                <a:gd name="T14" fmla="*/ 372602980 w 13"/>
                <a:gd name="T15" fmla="*/ 65833171 h 7"/>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7"/>
                <a:gd name="T26" fmla="*/ 13 w 13"/>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7">
                  <a:moveTo>
                    <a:pt x="11" y="2"/>
                  </a:moveTo>
                  <a:cubicBezTo>
                    <a:pt x="13" y="3"/>
                    <a:pt x="12" y="4"/>
                    <a:pt x="11" y="5"/>
                  </a:cubicBezTo>
                  <a:cubicBezTo>
                    <a:pt x="10" y="5"/>
                    <a:pt x="9" y="5"/>
                    <a:pt x="8" y="6"/>
                  </a:cubicBezTo>
                  <a:cubicBezTo>
                    <a:pt x="7" y="6"/>
                    <a:pt x="7" y="7"/>
                    <a:pt x="7" y="7"/>
                  </a:cubicBezTo>
                  <a:cubicBezTo>
                    <a:pt x="6" y="7"/>
                    <a:pt x="5" y="6"/>
                    <a:pt x="3" y="6"/>
                  </a:cubicBezTo>
                  <a:cubicBezTo>
                    <a:pt x="3" y="6"/>
                    <a:pt x="3" y="7"/>
                    <a:pt x="2" y="7"/>
                  </a:cubicBezTo>
                  <a:cubicBezTo>
                    <a:pt x="1" y="7"/>
                    <a:pt x="1" y="7"/>
                    <a:pt x="1" y="6"/>
                  </a:cubicBezTo>
                  <a:cubicBezTo>
                    <a:pt x="0" y="0"/>
                    <a:pt x="10" y="6"/>
                    <a:pt x="11" y="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1" name="Freeform 20"/>
            <p:cNvSpPr>
              <a:spLocks noChangeArrowheads="1"/>
            </p:cNvSpPr>
            <p:nvPr/>
          </p:nvSpPr>
          <p:spPr bwMode="auto">
            <a:xfrm>
              <a:off x="1106488" y="247650"/>
              <a:ext cx="30163" cy="14287"/>
            </a:xfrm>
            <a:custGeom>
              <a:avLst/>
              <a:gdLst>
                <a:gd name="T0" fmla="*/ 0 w 8"/>
                <a:gd name="T1" fmla="*/ 89300894 h 4"/>
                <a:gd name="T2" fmla="*/ 199019244 w 8"/>
                <a:gd name="T3" fmla="*/ 114817476 h 4"/>
                <a:gd name="T4" fmla="*/ 0 w 8"/>
                <a:gd name="T5" fmla="*/ 89300894 h 4"/>
                <a:gd name="T6" fmla="*/ 0 60000 65536"/>
                <a:gd name="T7" fmla="*/ 0 60000 65536"/>
                <a:gd name="T8" fmla="*/ 0 60000 65536"/>
                <a:gd name="T9" fmla="*/ 0 w 8"/>
                <a:gd name="T10" fmla="*/ 0 h 4"/>
                <a:gd name="T11" fmla="*/ 8 w 8"/>
                <a:gd name="T12" fmla="*/ 4 h 4"/>
              </a:gdLst>
              <a:ahLst/>
              <a:cxnLst>
                <a:cxn ang="T6">
                  <a:pos x="T0" y="T1"/>
                </a:cxn>
                <a:cxn ang="T7">
                  <a:pos x="T2" y="T3"/>
                </a:cxn>
                <a:cxn ang="T8">
                  <a:pos x="T4" y="T5"/>
                </a:cxn>
              </a:cxnLst>
              <a:rect l="T9" t="T10" r="T11" b="T12"/>
              <a:pathLst>
                <a:path w="8" h="4">
                  <a:moveTo>
                    <a:pt x="0" y="3"/>
                  </a:moveTo>
                  <a:cubicBezTo>
                    <a:pt x="0" y="1"/>
                    <a:pt x="8" y="0"/>
                    <a:pt x="6" y="4"/>
                  </a:cubicBezTo>
                  <a:cubicBezTo>
                    <a:pt x="3" y="2"/>
                    <a:pt x="4" y="4"/>
                    <a:pt x="0" y="3"/>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2" name="Freeform 21"/>
            <p:cNvSpPr>
              <a:spLocks noChangeArrowheads="1"/>
            </p:cNvSpPr>
            <p:nvPr/>
          </p:nvSpPr>
          <p:spPr bwMode="auto">
            <a:xfrm>
              <a:off x="1384300" y="250825"/>
              <a:ext cx="14288" cy="15875"/>
            </a:xfrm>
            <a:custGeom>
              <a:avLst/>
              <a:gdLst>
                <a:gd name="T0" fmla="*/ 0 w 4"/>
                <a:gd name="T1" fmla="*/ 47251938 h 4"/>
                <a:gd name="T2" fmla="*/ 114832656 w 4"/>
                <a:gd name="T3" fmla="*/ 157511750 h 4"/>
                <a:gd name="T4" fmla="*/ 0 w 4"/>
                <a:gd name="T5" fmla="*/ 157511750 h 4"/>
                <a:gd name="T6" fmla="*/ 0 w 4"/>
                <a:gd name="T7" fmla="*/ 47251938 h 4"/>
                <a:gd name="T8" fmla="*/ 0 60000 65536"/>
                <a:gd name="T9" fmla="*/ 0 60000 65536"/>
                <a:gd name="T10" fmla="*/ 0 60000 65536"/>
                <a:gd name="T11" fmla="*/ 0 60000 65536"/>
                <a:gd name="T12" fmla="*/ 0 w 4"/>
                <a:gd name="T13" fmla="*/ 0 h 4"/>
                <a:gd name="T14" fmla="*/ 4 w 4"/>
                <a:gd name="T15" fmla="*/ 4 h 4"/>
              </a:gdLst>
              <a:ahLst/>
              <a:cxnLst>
                <a:cxn ang="T8">
                  <a:pos x="T0" y="T1"/>
                </a:cxn>
                <a:cxn ang="T9">
                  <a:pos x="T2" y="T3"/>
                </a:cxn>
                <a:cxn ang="T10">
                  <a:pos x="T4" y="T5"/>
                </a:cxn>
                <a:cxn ang="T11">
                  <a:pos x="T6" y="T7"/>
                </a:cxn>
              </a:cxnLst>
              <a:rect l="T12" t="T13" r="T14" b="T15"/>
              <a:pathLst>
                <a:path w="4" h="4">
                  <a:moveTo>
                    <a:pt x="0" y="1"/>
                  </a:moveTo>
                  <a:cubicBezTo>
                    <a:pt x="3" y="0"/>
                    <a:pt x="4" y="2"/>
                    <a:pt x="4" y="4"/>
                  </a:cubicBezTo>
                  <a:cubicBezTo>
                    <a:pt x="3" y="4"/>
                    <a:pt x="2" y="4"/>
                    <a:pt x="0" y="4"/>
                  </a:cubicBezTo>
                  <a:cubicBezTo>
                    <a:pt x="0" y="3"/>
                    <a:pt x="0" y="2"/>
                    <a:pt x="0"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3" name="Freeform 22"/>
            <p:cNvSpPr>
              <a:spLocks noChangeArrowheads="1"/>
            </p:cNvSpPr>
            <p:nvPr/>
          </p:nvSpPr>
          <p:spPr bwMode="auto">
            <a:xfrm>
              <a:off x="1268413" y="273050"/>
              <a:ext cx="311150" cy="98425"/>
            </a:xfrm>
            <a:custGeom>
              <a:avLst/>
              <a:gdLst>
                <a:gd name="T0" fmla="*/ 2147483647 w 83"/>
                <a:gd name="T1" fmla="*/ 515902209 h 26"/>
                <a:gd name="T2" fmla="*/ 2147483647 w 83"/>
                <a:gd name="T3" fmla="*/ 687869612 h 26"/>
                <a:gd name="T4" fmla="*/ 2147483647 w 83"/>
                <a:gd name="T5" fmla="*/ 788183614 h 26"/>
                <a:gd name="T6" fmla="*/ 2147483647 w 83"/>
                <a:gd name="T7" fmla="*/ 788183614 h 26"/>
                <a:gd name="T8" fmla="*/ 2023700856 w 83"/>
                <a:gd name="T9" fmla="*/ 859837014 h 26"/>
                <a:gd name="T10" fmla="*/ 1897216507 w 83"/>
                <a:gd name="T11" fmla="*/ 816844217 h 26"/>
                <a:gd name="T12" fmla="*/ 1855057556 w 83"/>
                <a:gd name="T13" fmla="*/ 859837014 h 26"/>
                <a:gd name="T14" fmla="*/ 1686414256 w 83"/>
                <a:gd name="T15" fmla="*/ 859837014 h 26"/>
                <a:gd name="T16" fmla="*/ 1686414256 w 83"/>
                <a:gd name="T17" fmla="*/ 816844217 h 26"/>
                <a:gd name="T18" fmla="*/ 1630201072 w 83"/>
                <a:gd name="T19" fmla="*/ 859837014 h 26"/>
                <a:gd name="T20" fmla="*/ 1461561521 w 83"/>
                <a:gd name="T21" fmla="*/ 788183614 h 26"/>
                <a:gd name="T22" fmla="*/ 899422186 w 83"/>
                <a:gd name="T23" fmla="*/ 788183614 h 26"/>
                <a:gd name="T24" fmla="*/ 927526904 w 83"/>
                <a:gd name="T25" fmla="*/ 687869612 h 26"/>
                <a:gd name="T26" fmla="*/ 829154769 w 83"/>
                <a:gd name="T27" fmla="*/ 644876814 h 26"/>
                <a:gd name="T28" fmla="*/ 758887352 w 83"/>
                <a:gd name="T29" fmla="*/ 515902209 h 26"/>
                <a:gd name="T30" fmla="*/ 829154769 w 83"/>
                <a:gd name="T31" fmla="*/ 415588206 h 26"/>
                <a:gd name="T32" fmla="*/ 758887352 w 83"/>
                <a:gd name="T33" fmla="*/ 272281406 h 26"/>
                <a:gd name="T34" fmla="*/ 393496035 w 83"/>
                <a:gd name="T35" fmla="*/ 300942009 h 26"/>
                <a:gd name="T36" fmla="*/ 337282851 w 83"/>
                <a:gd name="T37" fmla="*/ 200628006 h 26"/>
                <a:gd name="T38" fmla="*/ 267015434 w 83"/>
                <a:gd name="T39" fmla="*/ 171967403 h 26"/>
                <a:gd name="T40" fmla="*/ 98375883 w 83"/>
                <a:gd name="T41" fmla="*/ 200628006 h 26"/>
                <a:gd name="T42" fmla="*/ 28108466 w 83"/>
                <a:gd name="T43" fmla="*/ 71653400 h 26"/>
                <a:gd name="T44" fmla="*/ 463763452 w 83"/>
                <a:gd name="T45" fmla="*/ 0 h 26"/>
                <a:gd name="T46" fmla="*/ 534030869 w 83"/>
                <a:gd name="T47" fmla="*/ 71653400 h 26"/>
                <a:gd name="T48" fmla="*/ 534030869 w 83"/>
                <a:gd name="T49" fmla="*/ 143306800 h 26"/>
                <a:gd name="T50" fmla="*/ 660511469 w 83"/>
                <a:gd name="T51" fmla="*/ 200628006 h 26"/>
                <a:gd name="T52" fmla="*/ 997794320 w 83"/>
                <a:gd name="T53" fmla="*/ 200628006 h 26"/>
                <a:gd name="T54" fmla="*/ 997794320 w 83"/>
                <a:gd name="T55" fmla="*/ 415588206 h 26"/>
                <a:gd name="T56" fmla="*/ 1264813504 w 83"/>
                <a:gd name="T57" fmla="*/ 444248809 h 26"/>
                <a:gd name="T58" fmla="*/ 1264813504 w 83"/>
                <a:gd name="T59" fmla="*/ 544562812 h 26"/>
                <a:gd name="T60" fmla="*/ 1363185638 w 83"/>
                <a:gd name="T61" fmla="*/ 515902209 h 26"/>
                <a:gd name="T62" fmla="*/ 1826949090 w 83"/>
                <a:gd name="T63" fmla="*/ 515902209 h 26"/>
                <a:gd name="T64" fmla="*/ 1897216507 w 83"/>
                <a:gd name="T65" fmla="*/ 544562812 h 26"/>
                <a:gd name="T66" fmla="*/ 2023700856 w 83"/>
                <a:gd name="T67" fmla="*/ 444248809 h 26"/>
                <a:gd name="T68" fmla="*/ 2122072990 w 83"/>
                <a:gd name="T69" fmla="*/ 444248809 h 26"/>
                <a:gd name="T70" fmla="*/ 2147483647 w 83"/>
                <a:gd name="T71" fmla="*/ 515902209 h 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3"/>
                <a:gd name="T109" fmla="*/ 0 h 26"/>
                <a:gd name="T110" fmla="*/ 83 w 83"/>
                <a:gd name="T111" fmla="*/ 26 h 2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3" h="26">
                  <a:moveTo>
                    <a:pt x="83" y="15"/>
                  </a:moveTo>
                  <a:cubicBezTo>
                    <a:pt x="83" y="17"/>
                    <a:pt x="83" y="19"/>
                    <a:pt x="83" y="20"/>
                  </a:cubicBezTo>
                  <a:cubicBezTo>
                    <a:pt x="81" y="20"/>
                    <a:pt x="80" y="21"/>
                    <a:pt x="80" y="23"/>
                  </a:cubicBezTo>
                  <a:cubicBezTo>
                    <a:pt x="74" y="23"/>
                    <a:pt x="70" y="22"/>
                    <a:pt x="65" y="23"/>
                  </a:cubicBezTo>
                  <a:cubicBezTo>
                    <a:pt x="64" y="23"/>
                    <a:pt x="62" y="25"/>
                    <a:pt x="61" y="25"/>
                  </a:cubicBezTo>
                  <a:cubicBezTo>
                    <a:pt x="59" y="26"/>
                    <a:pt x="59" y="24"/>
                    <a:pt x="57" y="24"/>
                  </a:cubicBezTo>
                  <a:cubicBezTo>
                    <a:pt x="58" y="24"/>
                    <a:pt x="56" y="25"/>
                    <a:pt x="56" y="25"/>
                  </a:cubicBezTo>
                  <a:cubicBezTo>
                    <a:pt x="56" y="25"/>
                    <a:pt x="52" y="25"/>
                    <a:pt x="51" y="25"/>
                  </a:cubicBezTo>
                  <a:cubicBezTo>
                    <a:pt x="51" y="25"/>
                    <a:pt x="51" y="24"/>
                    <a:pt x="51" y="24"/>
                  </a:cubicBezTo>
                  <a:cubicBezTo>
                    <a:pt x="50" y="24"/>
                    <a:pt x="49" y="25"/>
                    <a:pt x="49" y="25"/>
                  </a:cubicBezTo>
                  <a:cubicBezTo>
                    <a:pt x="46" y="25"/>
                    <a:pt x="46" y="23"/>
                    <a:pt x="44" y="23"/>
                  </a:cubicBezTo>
                  <a:cubicBezTo>
                    <a:pt x="39" y="23"/>
                    <a:pt x="34" y="26"/>
                    <a:pt x="27" y="23"/>
                  </a:cubicBezTo>
                  <a:cubicBezTo>
                    <a:pt x="27" y="22"/>
                    <a:pt x="28" y="22"/>
                    <a:pt x="28" y="20"/>
                  </a:cubicBezTo>
                  <a:cubicBezTo>
                    <a:pt x="27" y="19"/>
                    <a:pt x="26" y="20"/>
                    <a:pt x="25" y="19"/>
                  </a:cubicBezTo>
                  <a:cubicBezTo>
                    <a:pt x="24" y="18"/>
                    <a:pt x="26" y="15"/>
                    <a:pt x="23" y="15"/>
                  </a:cubicBezTo>
                  <a:cubicBezTo>
                    <a:pt x="23" y="13"/>
                    <a:pt x="25" y="14"/>
                    <a:pt x="25" y="12"/>
                  </a:cubicBezTo>
                  <a:cubicBezTo>
                    <a:pt x="25" y="10"/>
                    <a:pt x="22" y="11"/>
                    <a:pt x="23" y="8"/>
                  </a:cubicBezTo>
                  <a:cubicBezTo>
                    <a:pt x="21" y="9"/>
                    <a:pt x="16" y="8"/>
                    <a:pt x="12" y="9"/>
                  </a:cubicBezTo>
                  <a:cubicBezTo>
                    <a:pt x="10" y="10"/>
                    <a:pt x="11" y="7"/>
                    <a:pt x="10" y="6"/>
                  </a:cubicBezTo>
                  <a:cubicBezTo>
                    <a:pt x="9" y="6"/>
                    <a:pt x="7" y="7"/>
                    <a:pt x="8" y="5"/>
                  </a:cubicBezTo>
                  <a:cubicBezTo>
                    <a:pt x="7" y="6"/>
                    <a:pt x="5" y="6"/>
                    <a:pt x="3" y="6"/>
                  </a:cubicBezTo>
                  <a:cubicBezTo>
                    <a:pt x="7" y="3"/>
                    <a:pt x="0" y="6"/>
                    <a:pt x="1" y="2"/>
                  </a:cubicBezTo>
                  <a:cubicBezTo>
                    <a:pt x="6" y="2"/>
                    <a:pt x="10" y="1"/>
                    <a:pt x="14" y="0"/>
                  </a:cubicBezTo>
                  <a:cubicBezTo>
                    <a:pt x="13" y="2"/>
                    <a:pt x="16" y="1"/>
                    <a:pt x="16" y="2"/>
                  </a:cubicBezTo>
                  <a:cubicBezTo>
                    <a:pt x="16" y="2"/>
                    <a:pt x="16" y="4"/>
                    <a:pt x="16" y="4"/>
                  </a:cubicBezTo>
                  <a:cubicBezTo>
                    <a:pt x="17" y="5"/>
                    <a:pt x="21" y="3"/>
                    <a:pt x="20" y="6"/>
                  </a:cubicBezTo>
                  <a:cubicBezTo>
                    <a:pt x="23" y="3"/>
                    <a:pt x="26" y="7"/>
                    <a:pt x="30" y="6"/>
                  </a:cubicBezTo>
                  <a:cubicBezTo>
                    <a:pt x="29" y="10"/>
                    <a:pt x="32" y="10"/>
                    <a:pt x="30" y="12"/>
                  </a:cubicBezTo>
                  <a:cubicBezTo>
                    <a:pt x="32" y="13"/>
                    <a:pt x="35" y="12"/>
                    <a:pt x="38" y="13"/>
                  </a:cubicBezTo>
                  <a:cubicBezTo>
                    <a:pt x="39" y="14"/>
                    <a:pt x="33" y="16"/>
                    <a:pt x="38" y="16"/>
                  </a:cubicBezTo>
                  <a:cubicBezTo>
                    <a:pt x="39" y="16"/>
                    <a:pt x="40" y="15"/>
                    <a:pt x="41" y="15"/>
                  </a:cubicBezTo>
                  <a:cubicBezTo>
                    <a:pt x="44" y="14"/>
                    <a:pt x="50" y="14"/>
                    <a:pt x="55" y="15"/>
                  </a:cubicBezTo>
                  <a:cubicBezTo>
                    <a:pt x="56" y="15"/>
                    <a:pt x="58" y="16"/>
                    <a:pt x="57" y="16"/>
                  </a:cubicBezTo>
                  <a:cubicBezTo>
                    <a:pt x="60" y="16"/>
                    <a:pt x="55" y="14"/>
                    <a:pt x="61" y="13"/>
                  </a:cubicBezTo>
                  <a:cubicBezTo>
                    <a:pt x="62" y="13"/>
                    <a:pt x="63" y="14"/>
                    <a:pt x="64" y="13"/>
                  </a:cubicBezTo>
                  <a:cubicBezTo>
                    <a:pt x="69" y="13"/>
                    <a:pt x="76" y="13"/>
                    <a:pt x="83" y="15"/>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4" name="Freeform 23"/>
            <p:cNvSpPr>
              <a:spLocks noChangeArrowheads="1"/>
            </p:cNvSpPr>
            <p:nvPr/>
          </p:nvSpPr>
          <p:spPr bwMode="auto">
            <a:xfrm>
              <a:off x="3941763" y="273050"/>
              <a:ext cx="319088" cy="225425"/>
            </a:xfrm>
            <a:custGeom>
              <a:avLst/>
              <a:gdLst>
                <a:gd name="T0" fmla="*/ 2147483647 w 85"/>
                <a:gd name="T1" fmla="*/ 70576810 h 60"/>
                <a:gd name="T2" fmla="*/ 2147483647 w 85"/>
                <a:gd name="T3" fmla="*/ 0 h 60"/>
                <a:gd name="T4" fmla="*/ 2147483647 w 85"/>
                <a:gd name="T5" fmla="*/ 197618826 h 60"/>
                <a:gd name="T6" fmla="*/ 2147483647 w 85"/>
                <a:gd name="T7" fmla="*/ 296430118 h 60"/>
                <a:gd name="T8" fmla="*/ 2147483647 w 85"/>
                <a:gd name="T9" fmla="*/ 367006928 h 60"/>
                <a:gd name="T10" fmla="*/ 2071575606 w 85"/>
                <a:gd name="T11" fmla="*/ 367006928 h 60"/>
                <a:gd name="T12" fmla="*/ 2001113467 w 85"/>
                <a:gd name="T13" fmla="*/ 437587496 h 60"/>
                <a:gd name="T14" fmla="*/ 1930651329 w 85"/>
                <a:gd name="T15" fmla="*/ 395237653 h 60"/>
                <a:gd name="T16" fmla="*/ 1761542197 w 85"/>
                <a:gd name="T17" fmla="*/ 437587496 h 60"/>
                <a:gd name="T18" fmla="*/ 1606525493 w 85"/>
                <a:gd name="T19" fmla="*/ 508164306 h 60"/>
                <a:gd name="T20" fmla="*/ 1564248210 w 85"/>
                <a:gd name="T21" fmla="*/ 564625755 h 60"/>
                <a:gd name="T22" fmla="*/ 1366957976 w 85"/>
                <a:gd name="T23" fmla="*/ 663437046 h 60"/>
                <a:gd name="T24" fmla="*/ 1268310982 w 85"/>
                <a:gd name="T25" fmla="*/ 762248338 h 60"/>
                <a:gd name="T26" fmla="*/ 1169663989 w 85"/>
                <a:gd name="T27" fmla="*/ 832825148 h 60"/>
                <a:gd name="T28" fmla="*/ 1127386706 w 85"/>
                <a:gd name="T29" fmla="*/ 931636440 h 60"/>
                <a:gd name="T30" fmla="*/ 930092718 w 85"/>
                <a:gd name="T31" fmla="*/ 1002213250 h 60"/>
                <a:gd name="T32" fmla="*/ 901907863 w 85"/>
                <a:gd name="T33" fmla="*/ 1030443975 h 60"/>
                <a:gd name="T34" fmla="*/ 732802485 w 85"/>
                <a:gd name="T35" fmla="*/ 1101024542 h 60"/>
                <a:gd name="T36" fmla="*/ 662340347 w 85"/>
                <a:gd name="T37" fmla="*/ 1270412644 h 60"/>
                <a:gd name="T38" fmla="*/ 704617630 w 85"/>
                <a:gd name="T39" fmla="*/ 1510377557 h 60"/>
                <a:gd name="T40" fmla="*/ 605970636 w 85"/>
                <a:gd name="T41" fmla="*/ 1609188848 h 60"/>
                <a:gd name="T42" fmla="*/ 662340347 w 85"/>
                <a:gd name="T43" fmla="*/ 1736227107 h 60"/>
                <a:gd name="T44" fmla="*/ 634155491 w 85"/>
                <a:gd name="T45" fmla="*/ 1764457831 h 60"/>
                <a:gd name="T46" fmla="*/ 662340347 w 85"/>
                <a:gd name="T47" fmla="*/ 1835038399 h 60"/>
                <a:gd name="T48" fmla="*/ 704617630 w 85"/>
                <a:gd name="T49" fmla="*/ 1764457831 h 60"/>
                <a:gd name="T50" fmla="*/ 831449479 w 85"/>
                <a:gd name="T51" fmla="*/ 1877384485 h 60"/>
                <a:gd name="T52" fmla="*/ 803264623 w 85"/>
                <a:gd name="T53" fmla="*/ 2004426501 h 60"/>
                <a:gd name="T54" fmla="*/ 436861504 w 85"/>
                <a:gd name="T55" fmla="*/ 2004426501 h 60"/>
                <a:gd name="T56" fmla="*/ 465046359 w 85"/>
                <a:gd name="T57" fmla="*/ 1933845933 h 60"/>
                <a:gd name="T58" fmla="*/ 366399365 w 85"/>
                <a:gd name="T59" fmla="*/ 1905615209 h 60"/>
                <a:gd name="T60" fmla="*/ 267756126 w 85"/>
                <a:gd name="T61" fmla="*/ 1835038399 h 60"/>
                <a:gd name="T62" fmla="*/ 197293987 w 85"/>
                <a:gd name="T63" fmla="*/ 1835038399 h 60"/>
                <a:gd name="T64" fmla="*/ 70462138 w 85"/>
                <a:gd name="T65" fmla="*/ 1835038399 h 60"/>
                <a:gd name="T66" fmla="*/ 28184855 w 85"/>
                <a:gd name="T67" fmla="*/ 1538608281 h 60"/>
                <a:gd name="T68" fmla="*/ 239571270 w 85"/>
                <a:gd name="T69" fmla="*/ 1468031470 h 60"/>
                <a:gd name="T70" fmla="*/ 197293987 w 85"/>
                <a:gd name="T71" fmla="*/ 1439800746 h 60"/>
                <a:gd name="T72" fmla="*/ 239571270 w 85"/>
                <a:gd name="T73" fmla="*/ 1340989455 h 60"/>
                <a:gd name="T74" fmla="*/ 436861504 w 85"/>
                <a:gd name="T75" fmla="*/ 1270412644 h 60"/>
                <a:gd name="T76" fmla="*/ 436861504 w 85"/>
                <a:gd name="T77" fmla="*/ 1101024542 h 60"/>
                <a:gd name="T78" fmla="*/ 535508498 w 85"/>
                <a:gd name="T79" fmla="*/ 1072790061 h 60"/>
                <a:gd name="T80" fmla="*/ 634155491 w 85"/>
                <a:gd name="T81" fmla="*/ 973982526 h 60"/>
                <a:gd name="T82" fmla="*/ 634155491 w 85"/>
                <a:gd name="T83" fmla="*/ 762248338 h 60"/>
                <a:gd name="T84" fmla="*/ 930092718 w 85"/>
                <a:gd name="T85" fmla="*/ 635206322 h 60"/>
                <a:gd name="T86" fmla="*/ 972370001 w 85"/>
                <a:gd name="T87" fmla="*/ 564625755 h 60"/>
                <a:gd name="T88" fmla="*/ 1028739712 w 85"/>
                <a:gd name="T89" fmla="*/ 606975598 h 60"/>
                <a:gd name="T90" fmla="*/ 1099201850 w 85"/>
                <a:gd name="T91" fmla="*/ 536395030 h 60"/>
                <a:gd name="T92" fmla="*/ 1127386706 w 85"/>
                <a:gd name="T93" fmla="*/ 437587496 h 60"/>
                <a:gd name="T94" fmla="*/ 1338773121 w 85"/>
                <a:gd name="T95" fmla="*/ 395237653 h 60"/>
                <a:gd name="T96" fmla="*/ 1564248210 w 85"/>
                <a:gd name="T97" fmla="*/ 367006928 h 60"/>
                <a:gd name="T98" fmla="*/ 1606525493 w 85"/>
                <a:gd name="T99" fmla="*/ 338776204 h 60"/>
                <a:gd name="T100" fmla="*/ 1705172486 w 85"/>
                <a:gd name="T101" fmla="*/ 367006928 h 60"/>
                <a:gd name="T102" fmla="*/ 1733357342 w 85"/>
                <a:gd name="T103" fmla="*/ 296430118 h 60"/>
                <a:gd name="T104" fmla="*/ 1761542197 w 85"/>
                <a:gd name="T105" fmla="*/ 296430118 h 60"/>
                <a:gd name="T106" fmla="*/ 2029298323 w 85"/>
                <a:gd name="T107" fmla="*/ 268199394 h 60"/>
                <a:gd name="T108" fmla="*/ 2127941562 w 85"/>
                <a:gd name="T109" fmla="*/ 197618826 h 60"/>
                <a:gd name="T110" fmla="*/ 2147483647 w 85"/>
                <a:gd name="T111" fmla="*/ 169388102 h 60"/>
                <a:gd name="T112" fmla="*/ 2147483647 w 85"/>
                <a:gd name="T113" fmla="*/ 70576810 h 6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
                <a:gd name="T172" fmla="*/ 0 h 60"/>
                <a:gd name="T173" fmla="*/ 85 w 85"/>
                <a:gd name="T174" fmla="*/ 60 h 6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 h="60">
                  <a:moveTo>
                    <a:pt x="69" y="2"/>
                  </a:moveTo>
                  <a:cubicBezTo>
                    <a:pt x="73" y="4"/>
                    <a:pt x="79" y="0"/>
                    <a:pt x="84" y="0"/>
                  </a:cubicBezTo>
                  <a:cubicBezTo>
                    <a:pt x="85" y="4"/>
                    <a:pt x="82" y="4"/>
                    <a:pt x="82" y="6"/>
                  </a:cubicBezTo>
                  <a:cubicBezTo>
                    <a:pt x="78" y="4"/>
                    <a:pt x="72" y="8"/>
                    <a:pt x="67" y="9"/>
                  </a:cubicBezTo>
                  <a:cubicBezTo>
                    <a:pt x="66" y="9"/>
                    <a:pt x="66" y="11"/>
                    <a:pt x="65" y="11"/>
                  </a:cubicBezTo>
                  <a:cubicBezTo>
                    <a:pt x="64" y="11"/>
                    <a:pt x="63" y="11"/>
                    <a:pt x="62" y="11"/>
                  </a:cubicBezTo>
                  <a:cubicBezTo>
                    <a:pt x="62" y="11"/>
                    <a:pt x="60" y="13"/>
                    <a:pt x="60" y="13"/>
                  </a:cubicBezTo>
                  <a:cubicBezTo>
                    <a:pt x="59" y="14"/>
                    <a:pt x="59" y="12"/>
                    <a:pt x="58" y="12"/>
                  </a:cubicBezTo>
                  <a:cubicBezTo>
                    <a:pt x="57" y="13"/>
                    <a:pt x="55" y="13"/>
                    <a:pt x="53" y="13"/>
                  </a:cubicBezTo>
                  <a:cubicBezTo>
                    <a:pt x="52" y="14"/>
                    <a:pt x="50" y="14"/>
                    <a:pt x="48" y="15"/>
                  </a:cubicBezTo>
                  <a:cubicBezTo>
                    <a:pt x="47" y="15"/>
                    <a:pt x="48" y="16"/>
                    <a:pt x="47" y="17"/>
                  </a:cubicBezTo>
                  <a:cubicBezTo>
                    <a:pt x="46" y="18"/>
                    <a:pt x="41" y="17"/>
                    <a:pt x="41" y="20"/>
                  </a:cubicBezTo>
                  <a:cubicBezTo>
                    <a:pt x="41" y="22"/>
                    <a:pt x="38" y="22"/>
                    <a:pt x="38" y="23"/>
                  </a:cubicBezTo>
                  <a:cubicBezTo>
                    <a:pt x="37" y="23"/>
                    <a:pt x="36" y="25"/>
                    <a:pt x="35" y="25"/>
                  </a:cubicBezTo>
                  <a:cubicBezTo>
                    <a:pt x="35" y="26"/>
                    <a:pt x="34" y="26"/>
                    <a:pt x="34" y="28"/>
                  </a:cubicBezTo>
                  <a:cubicBezTo>
                    <a:pt x="30" y="29"/>
                    <a:pt x="31" y="27"/>
                    <a:pt x="28" y="30"/>
                  </a:cubicBezTo>
                  <a:cubicBezTo>
                    <a:pt x="28" y="31"/>
                    <a:pt x="27" y="30"/>
                    <a:pt x="27" y="31"/>
                  </a:cubicBezTo>
                  <a:cubicBezTo>
                    <a:pt x="27" y="33"/>
                    <a:pt x="24" y="32"/>
                    <a:pt x="22" y="33"/>
                  </a:cubicBezTo>
                  <a:cubicBezTo>
                    <a:pt x="22" y="36"/>
                    <a:pt x="24" y="39"/>
                    <a:pt x="20" y="38"/>
                  </a:cubicBezTo>
                  <a:cubicBezTo>
                    <a:pt x="21" y="40"/>
                    <a:pt x="19" y="45"/>
                    <a:pt x="21" y="45"/>
                  </a:cubicBezTo>
                  <a:cubicBezTo>
                    <a:pt x="20" y="46"/>
                    <a:pt x="19" y="47"/>
                    <a:pt x="18" y="48"/>
                  </a:cubicBezTo>
                  <a:cubicBezTo>
                    <a:pt x="16" y="51"/>
                    <a:pt x="21" y="50"/>
                    <a:pt x="20" y="52"/>
                  </a:cubicBezTo>
                  <a:cubicBezTo>
                    <a:pt x="20" y="52"/>
                    <a:pt x="18" y="53"/>
                    <a:pt x="19" y="53"/>
                  </a:cubicBezTo>
                  <a:cubicBezTo>
                    <a:pt x="19" y="53"/>
                    <a:pt x="21" y="55"/>
                    <a:pt x="20" y="55"/>
                  </a:cubicBezTo>
                  <a:cubicBezTo>
                    <a:pt x="21" y="55"/>
                    <a:pt x="22" y="54"/>
                    <a:pt x="21" y="53"/>
                  </a:cubicBezTo>
                  <a:cubicBezTo>
                    <a:pt x="22" y="54"/>
                    <a:pt x="22" y="56"/>
                    <a:pt x="25" y="56"/>
                  </a:cubicBezTo>
                  <a:cubicBezTo>
                    <a:pt x="25" y="58"/>
                    <a:pt x="23" y="58"/>
                    <a:pt x="24" y="60"/>
                  </a:cubicBezTo>
                  <a:cubicBezTo>
                    <a:pt x="20" y="60"/>
                    <a:pt x="16" y="60"/>
                    <a:pt x="13" y="60"/>
                  </a:cubicBezTo>
                  <a:cubicBezTo>
                    <a:pt x="13" y="60"/>
                    <a:pt x="15" y="59"/>
                    <a:pt x="14" y="58"/>
                  </a:cubicBezTo>
                  <a:cubicBezTo>
                    <a:pt x="13" y="57"/>
                    <a:pt x="12" y="58"/>
                    <a:pt x="11" y="57"/>
                  </a:cubicBezTo>
                  <a:cubicBezTo>
                    <a:pt x="10" y="57"/>
                    <a:pt x="9" y="55"/>
                    <a:pt x="8" y="55"/>
                  </a:cubicBezTo>
                  <a:cubicBezTo>
                    <a:pt x="8" y="54"/>
                    <a:pt x="6" y="55"/>
                    <a:pt x="6" y="55"/>
                  </a:cubicBezTo>
                  <a:cubicBezTo>
                    <a:pt x="5" y="53"/>
                    <a:pt x="5" y="55"/>
                    <a:pt x="2" y="55"/>
                  </a:cubicBezTo>
                  <a:cubicBezTo>
                    <a:pt x="2" y="52"/>
                    <a:pt x="0" y="50"/>
                    <a:pt x="1" y="46"/>
                  </a:cubicBezTo>
                  <a:cubicBezTo>
                    <a:pt x="5" y="50"/>
                    <a:pt x="2" y="42"/>
                    <a:pt x="7" y="44"/>
                  </a:cubicBezTo>
                  <a:cubicBezTo>
                    <a:pt x="8" y="43"/>
                    <a:pt x="6" y="43"/>
                    <a:pt x="6" y="43"/>
                  </a:cubicBezTo>
                  <a:cubicBezTo>
                    <a:pt x="6" y="42"/>
                    <a:pt x="10" y="41"/>
                    <a:pt x="7" y="40"/>
                  </a:cubicBezTo>
                  <a:cubicBezTo>
                    <a:pt x="8" y="39"/>
                    <a:pt x="11" y="39"/>
                    <a:pt x="13" y="38"/>
                  </a:cubicBezTo>
                  <a:cubicBezTo>
                    <a:pt x="12" y="36"/>
                    <a:pt x="16" y="34"/>
                    <a:pt x="13" y="33"/>
                  </a:cubicBezTo>
                  <a:cubicBezTo>
                    <a:pt x="13" y="32"/>
                    <a:pt x="15" y="32"/>
                    <a:pt x="16" y="32"/>
                  </a:cubicBezTo>
                  <a:cubicBezTo>
                    <a:pt x="16" y="30"/>
                    <a:pt x="17" y="29"/>
                    <a:pt x="19" y="29"/>
                  </a:cubicBezTo>
                  <a:cubicBezTo>
                    <a:pt x="17" y="26"/>
                    <a:pt x="20" y="27"/>
                    <a:pt x="19" y="23"/>
                  </a:cubicBezTo>
                  <a:cubicBezTo>
                    <a:pt x="23" y="23"/>
                    <a:pt x="25" y="20"/>
                    <a:pt x="28" y="19"/>
                  </a:cubicBezTo>
                  <a:cubicBezTo>
                    <a:pt x="30" y="20"/>
                    <a:pt x="29" y="17"/>
                    <a:pt x="29" y="17"/>
                  </a:cubicBezTo>
                  <a:cubicBezTo>
                    <a:pt x="30" y="17"/>
                    <a:pt x="31" y="18"/>
                    <a:pt x="31" y="18"/>
                  </a:cubicBezTo>
                  <a:cubicBezTo>
                    <a:pt x="31" y="18"/>
                    <a:pt x="32" y="16"/>
                    <a:pt x="33" y="16"/>
                  </a:cubicBezTo>
                  <a:cubicBezTo>
                    <a:pt x="33" y="15"/>
                    <a:pt x="34" y="15"/>
                    <a:pt x="34" y="13"/>
                  </a:cubicBezTo>
                  <a:cubicBezTo>
                    <a:pt x="36" y="14"/>
                    <a:pt x="38" y="13"/>
                    <a:pt x="40" y="12"/>
                  </a:cubicBezTo>
                  <a:cubicBezTo>
                    <a:pt x="42" y="11"/>
                    <a:pt x="43" y="12"/>
                    <a:pt x="47" y="11"/>
                  </a:cubicBezTo>
                  <a:cubicBezTo>
                    <a:pt x="48" y="11"/>
                    <a:pt x="48" y="10"/>
                    <a:pt x="48" y="10"/>
                  </a:cubicBezTo>
                  <a:cubicBezTo>
                    <a:pt x="50" y="9"/>
                    <a:pt x="50" y="11"/>
                    <a:pt x="51" y="11"/>
                  </a:cubicBezTo>
                  <a:cubicBezTo>
                    <a:pt x="52" y="11"/>
                    <a:pt x="50" y="9"/>
                    <a:pt x="52" y="9"/>
                  </a:cubicBezTo>
                  <a:cubicBezTo>
                    <a:pt x="52" y="9"/>
                    <a:pt x="53" y="9"/>
                    <a:pt x="53" y="9"/>
                  </a:cubicBezTo>
                  <a:cubicBezTo>
                    <a:pt x="54" y="8"/>
                    <a:pt x="58" y="8"/>
                    <a:pt x="61" y="8"/>
                  </a:cubicBezTo>
                  <a:cubicBezTo>
                    <a:pt x="63" y="7"/>
                    <a:pt x="63" y="7"/>
                    <a:pt x="64" y="6"/>
                  </a:cubicBezTo>
                  <a:cubicBezTo>
                    <a:pt x="64" y="6"/>
                    <a:pt x="65" y="5"/>
                    <a:pt x="65" y="5"/>
                  </a:cubicBezTo>
                  <a:cubicBezTo>
                    <a:pt x="68" y="3"/>
                    <a:pt x="70" y="7"/>
                    <a:pt x="69" y="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5" name="Freeform 24"/>
            <p:cNvSpPr>
              <a:spLocks noChangeArrowheads="1"/>
            </p:cNvSpPr>
            <p:nvPr/>
          </p:nvSpPr>
          <p:spPr bwMode="auto">
            <a:xfrm>
              <a:off x="1185863" y="288925"/>
              <a:ext cx="33338" cy="11112"/>
            </a:xfrm>
            <a:custGeom>
              <a:avLst/>
              <a:gdLst>
                <a:gd name="T0" fmla="*/ 192097260 w 9"/>
                <a:gd name="T1" fmla="*/ 0 h 3"/>
                <a:gd name="T2" fmla="*/ 288147742 w 9"/>
                <a:gd name="T3" fmla="*/ 0 h 3"/>
                <a:gd name="T4" fmla="*/ 192097260 w 9"/>
                <a:gd name="T5" fmla="*/ 0 h 3"/>
                <a:gd name="T6" fmla="*/ 0 60000 65536"/>
                <a:gd name="T7" fmla="*/ 0 60000 65536"/>
                <a:gd name="T8" fmla="*/ 0 60000 65536"/>
                <a:gd name="T9" fmla="*/ 0 w 9"/>
                <a:gd name="T10" fmla="*/ 0 h 3"/>
                <a:gd name="T11" fmla="*/ 9 w 9"/>
                <a:gd name="T12" fmla="*/ 3 h 3"/>
              </a:gdLst>
              <a:ahLst/>
              <a:cxnLst>
                <a:cxn ang="T6">
                  <a:pos x="T0" y="T1"/>
                </a:cxn>
                <a:cxn ang="T7">
                  <a:pos x="T2" y="T3"/>
                </a:cxn>
                <a:cxn ang="T8">
                  <a:pos x="T4" y="T5"/>
                </a:cxn>
              </a:cxnLst>
              <a:rect l="T9" t="T10" r="T11" b="T12"/>
              <a:pathLst>
                <a:path w="9" h="3">
                  <a:moveTo>
                    <a:pt x="6" y="0"/>
                  </a:moveTo>
                  <a:cubicBezTo>
                    <a:pt x="7" y="0"/>
                    <a:pt x="8" y="0"/>
                    <a:pt x="9" y="0"/>
                  </a:cubicBezTo>
                  <a:cubicBezTo>
                    <a:pt x="9" y="3"/>
                    <a:pt x="0" y="0"/>
                    <a:pt x="6"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6" name="Freeform 25"/>
            <p:cNvSpPr>
              <a:spLocks noChangeArrowheads="1"/>
            </p:cNvSpPr>
            <p:nvPr/>
          </p:nvSpPr>
          <p:spPr bwMode="auto">
            <a:xfrm>
              <a:off x="5483225" y="303212"/>
              <a:ext cx="98425" cy="76200"/>
            </a:xfrm>
            <a:custGeom>
              <a:avLst/>
              <a:gdLst>
                <a:gd name="T0" fmla="*/ 243620803 w 26"/>
                <a:gd name="T1" fmla="*/ 29032200 h 20"/>
                <a:gd name="T2" fmla="*/ 272281406 w 26"/>
                <a:gd name="T3" fmla="*/ 72580500 h 20"/>
                <a:gd name="T4" fmla="*/ 515902209 w 26"/>
                <a:gd name="T5" fmla="*/ 174193200 h 20"/>
                <a:gd name="T6" fmla="*/ 644876814 w 26"/>
                <a:gd name="T7" fmla="*/ 101612700 h 20"/>
                <a:gd name="T8" fmla="*/ 888497617 w 26"/>
                <a:gd name="T9" fmla="*/ 145161000 h 20"/>
                <a:gd name="T10" fmla="*/ 788183614 w 26"/>
                <a:gd name="T11" fmla="*/ 348386400 h 20"/>
                <a:gd name="T12" fmla="*/ 472909412 w 26"/>
                <a:gd name="T13" fmla="*/ 420966900 h 20"/>
                <a:gd name="T14" fmla="*/ 472909412 w 26"/>
                <a:gd name="T15" fmla="*/ 493547400 h 20"/>
                <a:gd name="T16" fmla="*/ 415588206 w 26"/>
                <a:gd name="T17" fmla="*/ 551611800 h 20"/>
                <a:gd name="T18" fmla="*/ 272281406 w 26"/>
                <a:gd name="T19" fmla="*/ 595160100 h 20"/>
                <a:gd name="T20" fmla="*/ 100314003 w 26"/>
                <a:gd name="T21" fmla="*/ 522579600 h 20"/>
                <a:gd name="T22" fmla="*/ 0 w 26"/>
                <a:gd name="T23" fmla="*/ 174193200 h 20"/>
                <a:gd name="T24" fmla="*/ 243620803 w 26"/>
                <a:gd name="T25" fmla="*/ 2903220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6"/>
                <a:gd name="T40" fmla="*/ 0 h 20"/>
                <a:gd name="T41" fmla="*/ 26 w 26"/>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6" h="20">
                  <a:moveTo>
                    <a:pt x="7" y="1"/>
                  </a:moveTo>
                  <a:cubicBezTo>
                    <a:pt x="8" y="0"/>
                    <a:pt x="8" y="1"/>
                    <a:pt x="8" y="2"/>
                  </a:cubicBezTo>
                  <a:cubicBezTo>
                    <a:pt x="9" y="4"/>
                    <a:pt x="13" y="4"/>
                    <a:pt x="15" y="5"/>
                  </a:cubicBezTo>
                  <a:cubicBezTo>
                    <a:pt x="17" y="6"/>
                    <a:pt x="18" y="3"/>
                    <a:pt x="19" y="3"/>
                  </a:cubicBezTo>
                  <a:cubicBezTo>
                    <a:pt x="20" y="3"/>
                    <a:pt x="22" y="5"/>
                    <a:pt x="26" y="4"/>
                  </a:cubicBezTo>
                  <a:cubicBezTo>
                    <a:pt x="25" y="5"/>
                    <a:pt x="20" y="8"/>
                    <a:pt x="23" y="10"/>
                  </a:cubicBezTo>
                  <a:cubicBezTo>
                    <a:pt x="22" y="13"/>
                    <a:pt x="18" y="13"/>
                    <a:pt x="14" y="12"/>
                  </a:cubicBezTo>
                  <a:cubicBezTo>
                    <a:pt x="13" y="13"/>
                    <a:pt x="13" y="14"/>
                    <a:pt x="14" y="14"/>
                  </a:cubicBezTo>
                  <a:cubicBezTo>
                    <a:pt x="15" y="16"/>
                    <a:pt x="7" y="14"/>
                    <a:pt x="12" y="16"/>
                  </a:cubicBezTo>
                  <a:cubicBezTo>
                    <a:pt x="12" y="20"/>
                    <a:pt x="8" y="14"/>
                    <a:pt x="8" y="17"/>
                  </a:cubicBezTo>
                  <a:cubicBezTo>
                    <a:pt x="6" y="17"/>
                    <a:pt x="7" y="13"/>
                    <a:pt x="3" y="15"/>
                  </a:cubicBezTo>
                  <a:cubicBezTo>
                    <a:pt x="3" y="11"/>
                    <a:pt x="3" y="7"/>
                    <a:pt x="0" y="5"/>
                  </a:cubicBezTo>
                  <a:cubicBezTo>
                    <a:pt x="1" y="3"/>
                    <a:pt x="8" y="5"/>
                    <a:pt x="7"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7" name="Freeform 26"/>
            <p:cNvSpPr>
              <a:spLocks noChangeArrowheads="1"/>
            </p:cNvSpPr>
            <p:nvPr/>
          </p:nvSpPr>
          <p:spPr bwMode="auto">
            <a:xfrm>
              <a:off x="863600" y="314325"/>
              <a:ext cx="25400" cy="19050"/>
            </a:xfrm>
            <a:custGeom>
              <a:avLst/>
              <a:gdLst>
                <a:gd name="T0" fmla="*/ 118498257 w 7"/>
                <a:gd name="T1" fmla="*/ 0 h 5"/>
                <a:gd name="T2" fmla="*/ 144830800 w 7"/>
                <a:gd name="T3" fmla="*/ 174193200 h 5"/>
                <a:gd name="T4" fmla="*/ 0 w 7"/>
                <a:gd name="T5" fmla="*/ 145161000 h 5"/>
                <a:gd name="T6" fmla="*/ 118498257 w 7"/>
                <a:gd name="T7" fmla="*/ 0 h 5"/>
                <a:gd name="T8" fmla="*/ 0 60000 65536"/>
                <a:gd name="T9" fmla="*/ 0 60000 65536"/>
                <a:gd name="T10" fmla="*/ 0 60000 65536"/>
                <a:gd name="T11" fmla="*/ 0 60000 65536"/>
                <a:gd name="T12" fmla="*/ 0 w 7"/>
                <a:gd name="T13" fmla="*/ 0 h 5"/>
                <a:gd name="T14" fmla="*/ 7 w 7"/>
                <a:gd name="T15" fmla="*/ 5 h 5"/>
              </a:gdLst>
              <a:ahLst/>
              <a:cxnLst>
                <a:cxn ang="T8">
                  <a:pos x="T0" y="T1"/>
                </a:cxn>
                <a:cxn ang="T9">
                  <a:pos x="T2" y="T3"/>
                </a:cxn>
                <a:cxn ang="T10">
                  <a:pos x="T4" y="T5"/>
                </a:cxn>
                <a:cxn ang="T11">
                  <a:pos x="T6" y="T7"/>
                </a:cxn>
              </a:cxnLst>
              <a:rect l="T12" t="T13" r="T14" b="T15"/>
              <a:pathLst>
                <a:path w="7" h="5">
                  <a:moveTo>
                    <a:pt x="4" y="0"/>
                  </a:moveTo>
                  <a:cubicBezTo>
                    <a:pt x="7" y="1"/>
                    <a:pt x="5" y="2"/>
                    <a:pt x="5" y="5"/>
                  </a:cubicBezTo>
                  <a:cubicBezTo>
                    <a:pt x="4" y="4"/>
                    <a:pt x="2" y="3"/>
                    <a:pt x="0" y="4"/>
                  </a:cubicBezTo>
                  <a:cubicBezTo>
                    <a:pt x="1" y="1"/>
                    <a:pt x="4" y="3"/>
                    <a:pt x="4"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8" name="Freeform 27"/>
            <p:cNvSpPr>
              <a:spLocks noChangeArrowheads="1"/>
            </p:cNvSpPr>
            <p:nvPr/>
          </p:nvSpPr>
          <p:spPr bwMode="auto">
            <a:xfrm>
              <a:off x="5588000" y="314325"/>
              <a:ext cx="46038" cy="41275"/>
            </a:xfrm>
            <a:custGeom>
              <a:avLst/>
              <a:gdLst>
                <a:gd name="T0" fmla="*/ 0 w 12"/>
                <a:gd name="T1" fmla="*/ 126714250 h 11"/>
                <a:gd name="T2" fmla="*/ 426845154 w 12"/>
                <a:gd name="T3" fmla="*/ 197114391 h 11"/>
                <a:gd name="T4" fmla="*/ 250220367 w 12"/>
                <a:gd name="T5" fmla="*/ 366067975 h 11"/>
                <a:gd name="T6" fmla="*/ 176624787 w 12"/>
                <a:gd name="T7" fmla="*/ 267510780 h 11"/>
                <a:gd name="T8" fmla="*/ 73595580 w 12"/>
                <a:gd name="T9" fmla="*/ 267510780 h 11"/>
                <a:gd name="T10" fmla="*/ 0 w 12"/>
                <a:gd name="T11" fmla="*/ 126714250 h 11"/>
                <a:gd name="T12" fmla="*/ 0 60000 65536"/>
                <a:gd name="T13" fmla="*/ 0 60000 65536"/>
                <a:gd name="T14" fmla="*/ 0 60000 65536"/>
                <a:gd name="T15" fmla="*/ 0 60000 65536"/>
                <a:gd name="T16" fmla="*/ 0 60000 65536"/>
                <a:gd name="T17" fmla="*/ 0 60000 65536"/>
                <a:gd name="T18" fmla="*/ 0 w 12"/>
                <a:gd name="T19" fmla="*/ 0 h 11"/>
                <a:gd name="T20" fmla="*/ 12 w 12"/>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2" h="11">
                  <a:moveTo>
                    <a:pt x="0" y="4"/>
                  </a:moveTo>
                  <a:cubicBezTo>
                    <a:pt x="4" y="0"/>
                    <a:pt x="10" y="4"/>
                    <a:pt x="12" y="6"/>
                  </a:cubicBezTo>
                  <a:cubicBezTo>
                    <a:pt x="12" y="9"/>
                    <a:pt x="6" y="7"/>
                    <a:pt x="7" y="11"/>
                  </a:cubicBezTo>
                  <a:cubicBezTo>
                    <a:pt x="6" y="11"/>
                    <a:pt x="6" y="9"/>
                    <a:pt x="5" y="8"/>
                  </a:cubicBezTo>
                  <a:cubicBezTo>
                    <a:pt x="4" y="8"/>
                    <a:pt x="3" y="9"/>
                    <a:pt x="2" y="8"/>
                  </a:cubicBezTo>
                  <a:cubicBezTo>
                    <a:pt x="1" y="7"/>
                    <a:pt x="3" y="4"/>
                    <a:pt x="0" y="4"/>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9" name="Freeform 28"/>
            <p:cNvSpPr>
              <a:spLocks noChangeArrowheads="1"/>
            </p:cNvSpPr>
            <p:nvPr/>
          </p:nvSpPr>
          <p:spPr bwMode="auto">
            <a:xfrm>
              <a:off x="5645150" y="330200"/>
              <a:ext cx="66675" cy="33337"/>
            </a:xfrm>
            <a:custGeom>
              <a:avLst/>
              <a:gdLst>
                <a:gd name="T0" fmla="*/ 68604871 w 18"/>
                <a:gd name="T1" fmla="*/ 27440055 h 9"/>
                <a:gd name="T2" fmla="*/ 123489508 w 18"/>
                <a:gd name="T3" fmla="*/ 27440055 h 9"/>
                <a:gd name="T4" fmla="*/ 315580183 w 18"/>
                <a:gd name="T5" fmla="*/ 96043897 h 9"/>
                <a:gd name="T6" fmla="*/ 507670858 w 18"/>
                <a:gd name="T7" fmla="*/ 164644035 h 9"/>
                <a:gd name="T8" fmla="*/ 576275729 w 18"/>
                <a:gd name="T9" fmla="*/ 260687932 h 9"/>
                <a:gd name="T10" fmla="*/ 123489508 w 18"/>
                <a:gd name="T11" fmla="*/ 164644035 h 9"/>
                <a:gd name="T12" fmla="*/ 68604871 w 18"/>
                <a:gd name="T13" fmla="*/ 27440055 h 9"/>
                <a:gd name="T14" fmla="*/ 0 60000 65536"/>
                <a:gd name="T15" fmla="*/ 0 60000 65536"/>
                <a:gd name="T16" fmla="*/ 0 60000 65536"/>
                <a:gd name="T17" fmla="*/ 0 60000 65536"/>
                <a:gd name="T18" fmla="*/ 0 60000 65536"/>
                <a:gd name="T19" fmla="*/ 0 60000 65536"/>
                <a:gd name="T20" fmla="*/ 0 60000 65536"/>
                <a:gd name="T21" fmla="*/ 0 w 18"/>
                <a:gd name="T22" fmla="*/ 0 h 9"/>
                <a:gd name="T23" fmla="*/ 18 w 18"/>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9">
                  <a:moveTo>
                    <a:pt x="2" y="1"/>
                  </a:moveTo>
                  <a:cubicBezTo>
                    <a:pt x="2" y="1"/>
                    <a:pt x="3" y="1"/>
                    <a:pt x="4" y="1"/>
                  </a:cubicBezTo>
                  <a:cubicBezTo>
                    <a:pt x="8" y="0"/>
                    <a:pt x="7" y="3"/>
                    <a:pt x="10" y="3"/>
                  </a:cubicBezTo>
                  <a:cubicBezTo>
                    <a:pt x="12" y="4"/>
                    <a:pt x="14" y="4"/>
                    <a:pt x="16" y="5"/>
                  </a:cubicBezTo>
                  <a:cubicBezTo>
                    <a:pt x="17" y="6"/>
                    <a:pt x="18" y="5"/>
                    <a:pt x="18" y="8"/>
                  </a:cubicBezTo>
                  <a:cubicBezTo>
                    <a:pt x="11" y="9"/>
                    <a:pt x="9" y="6"/>
                    <a:pt x="4" y="5"/>
                  </a:cubicBezTo>
                  <a:cubicBezTo>
                    <a:pt x="5" y="2"/>
                    <a:pt x="0" y="5"/>
                    <a:pt x="2"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0" name="Freeform 29"/>
            <p:cNvSpPr>
              <a:spLocks noChangeArrowheads="1"/>
            </p:cNvSpPr>
            <p:nvPr/>
          </p:nvSpPr>
          <p:spPr bwMode="auto">
            <a:xfrm>
              <a:off x="1163638" y="385762"/>
              <a:ext cx="111125" cy="90487"/>
            </a:xfrm>
            <a:custGeom>
              <a:avLst/>
              <a:gdLst>
                <a:gd name="T0" fmla="*/ 315580183 w 30"/>
                <a:gd name="T1" fmla="*/ 170583076 h 24"/>
                <a:gd name="T2" fmla="*/ 315580183 w 30"/>
                <a:gd name="T3" fmla="*/ 99505538 h 24"/>
                <a:gd name="T4" fmla="*/ 740925938 w 30"/>
                <a:gd name="T5" fmla="*/ 0 h 24"/>
                <a:gd name="T6" fmla="*/ 795810575 w 30"/>
                <a:gd name="T7" fmla="*/ 170583076 h 24"/>
                <a:gd name="T8" fmla="*/ 740925938 w 30"/>
                <a:gd name="T9" fmla="*/ 270088614 h 24"/>
                <a:gd name="T10" fmla="*/ 933016613 w 30"/>
                <a:gd name="T11" fmla="*/ 298516613 h 24"/>
                <a:gd name="T12" fmla="*/ 960460783 w 30"/>
                <a:gd name="T13" fmla="*/ 639678995 h 24"/>
                <a:gd name="T14" fmla="*/ 836971275 w 30"/>
                <a:gd name="T15" fmla="*/ 639678995 h 24"/>
                <a:gd name="T16" fmla="*/ 836971275 w 30"/>
                <a:gd name="T17" fmla="*/ 710756534 h 24"/>
                <a:gd name="T18" fmla="*/ 740925938 w 30"/>
                <a:gd name="T19" fmla="*/ 710756534 h 24"/>
                <a:gd name="T20" fmla="*/ 603716196 w 30"/>
                <a:gd name="T21" fmla="*/ 781830302 h 24"/>
                <a:gd name="T22" fmla="*/ 507670858 w 30"/>
                <a:gd name="T23" fmla="*/ 682324764 h 24"/>
                <a:gd name="T24" fmla="*/ 384185054 w 30"/>
                <a:gd name="T25" fmla="*/ 540173457 h 24"/>
                <a:gd name="T26" fmla="*/ 315580183 w 30"/>
                <a:gd name="T27" fmla="*/ 469099689 h 24"/>
                <a:gd name="T28" fmla="*/ 123489508 w 30"/>
                <a:gd name="T29" fmla="*/ 440667920 h 24"/>
                <a:gd name="T30" fmla="*/ 0 w 30"/>
                <a:gd name="T31" fmla="*/ 341162382 h 24"/>
                <a:gd name="T32" fmla="*/ 384185054 w 30"/>
                <a:gd name="T33" fmla="*/ 412236150 h 24"/>
                <a:gd name="T34" fmla="*/ 411625521 w 30"/>
                <a:gd name="T35" fmla="*/ 241656844 h 24"/>
                <a:gd name="T36" fmla="*/ 288139717 w 30"/>
                <a:gd name="T37" fmla="*/ 99505538 h 24"/>
                <a:gd name="T38" fmla="*/ 315580183 w 30"/>
                <a:gd name="T39" fmla="*/ 170583076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
                <a:gd name="T61" fmla="*/ 0 h 24"/>
                <a:gd name="T62" fmla="*/ 30 w 30"/>
                <a:gd name="T63" fmla="*/ 24 h 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 h="24">
                  <a:moveTo>
                    <a:pt x="10" y="5"/>
                  </a:moveTo>
                  <a:cubicBezTo>
                    <a:pt x="11" y="4"/>
                    <a:pt x="11" y="3"/>
                    <a:pt x="10" y="3"/>
                  </a:cubicBezTo>
                  <a:cubicBezTo>
                    <a:pt x="13" y="1"/>
                    <a:pt x="21" y="4"/>
                    <a:pt x="23" y="0"/>
                  </a:cubicBezTo>
                  <a:cubicBezTo>
                    <a:pt x="24" y="1"/>
                    <a:pt x="25" y="2"/>
                    <a:pt x="25" y="5"/>
                  </a:cubicBezTo>
                  <a:cubicBezTo>
                    <a:pt x="26" y="7"/>
                    <a:pt x="23" y="6"/>
                    <a:pt x="23" y="8"/>
                  </a:cubicBezTo>
                  <a:cubicBezTo>
                    <a:pt x="24" y="12"/>
                    <a:pt x="26" y="10"/>
                    <a:pt x="29" y="9"/>
                  </a:cubicBezTo>
                  <a:cubicBezTo>
                    <a:pt x="30" y="14"/>
                    <a:pt x="29" y="14"/>
                    <a:pt x="30" y="19"/>
                  </a:cubicBezTo>
                  <a:cubicBezTo>
                    <a:pt x="29" y="19"/>
                    <a:pt x="27" y="18"/>
                    <a:pt x="26" y="19"/>
                  </a:cubicBezTo>
                  <a:cubicBezTo>
                    <a:pt x="26" y="19"/>
                    <a:pt x="27" y="21"/>
                    <a:pt x="26" y="21"/>
                  </a:cubicBezTo>
                  <a:cubicBezTo>
                    <a:pt x="25" y="22"/>
                    <a:pt x="24" y="21"/>
                    <a:pt x="23" y="21"/>
                  </a:cubicBezTo>
                  <a:cubicBezTo>
                    <a:pt x="21" y="21"/>
                    <a:pt x="21" y="23"/>
                    <a:pt x="19" y="23"/>
                  </a:cubicBezTo>
                  <a:cubicBezTo>
                    <a:pt x="17" y="24"/>
                    <a:pt x="17" y="21"/>
                    <a:pt x="16" y="20"/>
                  </a:cubicBezTo>
                  <a:cubicBezTo>
                    <a:pt x="15" y="19"/>
                    <a:pt x="11" y="19"/>
                    <a:pt x="12" y="16"/>
                  </a:cubicBezTo>
                  <a:cubicBezTo>
                    <a:pt x="10" y="17"/>
                    <a:pt x="10" y="15"/>
                    <a:pt x="10" y="14"/>
                  </a:cubicBezTo>
                  <a:cubicBezTo>
                    <a:pt x="8" y="15"/>
                    <a:pt x="6" y="14"/>
                    <a:pt x="4" y="13"/>
                  </a:cubicBezTo>
                  <a:cubicBezTo>
                    <a:pt x="2" y="12"/>
                    <a:pt x="0" y="13"/>
                    <a:pt x="0" y="10"/>
                  </a:cubicBezTo>
                  <a:cubicBezTo>
                    <a:pt x="6" y="10"/>
                    <a:pt x="7" y="12"/>
                    <a:pt x="12" y="12"/>
                  </a:cubicBezTo>
                  <a:cubicBezTo>
                    <a:pt x="14" y="11"/>
                    <a:pt x="13" y="9"/>
                    <a:pt x="13" y="7"/>
                  </a:cubicBezTo>
                  <a:cubicBezTo>
                    <a:pt x="14" y="4"/>
                    <a:pt x="7" y="8"/>
                    <a:pt x="9" y="3"/>
                  </a:cubicBezTo>
                  <a:cubicBezTo>
                    <a:pt x="10" y="3"/>
                    <a:pt x="10" y="4"/>
                    <a:pt x="10" y="5"/>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1" name="Freeform 30"/>
            <p:cNvSpPr>
              <a:spLocks noChangeArrowheads="1"/>
            </p:cNvSpPr>
            <p:nvPr/>
          </p:nvSpPr>
          <p:spPr bwMode="auto">
            <a:xfrm>
              <a:off x="1560513" y="393700"/>
              <a:ext cx="68263" cy="30162"/>
            </a:xfrm>
            <a:custGeom>
              <a:avLst/>
              <a:gdLst>
                <a:gd name="T0" fmla="*/ 0 w 18"/>
                <a:gd name="T1" fmla="*/ 28431455 h 8"/>
                <a:gd name="T2" fmla="*/ 172587826 w 18"/>
                <a:gd name="T3" fmla="*/ 0 h 8"/>
                <a:gd name="T4" fmla="*/ 618436233 w 18"/>
                <a:gd name="T5" fmla="*/ 142149736 h 8"/>
                <a:gd name="T6" fmla="*/ 589670964 w 18"/>
                <a:gd name="T7" fmla="*/ 270081859 h 8"/>
                <a:gd name="T8" fmla="*/ 143822556 w 18"/>
                <a:gd name="T9" fmla="*/ 142149736 h 8"/>
                <a:gd name="T10" fmla="*/ 0 w 18"/>
                <a:gd name="T11" fmla="*/ 28431455 h 8"/>
                <a:gd name="T12" fmla="*/ 0 60000 65536"/>
                <a:gd name="T13" fmla="*/ 0 60000 65536"/>
                <a:gd name="T14" fmla="*/ 0 60000 65536"/>
                <a:gd name="T15" fmla="*/ 0 60000 65536"/>
                <a:gd name="T16" fmla="*/ 0 60000 65536"/>
                <a:gd name="T17" fmla="*/ 0 60000 65536"/>
                <a:gd name="T18" fmla="*/ 0 w 18"/>
                <a:gd name="T19" fmla="*/ 0 h 8"/>
                <a:gd name="T20" fmla="*/ 18 w 18"/>
                <a:gd name="T21" fmla="*/ 8 h 8"/>
              </a:gdLst>
              <a:ahLst/>
              <a:cxnLst>
                <a:cxn ang="T12">
                  <a:pos x="T0" y="T1"/>
                </a:cxn>
                <a:cxn ang="T13">
                  <a:pos x="T2" y="T3"/>
                </a:cxn>
                <a:cxn ang="T14">
                  <a:pos x="T4" y="T5"/>
                </a:cxn>
                <a:cxn ang="T15">
                  <a:pos x="T6" y="T7"/>
                </a:cxn>
                <a:cxn ang="T16">
                  <a:pos x="T8" y="T9"/>
                </a:cxn>
                <a:cxn ang="T17">
                  <a:pos x="T10" y="T11"/>
                </a:cxn>
              </a:cxnLst>
              <a:rect l="T18" t="T19" r="T20" b="T21"/>
              <a:pathLst>
                <a:path w="18" h="8">
                  <a:moveTo>
                    <a:pt x="0" y="1"/>
                  </a:moveTo>
                  <a:cubicBezTo>
                    <a:pt x="1" y="0"/>
                    <a:pt x="3" y="0"/>
                    <a:pt x="5" y="0"/>
                  </a:cubicBezTo>
                  <a:cubicBezTo>
                    <a:pt x="9" y="1"/>
                    <a:pt x="14" y="3"/>
                    <a:pt x="18" y="4"/>
                  </a:cubicBezTo>
                  <a:cubicBezTo>
                    <a:pt x="18" y="6"/>
                    <a:pt x="17" y="6"/>
                    <a:pt x="17" y="8"/>
                  </a:cubicBezTo>
                  <a:cubicBezTo>
                    <a:pt x="10" y="8"/>
                    <a:pt x="8" y="7"/>
                    <a:pt x="4" y="4"/>
                  </a:cubicBezTo>
                  <a:cubicBezTo>
                    <a:pt x="3" y="3"/>
                    <a:pt x="3" y="1"/>
                    <a:pt x="0"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2" name="Freeform 31"/>
            <p:cNvSpPr>
              <a:spLocks noChangeArrowheads="1"/>
            </p:cNvSpPr>
            <p:nvPr/>
          </p:nvSpPr>
          <p:spPr bwMode="auto">
            <a:xfrm>
              <a:off x="5543550" y="393700"/>
              <a:ext cx="44450" cy="19050"/>
            </a:xfrm>
            <a:custGeom>
              <a:avLst/>
              <a:gdLst>
                <a:gd name="T0" fmla="*/ 384185054 w 12"/>
                <a:gd name="T1" fmla="*/ 145161000 h 5"/>
                <a:gd name="T2" fmla="*/ 0 w 12"/>
                <a:gd name="T3" fmla="*/ 101612700 h 5"/>
                <a:gd name="T4" fmla="*/ 123489508 w 12"/>
                <a:gd name="T5" fmla="*/ 0 h 5"/>
                <a:gd name="T6" fmla="*/ 384185054 w 12"/>
                <a:gd name="T7" fmla="*/ 145161000 h 5"/>
                <a:gd name="T8" fmla="*/ 0 60000 65536"/>
                <a:gd name="T9" fmla="*/ 0 60000 65536"/>
                <a:gd name="T10" fmla="*/ 0 60000 65536"/>
                <a:gd name="T11" fmla="*/ 0 60000 65536"/>
                <a:gd name="T12" fmla="*/ 0 w 12"/>
                <a:gd name="T13" fmla="*/ 0 h 5"/>
                <a:gd name="T14" fmla="*/ 12 w 12"/>
                <a:gd name="T15" fmla="*/ 5 h 5"/>
              </a:gdLst>
              <a:ahLst/>
              <a:cxnLst>
                <a:cxn ang="T8">
                  <a:pos x="T0" y="T1"/>
                </a:cxn>
                <a:cxn ang="T9">
                  <a:pos x="T2" y="T3"/>
                </a:cxn>
                <a:cxn ang="T10">
                  <a:pos x="T4" y="T5"/>
                </a:cxn>
                <a:cxn ang="T11">
                  <a:pos x="T6" y="T7"/>
                </a:cxn>
              </a:cxnLst>
              <a:rect l="T12" t="T13" r="T14" b="T15"/>
              <a:pathLst>
                <a:path w="12" h="5">
                  <a:moveTo>
                    <a:pt x="12" y="4"/>
                  </a:moveTo>
                  <a:cubicBezTo>
                    <a:pt x="11" y="5"/>
                    <a:pt x="3" y="4"/>
                    <a:pt x="0" y="3"/>
                  </a:cubicBezTo>
                  <a:cubicBezTo>
                    <a:pt x="1" y="1"/>
                    <a:pt x="4" y="2"/>
                    <a:pt x="4" y="0"/>
                  </a:cubicBezTo>
                  <a:cubicBezTo>
                    <a:pt x="7" y="1"/>
                    <a:pt x="12" y="0"/>
                    <a:pt x="12" y="4"/>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3" name="Freeform 32"/>
            <p:cNvSpPr>
              <a:spLocks noChangeArrowheads="1"/>
            </p:cNvSpPr>
            <p:nvPr/>
          </p:nvSpPr>
          <p:spPr bwMode="auto">
            <a:xfrm>
              <a:off x="2047875" y="490537"/>
              <a:ext cx="38100" cy="23812"/>
            </a:xfrm>
            <a:custGeom>
              <a:avLst/>
              <a:gdLst>
                <a:gd name="T0" fmla="*/ 319354200 w 10"/>
                <a:gd name="T1" fmla="*/ 204755419 h 6"/>
                <a:gd name="T2" fmla="*/ 0 w 10"/>
                <a:gd name="T3" fmla="*/ 78750253 h 6"/>
                <a:gd name="T4" fmla="*/ 319354200 w 10"/>
                <a:gd name="T5" fmla="*/ 204755419 h 6"/>
                <a:gd name="T6" fmla="*/ 0 60000 65536"/>
                <a:gd name="T7" fmla="*/ 0 60000 65536"/>
                <a:gd name="T8" fmla="*/ 0 60000 65536"/>
                <a:gd name="T9" fmla="*/ 0 w 10"/>
                <a:gd name="T10" fmla="*/ 0 h 6"/>
                <a:gd name="T11" fmla="*/ 10 w 10"/>
                <a:gd name="T12" fmla="*/ 6 h 6"/>
              </a:gdLst>
              <a:ahLst/>
              <a:cxnLst>
                <a:cxn ang="T6">
                  <a:pos x="T0" y="T1"/>
                </a:cxn>
                <a:cxn ang="T7">
                  <a:pos x="T2" y="T3"/>
                </a:cxn>
                <a:cxn ang="T8">
                  <a:pos x="T4" y="T5"/>
                </a:cxn>
              </a:cxnLst>
              <a:rect l="T9" t="T10" r="T11" b="T12"/>
              <a:pathLst>
                <a:path w="10" h="6">
                  <a:moveTo>
                    <a:pt x="9" y="5"/>
                  </a:moveTo>
                  <a:cubicBezTo>
                    <a:pt x="4" y="6"/>
                    <a:pt x="5" y="2"/>
                    <a:pt x="0" y="2"/>
                  </a:cubicBezTo>
                  <a:cubicBezTo>
                    <a:pt x="2" y="0"/>
                    <a:pt x="10" y="1"/>
                    <a:pt x="9" y="5"/>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4" name="Freeform 33"/>
            <p:cNvSpPr>
              <a:spLocks noChangeArrowheads="1"/>
            </p:cNvSpPr>
            <p:nvPr/>
          </p:nvSpPr>
          <p:spPr bwMode="auto">
            <a:xfrm>
              <a:off x="2022475" y="517525"/>
              <a:ext cx="52388" cy="25400"/>
            </a:xfrm>
            <a:custGeom>
              <a:avLst/>
              <a:gdLst>
                <a:gd name="T0" fmla="*/ 462084612 w 14"/>
                <a:gd name="T1" fmla="*/ 118498257 h 7"/>
                <a:gd name="T2" fmla="*/ 70012820 w 14"/>
                <a:gd name="T3" fmla="*/ 118498257 h 7"/>
                <a:gd name="T4" fmla="*/ 196035896 w 14"/>
                <a:gd name="T5" fmla="*/ 0 h 7"/>
                <a:gd name="T6" fmla="*/ 462084612 w 14"/>
                <a:gd name="T7" fmla="*/ 118498257 h 7"/>
                <a:gd name="T8" fmla="*/ 0 60000 65536"/>
                <a:gd name="T9" fmla="*/ 0 60000 65536"/>
                <a:gd name="T10" fmla="*/ 0 60000 65536"/>
                <a:gd name="T11" fmla="*/ 0 60000 65536"/>
                <a:gd name="T12" fmla="*/ 0 w 14"/>
                <a:gd name="T13" fmla="*/ 0 h 7"/>
                <a:gd name="T14" fmla="*/ 14 w 14"/>
                <a:gd name="T15" fmla="*/ 7 h 7"/>
              </a:gdLst>
              <a:ahLst/>
              <a:cxnLst>
                <a:cxn ang="T8">
                  <a:pos x="T0" y="T1"/>
                </a:cxn>
                <a:cxn ang="T9">
                  <a:pos x="T2" y="T3"/>
                </a:cxn>
                <a:cxn ang="T10">
                  <a:pos x="T4" y="T5"/>
                </a:cxn>
                <a:cxn ang="T11">
                  <a:pos x="T6" y="T7"/>
                </a:cxn>
              </a:cxnLst>
              <a:rect l="T12" t="T13" r="T14" b="T15"/>
              <a:pathLst>
                <a:path w="14" h="7">
                  <a:moveTo>
                    <a:pt x="14" y="4"/>
                  </a:moveTo>
                  <a:cubicBezTo>
                    <a:pt x="13" y="7"/>
                    <a:pt x="4" y="7"/>
                    <a:pt x="2" y="4"/>
                  </a:cubicBezTo>
                  <a:cubicBezTo>
                    <a:pt x="0" y="0"/>
                    <a:pt x="6" y="3"/>
                    <a:pt x="6" y="0"/>
                  </a:cubicBezTo>
                  <a:cubicBezTo>
                    <a:pt x="8" y="2"/>
                    <a:pt x="10" y="3"/>
                    <a:pt x="14" y="4"/>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5" name="Freeform 34"/>
            <p:cNvSpPr>
              <a:spLocks noChangeArrowheads="1"/>
            </p:cNvSpPr>
            <p:nvPr/>
          </p:nvSpPr>
          <p:spPr bwMode="auto">
            <a:xfrm>
              <a:off x="3878263" y="536575"/>
              <a:ext cx="33338" cy="25400"/>
            </a:xfrm>
            <a:custGeom>
              <a:avLst/>
              <a:gdLst>
                <a:gd name="T0" fmla="*/ 123491360 w 9"/>
                <a:gd name="T1" fmla="*/ 0 h 7"/>
                <a:gd name="T2" fmla="*/ 288147742 w 9"/>
                <a:gd name="T3" fmla="*/ 144830800 h 7"/>
                <a:gd name="T4" fmla="*/ 96050482 w 9"/>
                <a:gd name="T5" fmla="*/ 210663971 h 7"/>
                <a:gd name="T6" fmla="*/ 68605900 w 9"/>
                <a:gd name="T7" fmla="*/ 26332543 h 7"/>
                <a:gd name="T8" fmla="*/ 123491360 w 9"/>
                <a:gd name="T9" fmla="*/ 0 h 7"/>
                <a:gd name="T10" fmla="*/ 0 60000 65536"/>
                <a:gd name="T11" fmla="*/ 0 60000 65536"/>
                <a:gd name="T12" fmla="*/ 0 60000 65536"/>
                <a:gd name="T13" fmla="*/ 0 60000 65536"/>
                <a:gd name="T14" fmla="*/ 0 60000 65536"/>
                <a:gd name="T15" fmla="*/ 0 w 9"/>
                <a:gd name="T16" fmla="*/ 0 h 7"/>
                <a:gd name="T17" fmla="*/ 9 w 9"/>
                <a:gd name="T18" fmla="*/ 7 h 7"/>
              </a:gdLst>
              <a:ahLst/>
              <a:cxnLst>
                <a:cxn ang="T10">
                  <a:pos x="T0" y="T1"/>
                </a:cxn>
                <a:cxn ang="T11">
                  <a:pos x="T2" y="T3"/>
                </a:cxn>
                <a:cxn ang="T12">
                  <a:pos x="T4" y="T5"/>
                </a:cxn>
                <a:cxn ang="T13">
                  <a:pos x="T6" y="T7"/>
                </a:cxn>
                <a:cxn ang="T14">
                  <a:pos x="T8" y="T9"/>
                </a:cxn>
              </a:cxnLst>
              <a:rect l="T15" t="T16" r="T17" b="T18"/>
              <a:pathLst>
                <a:path w="9" h="7">
                  <a:moveTo>
                    <a:pt x="4" y="0"/>
                  </a:moveTo>
                  <a:cubicBezTo>
                    <a:pt x="7" y="0"/>
                    <a:pt x="9" y="2"/>
                    <a:pt x="9" y="5"/>
                  </a:cubicBezTo>
                  <a:cubicBezTo>
                    <a:pt x="6" y="4"/>
                    <a:pt x="3" y="4"/>
                    <a:pt x="3" y="7"/>
                  </a:cubicBezTo>
                  <a:cubicBezTo>
                    <a:pt x="0" y="7"/>
                    <a:pt x="2" y="3"/>
                    <a:pt x="2" y="1"/>
                  </a:cubicBezTo>
                  <a:cubicBezTo>
                    <a:pt x="3" y="1"/>
                    <a:pt x="4" y="1"/>
                    <a:pt x="4"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6" name="Freeform 35"/>
            <p:cNvSpPr>
              <a:spLocks noChangeArrowheads="1"/>
            </p:cNvSpPr>
            <p:nvPr/>
          </p:nvSpPr>
          <p:spPr bwMode="auto">
            <a:xfrm>
              <a:off x="1062038" y="550862"/>
              <a:ext cx="33338" cy="26987"/>
            </a:xfrm>
            <a:custGeom>
              <a:avLst/>
              <a:gdLst>
                <a:gd name="T0" fmla="*/ 288147742 w 9"/>
                <a:gd name="T1" fmla="*/ 178357083 h 7"/>
                <a:gd name="T2" fmla="*/ 0 w 9"/>
                <a:gd name="T3" fmla="*/ 252675426 h 7"/>
                <a:gd name="T4" fmla="*/ 288147742 w 9"/>
                <a:gd name="T5" fmla="*/ 178357083 h 7"/>
                <a:gd name="T6" fmla="*/ 0 60000 65536"/>
                <a:gd name="T7" fmla="*/ 0 60000 65536"/>
                <a:gd name="T8" fmla="*/ 0 60000 65536"/>
                <a:gd name="T9" fmla="*/ 0 w 9"/>
                <a:gd name="T10" fmla="*/ 0 h 7"/>
                <a:gd name="T11" fmla="*/ 9 w 9"/>
                <a:gd name="T12" fmla="*/ 7 h 7"/>
              </a:gdLst>
              <a:ahLst/>
              <a:cxnLst>
                <a:cxn ang="T6">
                  <a:pos x="T0" y="T1"/>
                </a:cxn>
                <a:cxn ang="T7">
                  <a:pos x="T2" y="T3"/>
                </a:cxn>
                <a:cxn ang="T8">
                  <a:pos x="T4" y="T5"/>
                </a:cxn>
              </a:cxnLst>
              <a:rect l="T9" t="T10" r="T11" b="T12"/>
              <a:pathLst>
                <a:path w="9" h="7">
                  <a:moveTo>
                    <a:pt x="9" y="5"/>
                  </a:moveTo>
                  <a:cubicBezTo>
                    <a:pt x="5" y="5"/>
                    <a:pt x="3" y="6"/>
                    <a:pt x="0" y="7"/>
                  </a:cubicBezTo>
                  <a:cubicBezTo>
                    <a:pt x="1" y="4"/>
                    <a:pt x="9" y="0"/>
                    <a:pt x="9" y="5"/>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7" name="Freeform 36"/>
            <p:cNvSpPr>
              <a:spLocks noChangeArrowheads="1"/>
            </p:cNvSpPr>
            <p:nvPr/>
          </p:nvSpPr>
          <p:spPr bwMode="auto">
            <a:xfrm>
              <a:off x="1616075" y="569912"/>
              <a:ext cx="57150" cy="33337"/>
            </a:xfrm>
            <a:custGeom>
              <a:avLst/>
              <a:gdLst>
                <a:gd name="T0" fmla="*/ 420966900 w 15"/>
                <a:gd name="T1" fmla="*/ 68603842 h 9"/>
                <a:gd name="T2" fmla="*/ 493547400 w 15"/>
                <a:gd name="T3" fmla="*/ 288127987 h 9"/>
                <a:gd name="T4" fmla="*/ 72580500 w 15"/>
                <a:gd name="T5" fmla="*/ 192087794 h 9"/>
                <a:gd name="T6" fmla="*/ 145161000 w 15"/>
                <a:gd name="T7" fmla="*/ 68603842 h 9"/>
                <a:gd name="T8" fmla="*/ 420966900 w 15"/>
                <a:gd name="T9" fmla="*/ 68603842 h 9"/>
                <a:gd name="T10" fmla="*/ 0 60000 65536"/>
                <a:gd name="T11" fmla="*/ 0 60000 65536"/>
                <a:gd name="T12" fmla="*/ 0 60000 65536"/>
                <a:gd name="T13" fmla="*/ 0 60000 65536"/>
                <a:gd name="T14" fmla="*/ 0 60000 65536"/>
                <a:gd name="T15" fmla="*/ 0 w 15"/>
                <a:gd name="T16" fmla="*/ 0 h 9"/>
                <a:gd name="T17" fmla="*/ 15 w 15"/>
                <a:gd name="T18" fmla="*/ 9 h 9"/>
              </a:gdLst>
              <a:ahLst/>
              <a:cxnLst>
                <a:cxn ang="T10">
                  <a:pos x="T0" y="T1"/>
                </a:cxn>
                <a:cxn ang="T11">
                  <a:pos x="T2" y="T3"/>
                </a:cxn>
                <a:cxn ang="T12">
                  <a:pos x="T4" y="T5"/>
                </a:cxn>
                <a:cxn ang="T13">
                  <a:pos x="T6" y="T7"/>
                </a:cxn>
                <a:cxn ang="T14">
                  <a:pos x="T8" y="T9"/>
                </a:cxn>
              </a:cxnLst>
              <a:rect l="T15" t="T16" r="T17" b="T18"/>
              <a:pathLst>
                <a:path w="15" h="9">
                  <a:moveTo>
                    <a:pt x="12" y="2"/>
                  </a:moveTo>
                  <a:cubicBezTo>
                    <a:pt x="14" y="3"/>
                    <a:pt x="15" y="7"/>
                    <a:pt x="14" y="9"/>
                  </a:cubicBezTo>
                  <a:cubicBezTo>
                    <a:pt x="9" y="8"/>
                    <a:pt x="3" y="9"/>
                    <a:pt x="2" y="6"/>
                  </a:cubicBezTo>
                  <a:cubicBezTo>
                    <a:pt x="0" y="2"/>
                    <a:pt x="6" y="5"/>
                    <a:pt x="4" y="2"/>
                  </a:cubicBezTo>
                  <a:cubicBezTo>
                    <a:pt x="8" y="0"/>
                    <a:pt x="12" y="3"/>
                    <a:pt x="12" y="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8" name="Freeform 37"/>
            <p:cNvSpPr>
              <a:spLocks noChangeArrowheads="1"/>
            </p:cNvSpPr>
            <p:nvPr/>
          </p:nvSpPr>
          <p:spPr bwMode="auto">
            <a:xfrm>
              <a:off x="1598613" y="663575"/>
              <a:ext cx="66675" cy="30162"/>
            </a:xfrm>
            <a:custGeom>
              <a:avLst/>
              <a:gdLst>
                <a:gd name="T0" fmla="*/ 507670858 w 18"/>
                <a:gd name="T1" fmla="*/ 142149736 h 8"/>
                <a:gd name="T2" fmla="*/ 384185054 w 18"/>
                <a:gd name="T3" fmla="*/ 199008876 h 8"/>
                <a:gd name="T4" fmla="*/ 219534846 w 18"/>
                <a:gd name="T5" fmla="*/ 241650404 h 8"/>
                <a:gd name="T6" fmla="*/ 68604871 w 18"/>
                <a:gd name="T7" fmla="*/ 199008876 h 8"/>
                <a:gd name="T8" fmla="*/ 96045338 w 18"/>
                <a:gd name="T9" fmla="*/ 71072983 h 8"/>
                <a:gd name="T10" fmla="*/ 219534846 w 18"/>
                <a:gd name="T11" fmla="*/ 0 h 8"/>
                <a:gd name="T12" fmla="*/ 507670858 w 18"/>
                <a:gd name="T13" fmla="*/ 142149736 h 8"/>
                <a:gd name="T14" fmla="*/ 0 60000 65536"/>
                <a:gd name="T15" fmla="*/ 0 60000 65536"/>
                <a:gd name="T16" fmla="*/ 0 60000 65536"/>
                <a:gd name="T17" fmla="*/ 0 60000 65536"/>
                <a:gd name="T18" fmla="*/ 0 60000 65536"/>
                <a:gd name="T19" fmla="*/ 0 60000 65536"/>
                <a:gd name="T20" fmla="*/ 0 60000 65536"/>
                <a:gd name="T21" fmla="*/ 0 w 18"/>
                <a:gd name="T22" fmla="*/ 0 h 8"/>
                <a:gd name="T23" fmla="*/ 18 w 18"/>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8">
                  <a:moveTo>
                    <a:pt x="16" y="4"/>
                  </a:moveTo>
                  <a:cubicBezTo>
                    <a:pt x="18" y="7"/>
                    <a:pt x="13" y="6"/>
                    <a:pt x="12" y="6"/>
                  </a:cubicBezTo>
                  <a:cubicBezTo>
                    <a:pt x="11" y="6"/>
                    <a:pt x="8" y="8"/>
                    <a:pt x="7" y="7"/>
                  </a:cubicBezTo>
                  <a:cubicBezTo>
                    <a:pt x="6" y="6"/>
                    <a:pt x="4" y="7"/>
                    <a:pt x="2" y="6"/>
                  </a:cubicBezTo>
                  <a:cubicBezTo>
                    <a:pt x="0" y="3"/>
                    <a:pt x="7" y="4"/>
                    <a:pt x="3" y="2"/>
                  </a:cubicBezTo>
                  <a:cubicBezTo>
                    <a:pt x="4" y="1"/>
                    <a:pt x="7" y="2"/>
                    <a:pt x="7" y="0"/>
                  </a:cubicBezTo>
                  <a:cubicBezTo>
                    <a:pt x="10" y="1"/>
                    <a:pt x="14" y="2"/>
                    <a:pt x="16" y="4"/>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9" name="Freeform 38"/>
            <p:cNvSpPr>
              <a:spLocks noChangeArrowheads="1"/>
            </p:cNvSpPr>
            <p:nvPr/>
          </p:nvSpPr>
          <p:spPr bwMode="auto">
            <a:xfrm>
              <a:off x="1598613" y="712787"/>
              <a:ext cx="33338" cy="14287"/>
            </a:xfrm>
            <a:custGeom>
              <a:avLst/>
              <a:gdLst>
                <a:gd name="T0" fmla="*/ 219541843 w 9"/>
                <a:gd name="T1" fmla="*/ 114817476 h 4"/>
                <a:gd name="T2" fmla="*/ 68605900 w 9"/>
                <a:gd name="T3" fmla="*/ 114817476 h 4"/>
                <a:gd name="T4" fmla="*/ 219541843 w 9"/>
                <a:gd name="T5" fmla="*/ 114817476 h 4"/>
                <a:gd name="T6" fmla="*/ 0 60000 65536"/>
                <a:gd name="T7" fmla="*/ 0 60000 65536"/>
                <a:gd name="T8" fmla="*/ 0 60000 65536"/>
                <a:gd name="T9" fmla="*/ 0 w 9"/>
                <a:gd name="T10" fmla="*/ 0 h 4"/>
                <a:gd name="T11" fmla="*/ 9 w 9"/>
                <a:gd name="T12" fmla="*/ 4 h 4"/>
              </a:gdLst>
              <a:ahLst/>
              <a:cxnLst>
                <a:cxn ang="T6">
                  <a:pos x="T0" y="T1"/>
                </a:cxn>
                <a:cxn ang="T7">
                  <a:pos x="T2" y="T3"/>
                </a:cxn>
                <a:cxn ang="T8">
                  <a:pos x="T4" y="T5"/>
                </a:cxn>
              </a:cxnLst>
              <a:rect l="T9" t="T10" r="T11" b="T12"/>
              <a:pathLst>
                <a:path w="9" h="4">
                  <a:moveTo>
                    <a:pt x="7" y="4"/>
                  </a:moveTo>
                  <a:cubicBezTo>
                    <a:pt x="5" y="2"/>
                    <a:pt x="5" y="4"/>
                    <a:pt x="2" y="4"/>
                  </a:cubicBezTo>
                  <a:cubicBezTo>
                    <a:pt x="0" y="0"/>
                    <a:pt x="9" y="0"/>
                    <a:pt x="7" y="4"/>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0" name="Freeform 39"/>
            <p:cNvSpPr>
              <a:spLocks noChangeArrowheads="1"/>
            </p:cNvSpPr>
            <p:nvPr/>
          </p:nvSpPr>
          <p:spPr bwMode="auto">
            <a:xfrm>
              <a:off x="1500188" y="731837"/>
              <a:ext cx="38100" cy="22225"/>
            </a:xfrm>
            <a:custGeom>
              <a:avLst/>
              <a:gdLst>
                <a:gd name="T0" fmla="*/ 275805900 w 10"/>
                <a:gd name="T1" fmla="*/ 27440467 h 6"/>
                <a:gd name="T2" fmla="*/ 319354200 w 10"/>
                <a:gd name="T3" fmla="*/ 96045338 h 6"/>
                <a:gd name="T4" fmla="*/ 174193200 w 10"/>
                <a:gd name="T5" fmla="*/ 123489508 h 6"/>
                <a:gd name="T6" fmla="*/ 0 w 10"/>
                <a:gd name="T7" fmla="*/ 123489508 h 6"/>
                <a:gd name="T8" fmla="*/ 275805900 w 10"/>
                <a:gd name="T9" fmla="*/ 27440467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8" y="1"/>
                  </a:moveTo>
                  <a:cubicBezTo>
                    <a:pt x="8" y="2"/>
                    <a:pt x="8" y="3"/>
                    <a:pt x="9" y="3"/>
                  </a:cubicBezTo>
                  <a:cubicBezTo>
                    <a:pt x="10" y="5"/>
                    <a:pt x="5" y="3"/>
                    <a:pt x="5" y="4"/>
                  </a:cubicBezTo>
                  <a:cubicBezTo>
                    <a:pt x="3" y="6"/>
                    <a:pt x="4" y="4"/>
                    <a:pt x="0" y="4"/>
                  </a:cubicBezTo>
                  <a:cubicBezTo>
                    <a:pt x="2" y="3"/>
                    <a:pt x="4" y="0"/>
                    <a:pt x="8"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1" name="Freeform 40"/>
            <p:cNvSpPr>
              <a:spLocks noChangeArrowheads="1"/>
            </p:cNvSpPr>
            <p:nvPr/>
          </p:nvSpPr>
          <p:spPr bwMode="auto">
            <a:xfrm>
              <a:off x="1568450" y="754062"/>
              <a:ext cx="11113" cy="22225"/>
            </a:xfrm>
            <a:custGeom>
              <a:avLst/>
              <a:gdLst>
                <a:gd name="T0" fmla="*/ 27445406 w 3"/>
                <a:gd name="T1" fmla="*/ 0 h 6"/>
                <a:gd name="T2" fmla="*/ 96053363 w 3"/>
                <a:gd name="T3" fmla="*/ 123489508 h 6"/>
                <a:gd name="T4" fmla="*/ 27445406 w 3"/>
                <a:gd name="T5" fmla="*/ 0 h 6"/>
                <a:gd name="T6" fmla="*/ 0 60000 65536"/>
                <a:gd name="T7" fmla="*/ 0 60000 65536"/>
                <a:gd name="T8" fmla="*/ 0 60000 65536"/>
                <a:gd name="T9" fmla="*/ 0 w 3"/>
                <a:gd name="T10" fmla="*/ 0 h 6"/>
                <a:gd name="T11" fmla="*/ 3 w 3"/>
                <a:gd name="T12" fmla="*/ 6 h 6"/>
              </a:gdLst>
              <a:ahLst/>
              <a:cxnLst>
                <a:cxn ang="T6">
                  <a:pos x="T0" y="T1"/>
                </a:cxn>
                <a:cxn ang="T7">
                  <a:pos x="T2" y="T3"/>
                </a:cxn>
                <a:cxn ang="T8">
                  <a:pos x="T4" y="T5"/>
                </a:cxn>
              </a:cxnLst>
              <a:rect l="T9" t="T10" r="T11" b="T12"/>
              <a:pathLst>
                <a:path w="3" h="6">
                  <a:moveTo>
                    <a:pt x="1" y="0"/>
                  </a:moveTo>
                  <a:cubicBezTo>
                    <a:pt x="3" y="0"/>
                    <a:pt x="3" y="2"/>
                    <a:pt x="3" y="4"/>
                  </a:cubicBezTo>
                  <a:cubicBezTo>
                    <a:pt x="0" y="6"/>
                    <a:pt x="1" y="2"/>
                    <a:pt x="1"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2" name="Freeform 41"/>
            <p:cNvSpPr>
              <a:spLocks noChangeArrowheads="1"/>
            </p:cNvSpPr>
            <p:nvPr/>
          </p:nvSpPr>
          <p:spPr bwMode="auto">
            <a:xfrm>
              <a:off x="2832100" y="936625"/>
              <a:ext cx="79375" cy="95250"/>
            </a:xfrm>
            <a:custGeom>
              <a:avLst/>
              <a:gdLst>
                <a:gd name="T0" fmla="*/ 271443601 w 21"/>
                <a:gd name="T1" fmla="*/ 0 h 25"/>
                <a:gd name="T2" fmla="*/ 300018601 w 21"/>
                <a:gd name="T3" fmla="*/ 29032200 h 25"/>
                <a:gd name="T4" fmla="*/ 571462202 w 21"/>
                <a:gd name="T5" fmla="*/ 29032200 h 25"/>
                <a:gd name="T6" fmla="*/ 714329643 w 21"/>
                <a:gd name="T7" fmla="*/ 145161000 h 25"/>
                <a:gd name="T8" fmla="*/ 642895923 w 21"/>
                <a:gd name="T9" fmla="*/ 203225400 h 25"/>
                <a:gd name="T10" fmla="*/ 571462202 w 21"/>
                <a:gd name="T11" fmla="*/ 246773700 h 25"/>
                <a:gd name="T12" fmla="*/ 642895923 w 21"/>
                <a:gd name="T13" fmla="*/ 449999100 h 25"/>
                <a:gd name="T14" fmla="*/ 614324702 w 21"/>
                <a:gd name="T15" fmla="*/ 667740600 h 25"/>
                <a:gd name="T16" fmla="*/ 414311042 w 21"/>
                <a:gd name="T17" fmla="*/ 667740600 h 25"/>
                <a:gd name="T18" fmla="*/ 371452321 w 21"/>
                <a:gd name="T19" fmla="*/ 769353300 h 25"/>
                <a:gd name="T20" fmla="*/ 300018601 w 21"/>
                <a:gd name="T21" fmla="*/ 870966000 h 25"/>
                <a:gd name="T22" fmla="*/ 71433720 w 21"/>
                <a:gd name="T23" fmla="*/ 870966000 h 25"/>
                <a:gd name="T24" fmla="*/ 142867440 w 21"/>
                <a:gd name="T25" fmla="*/ 624192300 h 25"/>
                <a:gd name="T26" fmla="*/ 142867440 w 21"/>
                <a:gd name="T27" fmla="*/ 449999100 h 25"/>
                <a:gd name="T28" fmla="*/ 71433720 w 21"/>
                <a:gd name="T29" fmla="*/ 246773700 h 25"/>
                <a:gd name="T30" fmla="*/ 200013661 w 21"/>
                <a:gd name="T31" fmla="*/ 275805900 h 25"/>
                <a:gd name="T32" fmla="*/ 271443601 w 21"/>
                <a:gd name="T33" fmla="*/ 0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
                <a:gd name="T52" fmla="*/ 0 h 25"/>
                <a:gd name="T53" fmla="*/ 21 w 21"/>
                <a:gd name="T54" fmla="*/ 25 h 2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 h="25">
                  <a:moveTo>
                    <a:pt x="8" y="0"/>
                  </a:moveTo>
                  <a:cubicBezTo>
                    <a:pt x="9" y="0"/>
                    <a:pt x="9" y="1"/>
                    <a:pt x="9" y="1"/>
                  </a:cubicBezTo>
                  <a:cubicBezTo>
                    <a:pt x="9" y="3"/>
                    <a:pt x="14" y="0"/>
                    <a:pt x="17" y="1"/>
                  </a:cubicBezTo>
                  <a:cubicBezTo>
                    <a:pt x="17" y="3"/>
                    <a:pt x="18" y="4"/>
                    <a:pt x="21" y="4"/>
                  </a:cubicBezTo>
                  <a:cubicBezTo>
                    <a:pt x="21" y="5"/>
                    <a:pt x="20" y="6"/>
                    <a:pt x="19" y="6"/>
                  </a:cubicBezTo>
                  <a:cubicBezTo>
                    <a:pt x="19" y="7"/>
                    <a:pt x="18" y="7"/>
                    <a:pt x="17" y="7"/>
                  </a:cubicBezTo>
                  <a:cubicBezTo>
                    <a:pt x="17" y="10"/>
                    <a:pt x="19" y="10"/>
                    <a:pt x="19" y="13"/>
                  </a:cubicBezTo>
                  <a:cubicBezTo>
                    <a:pt x="19" y="15"/>
                    <a:pt x="18" y="16"/>
                    <a:pt x="18" y="19"/>
                  </a:cubicBezTo>
                  <a:cubicBezTo>
                    <a:pt x="16" y="19"/>
                    <a:pt x="14" y="19"/>
                    <a:pt x="12" y="19"/>
                  </a:cubicBezTo>
                  <a:cubicBezTo>
                    <a:pt x="11" y="19"/>
                    <a:pt x="12" y="21"/>
                    <a:pt x="11" y="22"/>
                  </a:cubicBezTo>
                  <a:cubicBezTo>
                    <a:pt x="11" y="23"/>
                    <a:pt x="8" y="23"/>
                    <a:pt x="9" y="25"/>
                  </a:cubicBezTo>
                  <a:cubicBezTo>
                    <a:pt x="6" y="25"/>
                    <a:pt x="4" y="25"/>
                    <a:pt x="2" y="25"/>
                  </a:cubicBezTo>
                  <a:cubicBezTo>
                    <a:pt x="2" y="22"/>
                    <a:pt x="0" y="17"/>
                    <a:pt x="4" y="18"/>
                  </a:cubicBezTo>
                  <a:cubicBezTo>
                    <a:pt x="4" y="14"/>
                    <a:pt x="2" y="15"/>
                    <a:pt x="4" y="13"/>
                  </a:cubicBezTo>
                  <a:cubicBezTo>
                    <a:pt x="5" y="9"/>
                    <a:pt x="1" y="11"/>
                    <a:pt x="2" y="7"/>
                  </a:cubicBezTo>
                  <a:cubicBezTo>
                    <a:pt x="4" y="7"/>
                    <a:pt x="5" y="8"/>
                    <a:pt x="6" y="8"/>
                  </a:cubicBezTo>
                  <a:cubicBezTo>
                    <a:pt x="9" y="8"/>
                    <a:pt x="7" y="2"/>
                    <a:pt x="8"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3" name="Freeform 42"/>
            <p:cNvSpPr>
              <a:spLocks noChangeArrowheads="1"/>
            </p:cNvSpPr>
            <p:nvPr/>
          </p:nvSpPr>
          <p:spPr bwMode="auto">
            <a:xfrm>
              <a:off x="49213" y="941387"/>
              <a:ext cx="22225" cy="22225"/>
            </a:xfrm>
            <a:custGeom>
              <a:avLst/>
              <a:gdLst>
                <a:gd name="T0" fmla="*/ 164650208 w 6"/>
                <a:gd name="T1" fmla="*/ 0 h 6"/>
                <a:gd name="T2" fmla="*/ 123489508 w 6"/>
                <a:gd name="T3" fmla="*/ 96045338 h 6"/>
                <a:gd name="T4" fmla="*/ 0 w 6"/>
                <a:gd name="T5" fmla="*/ 123489508 h 6"/>
                <a:gd name="T6" fmla="*/ 164650208 w 6"/>
                <a:gd name="T7" fmla="*/ 0 h 6"/>
                <a:gd name="T8" fmla="*/ 0 60000 65536"/>
                <a:gd name="T9" fmla="*/ 0 60000 65536"/>
                <a:gd name="T10" fmla="*/ 0 60000 65536"/>
                <a:gd name="T11" fmla="*/ 0 60000 65536"/>
                <a:gd name="T12" fmla="*/ 0 w 6"/>
                <a:gd name="T13" fmla="*/ 0 h 6"/>
                <a:gd name="T14" fmla="*/ 6 w 6"/>
                <a:gd name="T15" fmla="*/ 6 h 6"/>
              </a:gdLst>
              <a:ahLst/>
              <a:cxnLst>
                <a:cxn ang="T8">
                  <a:pos x="T0" y="T1"/>
                </a:cxn>
                <a:cxn ang="T9">
                  <a:pos x="T2" y="T3"/>
                </a:cxn>
                <a:cxn ang="T10">
                  <a:pos x="T4" y="T5"/>
                </a:cxn>
                <a:cxn ang="T11">
                  <a:pos x="T6" y="T7"/>
                </a:cxn>
              </a:cxnLst>
              <a:rect l="T12" t="T13" r="T14" b="T15"/>
              <a:pathLst>
                <a:path w="6" h="6">
                  <a:moveTo>
                    <a:pt x="5" y="0"/>
                  </a:moveTo>
                  <a:cubicBezTo>
                    <a:pt x="6" y="2"/>
                    <a:pt x="5" y="2"/>
                    <a:pt x="4" y="3"/>
                  </a:cubicBezTo>
                  <a:cubicBezTo>
                    <a:pt x="3" y="5"/>
                    <a:pt x="2" y="6"/>
                    <a:pt x="0" y="4"/>
                  </a:cubicBezTo>
                  <a:cubicBezTo>
                    <a:pt x="0" y="1"/>
                    <a:pt x="3" y="1"/>
                    <a:pt x="5"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4" name="Freeform 43"/>
            <p:cNvSpPr>
              <a:spLocks noChangeArrowheads="1"/>
            </p:cNvSpPr>
            <p:nvPr/>
          </p:nvSpPr>
          <p:spPr bwMode="auto">
            <a:xfrm>
              <a:off x="622300" y="960437"/>
              <a:ext cx="30163" cy="44450"/>
            </a:xfrm>
            <a:custGeom>
              <a:avLst/>
              <a:gdLst>
                <a:gd name="T0" fmla="*/ 71079110 w 8"/>
                <a:gd name="T1" fmla="*/ 0 h 12"/>
                <a:gd name="T2" fmla="*/ 270098354 w 8"/>
                <a:gd name="T3" fmla="*/ 260695546 h 12"/>
                <a:gd name="T4" fmla="*/ 99511507 w 8"/>
                <a:gd name="T5" fmla="*/ 192090675 h 12"/>
                <a:gd name="T6" fmla="*/ 71079110 w 8"/>
                <a:gd name="T7" fmla="*/ 0 h 12"/>
                <a:gd name="T8" fmla="*/ 0 60000 65536"/>
                <a:gd name="T9" fmla="*/ 0 60000 65536"/>
                <a:gd name="T10" fmla="*/ 0 60000 65536"/>
                <a:gd name="T11" fmla="*/ 0 60000 65536"/>
                <a:gd name="T12" fmla="*/ 0 w 8"/>
                <a:gd name="T13" fmla="*/ 0 h 12"/>
                <a:gd name="T14" fmla="*/ 8 w 8"/>
                <a:gd name="T15" fmla="*/ 12 h 12"/>
              </a:gdLst>
              <a:ahLst/>
              <a:cxnLst>
                <a:cxn ang="T8">
                  <a:pos x="T0" y="T1"/>
                </a:cxn>
                <a:cxn ang="T9">
                  <a:pos x="T2" y="T3"/>
                </a:cxn>
                <a:cxn ang="T10">
                  <a:pos x="T4" y="T5"/>
                </a:cxn>
                <a:cxn ang="T11">
                  <a:pos x="T6" y="T7"/>
                </a:cxn>
              </a:cxnLst>
              <a:rect l="T12" t="T13" r="T14" b="T15"/>
              <a:pathLst>
                <a:path w="8" h="12">
                  <a:moveTo>
                    <a:pt x="2" y="0"/>
                  </a:moveTo>
                  <a:cubicBezTo>
                    <a:pt x="4" y="2"/>
                    <a:pt x="5" y="7"/>
                    <a:pt x="8" y="8"/>
                  </a:cubicBezTo>
                  <a:cubicBezTo>
                    <a:pt x="6" y="12"/>
                    <a:pt x="3" y="8"/>
                    <a:pt x="3" y="6"/>
                  </a:cubicBezTo>
                  <a:cubicBezTo>
                    <a:pt x="0" y="6"/>
                    <a:pt x="0" y="1"/>
                    <a:pt x="2"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5" name="Freeform 44"/>
            <p:cNvSpPr>
              <a:spLocks noChangeArrowheads="1"/>
            </p:cNvSpPr>
            <p:nvPr/>
          </p:nvSpPr>
          <p:spPr bwMode="auto">
            <a:xfrm>
              <a:off x="5565775" y="941387"/>
              <a:ext cx="46038" cy="206375"/>
            </a:xfrm>
            <a:custGeom>
              <a:avLst/>
              <a:gdLst>
                <a:gd name="T0" fmla="*/ 147187323 w 12"/>
                <a:gd name="T1" fmla="*/ 197114391 h 55"/>
                <a:gd name="T2" fmla="*/ 220782902 w 12"/>
                <a:gd name="T3" fmla="*/ 464625170 h 55"/>
                <a:gd name="T4" fmla="*/ 250220367 w 12"/>
                <a:gd name="T5" fmla="*/ 633578755 h 55"/>
                <a:gd name="T6" fmla="*/ 250220367 w 12"/>
                <a:gd name="T7" fmla="*/ 760296757 h 55"/>
                <a:gd name="T8" fmla="*/ 279657831 w 12"/>
                <a:gd name="T9" fmla="*/ 1070046870 h 55"/>
                <a:gd name="T10" fmla="*/ 426845154 w 12"/>
                <a:gd name="T11" fmla="*/ 1224921927 h 55"/>
                <a:gd name="T12" fmla="*/ 250220367 w 12"/>
                <a:gd name="T13" fmla="*/ 1267161261 h 55"/>
                <a:gd name="T14" fmla="*/ 250220367 w 12"/>
                <a:gd name="T15" fmla="*/ 1534672041 h 55"/>
                <a:gd name="T16" fmla="*/ 176624787 w 12"/>
                <a:gd name="T17" fmla="*/ 1534672041 h 55"/>
                <a:gd name="T18" fmla="*/ 250220367 w 12"/>
                <a:gd name="T19" fmla="*/ 1802182820 h 55"/>
                <a:gd name="T20" fmla="*/ 29437465 w 12"/>
                <a:gd name="T21" fmla="*/ 1759943486 h 55"/>
                <a:gd name="T22" fmla="*/ 103033044 w 12"/>
                <a:gd name="T23" fmla="*/ 1534672041 h 55"/>
                <a:gd name="T24" fmla="*/ 0 w 12"/>
                <a:gd name="T25" fmla="*/ 1436114845 h 55"/>
                <a:gd name="T26" fmla="*/ 103033044 w 12"/>
                <a:gd name="T27" fmla="*/ 929250341 h 55"/>
                <a:gd name="T28" fmla="*/ 0 w 12"/>
                <a:gd name="T29" fmla="*/ 760296757 h 55"/>
                <a:gd name="T30" fmla="*/ 0 w 12"/>
                <a:gd name="T31" fmla="*/ 464625170 h 55"/>
                <a:gd name="T32" fmla="*/ 147187323 w 12"/>
                <a:gd name="T33" fmla="*/ 366067975 h 55"/>
                <a:gd name="T34" fmla="*/ 176624787 w 12"/>
                <a:gd name="T35" fmla="*/ 239353725 h 55"/>
                <a:gd name="T36" fmla="*/ 147187323 w 12"/>
                <a:gd name="T37" fmla="*/ 197114391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55"/>
                <a:gd name="T59" fmla="*/ 12 w 12"/>
                <a:gd name="T60" fmla="*/ 55 h 5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55">
                  <a:moveTo>
                    <a:pt x="4" y="6"/>
                  </a:moveTo>
                  <a:cubicBezTo>
                    <a:pt x="9" y="0"/>
                    <a:pt x="4" y="13"/>
                    <a:pt x="6" y="14"/>
                  </a:cubicBezTo>
                  <a:cubicBezTo>
                    <a:pt x="8" y="16"/>
                    <a:pt x="5" y="16"/>
                    <a:pt x="7" y="19"/>
                  </a:cubicBezTo>
                  <a:cubicBezTo>
                    <a:pt x="9" y="21"/>
                    <a:pt x="7" y="21"/>
                    <a:pt x="7" y="23"/>
                  </a:cubicBezTo>
                  <a:cubicBezTo>
                    <a:pt x="7" y="24"/>
                    <a:pt x="10" y="28"/>
                    <a:pt x="8" y="32"/>
                  </a:cubicBezTo>
                  <a:cubicBezTo>
                    <a:pt x="8" y="35"/>
                    <a:pt x="10" y="36"/>
                    <a:pt x="12" y="37"/>
                  </a:cubicBezTo>
                  <a:cubicBezTo>
                    <a:pt x="12" y="39"/>
                    <a:pt x="9" y="39"/>
                    <a:pt x="7" y="38"/>
                  </a:cubicBezTo>
                  <a:cubicBezTo>
                    <a:pt x="7" y="41"/>
                    <a:pt x="7" y="46"/>
                    <a:pt x="7" y="46"/>
                  </a:cubicBezTo>
                  <a:cubicBezTo>
                    <a:pt x="7" y="46"/>
                    <a:pt x="5" y="46"/>
                    <a:pt x="5" y="46"/>
                  </a:cubicBezTo>
                  <a:cubicBezTo>
                    <a:pt x="5" y="49"/>
                    <a:pt x="8" y="50"/>
                    <a:pt x="7" y="54"/>
                  </a:cubicBezTo>
                  <a:cubicBezTo>
                    <a:pt x="4" y="53"/>
                    <a:pt x="4" y="55"/>
                    <a:pt x="1" y="53"/>
                  </a:cubicBezTo>
                  <a:cubicBezTo>
                    <a:pt x="4" y="50"/>
                    <a:pt x="1" y="50"/>
                    <a:pt x="3" y="46"/>
                  </a:cubicBezTo>
                  <a:cubicBezTo>
                    <a:pt x="3" y="44"/>
                    <a:pt x="2" y="43"/>
                    <a:pt x="0" y="43"/>
                  </a:cubicBezTo>
                  <a:cubicBezTo>
                    <a:pt x="1" y="40"/>
                    <a:pt x="4" y="35"/>
                    <a:pt x="3" y="28"/>
                  </a:cubicBezTo>
                  <a:cubicBezTo>
                    <a:pt x="2" y="26"/>
                    <a:pt x="0" y="25"/>
                    <a:pt x="0" y="23"/>
                  </a:cubicBezTo>
                  <a:cubicBezTo>
                    <a:pt x="0" y="19"/>
                    <a:pt x="3" y="17"/>
                    <a:pt x="0" y="14"/>
                  </a:cubicBezTo>
                  <a:cubicBezTo>
                    <a:pt x="1" y="13"/>
                    <a:pt x="2" y="11"/>
                    <a:pt x="4" y="11"/>
                  </a:cubicBezTo>
                  <a:cubicBezTo>
                    <a:pt x="4" y="9"/>
                    <a:pt x="4" y="7"/>
                    <a:pt x="5" y="7"/>
                  </a:cubicBezTo>
                  <a:cubicBezTo>
                    <a:pt x="5" y="6"/>
                    <a:pt x="4" y="6"/>
                    <a:pt x="4" y="6"/>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6" name="Freeform 45"/>
            <p:cNvSpPr>
              <a:spLocks noChangeArrowheads="1"/>
            </p:cNvSpPr>
            <p:nvPr/>
          </p:nvSpPr>
          <p:spPr bwMode="auto">
            <a:xfrm>
              <a:off x="11113" y="963612"/>
              <a:ext cx="15875" cy="19050"/>
            </a:xfrm>
            <a:custGeom>
              <a:avLst/>
              <a:gdLst>
                <a:gd name="T0" fmla="*/ 47251938 w 4"/>
                <a:gd name="T1" fmla="*/ 0 h 5"/>
                <a:gd name="T2" fmla="*/ 0 w 4"/>
                <a:gd name="T3" fmla="*/ 145161000 h 5"/>
                <a:gd name="T4" fmla="*/ 0 w 4"/>
                <a:gd name="T5" fmla="*/ 29032200 h 5"/>
                <a:gd name="T6" fmla="*/ 47251938 w 4"/>
                <a:gd name="T7" fmla="*/ 0 h 5"/>
                <a:gd name="T8" fmla="*/ 0 60000 65536"/>
                <a:gd name="T9" fmla="*/ 0 60000 65536"/>
                <a:gd name="T10" fmla="*/ 0 60000 65536"/>
                <a:gd name="T11" fmla="*/ 0 60000 65536"/>
                <a:gd name="T12" fmla="*/ 0 w 4"/>
                <a:gd name="T13" fmla="*/ 0 h 5"/>
                <a:gd name="T14" fmla="*/ 4 w 4"/>
                <a:gd name="T15" fmla="*/ 5 h 5"/>
              </a:gdLst>
              <a:ahLst/>
              <a:cxnLst>
                <a:cxn ang="T8">
                  <a:pos x="T0" y="T1"/>
                </a:cxn>
                <a:cxn ang="T9">
                  <a:pos x="T2" y="T3"/>
                </a:cxn>
                <a:cxn ang="T10">
                  <a:pos x="T4" y="T5"/>
                </a:cxn>
                <a:cxn ang="T11">
                  <a:pos x="T6" y="T7"/>
                </a:cxn>
              </a:cxnLst>
              <a:rect l="T12" t="T13" r="T14" b="T15"/>
              <a:pathLst>
                <a:path w="4" h="5">
                  <a:moveTo>
                    <a:pt x="1" y="0"/>
                  </a:moveTo>
                  <a:cubicBezTo>
                    <a:pt x="4" y="0"/>
                    <a:pt x="3" y="5"/>
                    <a:pt x="0" y="4"/>
                  </a:cubicBezTo>
                  <a:cubicBezTo>
                    <a:pt x="0" y="3"/>
                    <a:pt x="0" y="2"/>
                    <a:pt x="0" y="1"/>
                  </a:cubicBezTo>
                  <a:cubicBezTo>
                    <a:pt x="1" y="2"/>
                    <a:pt x="1" y="1"/>
                    <a:pt x="1"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7" name="Freeform 46"/>
            <p:cNvSpPr>
              <a:spLocks noChangeArrowheads="1"/>
            </p:cNvSpPr>
            <p:nvPr/>
          </p:nvSpPr>
          <p:spPr bwMode="auto">
            <a:xfrm>
              <a:off x="1943100" y="1035050"/>
              <a:ext cx="131763" cy="112712"/>
            </a:xfrm>
            <a:custGeom>
              <a:avLst/>
              <a:gdLst>
                <a:gd name="T0" fmla="*/ 510216453 w 35"/>
                <a:gd name="T1" fmla="*/ 0 h 30"/>
                <a:gd name="T2" fmla="*/ 637770567 w 35"/>
                <a:gd name="T3" fmla="*/ 70576497 h 30"/>
                <a:gd name="T4" fmla="*/ 566904661 w 35"/>
                <a:gd name="T5" fmla="*/ 239963848 h 30"/>
                <a:gd name="T6" fmla="*/ 736976812 w 35"/>
                <a:gd name="T7" fmla="*/ 296425046 h 30"/>
                <a:gd name="T8" fmla="*/ 977911104 w 35"/>
                <a:gd name="T9" fmla="*/ 395235899 h 30"/>
                <a:gd name="T10" fmla="*/ 935393066 w 35"/>
                <a:gd name="T11" fmla="*/ 536392651 h 30"/>
                <a:gd name="T12" fmla="*/ 1048777010 w 35"/>
                <a:gd name="T13" fmla="*/ 606969148 h 30"/>
                <a:gd name="T14" fmla="*/ 1147983255 w 35"/>
                <a:gd name="T15" fmla="*/ 705776245 h 30"/>
                <a:gd name="T16" fmla="*/ 1048777010 w 35"/>
                <a:gd name="T17" fmla="*/ 903394194 h 30"/>
                <a:gd name="T18" fmla="*/ 1006258972 w 35"/>
                <a:gd name="T19" fmla="*/ 832817697 h 30"/>
                <a:gd name="T20" fmla="*/ 779494849 w 35"/>
                <a:gd name="T21" fmla="*/ 832817697 h 30"/>
                <a:gd name="T22" fmla="*/ 637770567 w 35"/>
                <a:gd name="T23" fmla="*/ 973974449 h 30"/>
                <a:gd name="T24" fmla="*/ 538560557 w 35"/>
                <a:gd name="T25" fmla="*/ 875163595 h 30"/>
                <a:gd name="T26" fmla="*/ 439350547 w 35"/>
                <a:gd name="T27" fmla="*/ 832817697 h 30"/>
                <a:gd name="T28" fmla="*/ 269278396 w 35"/>
                <a:gd name="T29" fmla="*/ 705776245 h 30"/>
                <a:gd name="T30" fmla="*/ 0 w 35"/>
                <a:gd name="T31" fmla="*/ 734006843 h 30"/>
                <a:gd name="T32" fmla="*/ 28344104 w 35"/>
                <a:gd name="T33" fmla="*/ 606969148 h 30"/>
                <a:gd name="T34" fmla="*/ 198416255 w 35"/>
                <a:gd name="T35" fmla="*/ 508158295 h 30"/>
                <a:gd name="T36" fmla="*/ 269278396 w 35"/>
                <a:gd name="T37" fmla="*/ 367005300 h 30"/>
                <a:gd name="T38" fmla="*/ 297626264 w 35"/>
                <a:gd name="T39" fmla="*/ 169387351 h 30"/>
                <a:gd name="T40" fmla="*/ 368488406 w 35"/>
                <a:gd name="T41" fmla="*/ 169387351 h 30"/>
                <a:gd name="T42" fmla="*/ 368488406 w 35"/>
                <a:gd name="T43" fmla="*/ 70576497 h 30"/>
                <a:gd name="T44" fmla="*/ 510216453 w 35"/>
                <a:gd name="T45" fmla="*/ 0 h 3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5"/>
                <a:gd name="T70" fmla="*/ 0 h 30"/>
                <a:gd name="T71" fmla="*/ 35 w 35"/>
                <a:gd name="T72" fmla="*/ 30 h 3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5" h="30">
                  <a:moveTo>
                    <a:pt x="15" y="0"/>
                  </a:moveTo>
                  <a:cubicBezTo>
                    <a:pt x="17" y="0"/>
                    <a:pt x="17" y="2"/>
                    <a:pt x="19" y="2"/>
                  </a:cubicBezTo>
                  <a:cubicBezTo>
                    <a:pt x="18" y="5"/>
                    <a:pt x="15" y="5"/>
                    <a:pt x="17" y="7"/>
                  </a:cubicBezTo>
                  <a:cubicBezTo>
                    <a:pt x="17" y="10"/>
                    <a:pt x="20" y="8"/>
                    <a:pt x="22" y="9"/>
                  </a:cubicBezTo>
                  <a:cubicBezTo>
                    <a:pt x="23" y="10"/>
                    <a:pt x="24" y="13"/>
                    <a:pt x="29" y="12"/>
                  </a:cubicBezTo>
                  <a:cubicBezTo>
                    <a:pt x="29" y="15"/>
                    <a:pt x="31" y="15"/>
                    <a:pt x="28" y="16"/>
                  </a:cubicBezTo>
                  <a:cubicBezTo>
                    <a:pt x="28" y="18"/>
                    <a:pt x="31" y="17"/>
                    <a:pt x="31" y="18"/>
                  </a:cubicBezTo>
                  <a:cubicBezTo>
                    <a:pt x="32" y="18"/>
                    <a:pt x="31" y="22"/>
                    <a:pt x="34" y="21"/>
                  </a:cubicBezTo>
                  <a:cubicBezTo>
                    <a:pt x="35" y="25"/>
                    <a:pt x="31" y="23"/>
                    <a:pt x="31" y="27"/>
                  </a:cubicBezTo>
                  <a:cubicBezTo>
                    <a:pt x="30" y="27"/>
                    <a:pt x="31" y="26"/>
                    <a:pt x="30" y="25"/>
                  </a:cubicBezTo>
                  <a:cubicBezTo>
                    <a:pt x="26" y="25"/>
                    <a:pt x="27" y="26"/>
                    <a:pt x="23" y="25"/>
                  </a:cubicBezTo>
                  <a:cubicBezTo>
                    <a:pt x="22" y="26"/>
                    <a:pt x="18" y="26"/>
                    <a:pt x="19" y="29"/>
                  </a:cubicBezTo>
                  <a:cubicBezTo>
                    <a:pt x="16" y="30"/>
                    <a:pt x="17" y="27"/>
                    <a:pt x="16" y="26"/>
                  </a:cubicBezTo>
                  <a:cubicBezTo>
                    <a:pt x="15" y="25"/>
                    <a:pt x="13" y="25"/>
                    <a:pt x="13" y="25"/>
                  </a:cubicBezTo>
                  <a:cubicBezTo>
                    <a:pt x="12" y="24"/>
                    <a:pt x="11" y="22"/>
                    <a:pt x="8" y="21"/>
                  </a:cubicBezTo>
                  <a:cubicBezTo>
                    <a:pt x="4" y="21"/>
                    <a:pt x="4" y="23"/>
                    <a:pt x="0" y="22"/>
                  </a:cubicBezTo>
                  <a:cubicBezTo>
                    <a:pt x="1" y="21"/>
                    <a:pt x="1" y="20"/>
                    <a:pt x="1" y="18"/>
                  </a:cubicBezTo>
                  <a:cubicBezTo>
                    <a:pt x="5" y="19"/>
                    <a:pt x="2" y="14"/>
                    <a:pt x="6" y="15"/>
                  </a:cubicBezTo>
                  <a:cubicBezTo>
                    <a:pt x="4" y="12"/>
                    <a:pt x="7" y="12"/>
                    <a:pt x="8" y="11"/>
                  </a:cubicBezTo>
                  <a:cubicBezTo>
                    <a:pt x="9" y="9"/>
                    <a:pt x="8" y="7"/>
                    <a:pt x="9" y="5"/>
                  </a:cubicBezTo>
                  <a:cubicBezTo>
                    <a:pt x="9" y="4"/>
                    <a:pt x="11" y="5"/>
                    <a:pt x="11" y="5"/>
                  </a:cubicBezTo>
                  <a:cubicBezTo>
                    <a:pt x="12" y="4"/>
                    <a:pt x="11" y="3"/>
                    <a:pt x="11" y="2"/>
                  </a:cubicBezTo>
                  <a:cubicBezTo>
                    <a:pt x="13" y="1"/>
                    <a:pt x="15" y="2"/>
                    <a:pt x="15"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8" name="Freeform 47"/>
            <p:cNvSpPr>
              <a:spLocks noChangeArrowheads="1"/>
            </p:cNvSpPr>
            <p:nvPr/>
          </p:nvSpPr>
          <p:spPr bwMode="auto">
            <a:xfrm>
              <a:off x="1871663" y="1068387"/>
              <a:ext cx="30163" cy="30162"/>
            </a:xfrm>
            <a:custGeom>
              <a:avLst/>
              <a:gdLst>
                <a:gd name="T0" fmla="*/ 0 w 8"/>
                <a:gd name="T1" fmla="*/ 0 h 8"/>
                <a:gd name="T2" fmla="*/ 270098354 w 8"/>
                <a:gd name="T3" fmla="*/ 142149736 h 8"/>
                <a:gd name="T4" fmla="*/ 0 w 8"/>
                <a:gd name="T5" fmla="*/ 0 h 8"/>
                <a:gd name="T6" fmla="*/ 0 60000 65536"/>
                <a:gd name="T7" fmla="*/ 0 60000 65536"/>
                <a:gd name="T8" fmla="*/ 0 60000 65536"/>
                <a:gd name="T9" fmla="*/ 0 w 8"/>
                <a:gd name="T10" fmla="*/ 0 h 8"/>
                <a:gd name="T11" fmla="*/ 8 w 8"/>
                <a:gd name="T12" fmla="*/ 8 h 8"/>
              </a:gdLst>
              <a:ahLst/>
              <a:cxnLst>
                <a:cxn ang="T6">
                  <a:pos x="T0" y="T1"/>
                </a:cxn>
                <a:cxn ang="T7">
                  <a:pos x="T2" y="T3"/>
                </a:cxn>
                <a:cxn ang="T8">
                  <a:pos x="T4" y="T5"/>
                </a:cxn>
              </a:cxnLst>
              <a:rect l="T9" t="T10" r="T11" b="T12"/>
              <a:pathLst>
                <a:path w="8" h="8">
                  <a:moveTo>
                    <a:pt x="0" y="0"/>
                  </a:moveTo>
                  <a:cubicBezTo>
                    <a:pt x="4" y="0"/>
                    <a:pt x="4" y="4"/>
                    <a:pt x="8" y="4"/>
                  </a:cubicBezTo>
                  <a:cubicBezTo>
                    <a:pt x="7" y="8"/>
                    <a:pt x="0" y="4"/>
                    <a:pt x="0"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9" name="Freeform 48"/>
            <p:cNvSpPr>
              <a:spLocks noChangeArrowheads="1"/>
            </p:cNvSpPr>
            <p:nvPr/>
          </p:nvSpPr>
          <p:spPr bwMode="auto">
            <a:xfrm>
              <a:off x="5551488" y="1181100"/>
              <a:ext cx="88900" cy="63500"/>
            </a:xfrm>
            <a:custGeom>
              <a:avLst/>
              <a:gdLst>
                <a:gd name="T0" fmla="*/ 219534846 w 24"/>
                <a:gd name="T1" fmla="*/ 0 h 17"/>
                <a:gd name="T2" fmla="*/ 260695546 w 24"/>
                <a:gd name="T3" fmla="*/ 27906382 h 17"/>
                <a:gd name="T4" fmla="*/ 384185054 w 24"/>
                <a:gd name="T5" fmla="*/ 195333471 h 17"/>
                <a:gd name="T6" fmla="*/ 768366404 w 24"/>
                <a:gd name="T7" fmla="*/ 167430824 h 17"/>
                <a:gd name="T8" fmla="*/ 644880600 w 24"/>
                <a:gd name="T9" fmla="*/ 390666941 h 17"/>
                <a:gd name="T10" fmla="*/ 507670858 w 24"/>
                <a:gd name="T11" fmla="*/ 334857912 h 17"/>
                <a:gd name="T12" fmla="*/ 356740883 w 24"/>
                <a:gd name="T13" fmla="*/ 432524647 h 17"/>
                <a:gd name="T14" fmla="*/ 315580183 w 24"/>
                <a:gd name="T15" fmla="*/ 530191382 h 17"/>
                <a:gd name="T16" fmla="*/ 123489508 w 24"/>
                <a:gd name="T17" fmla="*/ 460431029 h 17"/>
                <a:gd name="T18" fmla="*/ 219534846 w 24"/>
                <a:gd name="T19" fmla="*/ 0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17"/>
                <a:gd name="T32" fmla="*/ 24 w 24"/>
                <a:gd name="T33" fmla="*/ 17 h 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17">
                  <a:moveTo>
                    <a:pt x="7" y="0"/>
                  </a:moveTo>
                  <a:cubicBezTo>
                    <a:pt x="8" y="0"/>
                    <a:pt x="8" y="0"/>
                    <a:pt x="8" y="1"/>
                  </a:cubicBezTo>
                  <a:cubicBezTo>
                    <a:pt x="8" y="4"/>
                    <a:pt x="12" y="3"/>
                    <a:pt x="12" y="6"/>
                  </a:cubicBezTo>
                  <a:cubicBezTo>
                    <a:pt x="16" y="4"/>
                    <a:pt x="20" y="6"/>
                    <a:pt x="24" y="5"/>
                  </a:cubicBezTo>
                  <a:cubicBezTo>
                    <a:pt x="24" y="8"/>
                    <a:pt x="20" y="8"/>
                    <a:pt x="20" y="12"/>
                  </a:cubicBezTo>
                  <a:cubicBezTo>
                    <a:pt x="18" y="12"/>
                    <a:pt x="18" y="10"/>
                    <a:pt x="16" y="10"/>
                  </a:cubicBezTo>
                  <a:cubicBezTo>
                    <a:pt x="14" y="10"/>
                    <a:pt x="12" y="16"/>
                    <a:pt x="11" y="13"/>
                  </a:cubicBezTo>
                  <a:cubicBezTo>
                    <a:pt x="10" y="13"/>
                    <a:pt x="10" y="15"/>
                    <a:pt x="10" y="16"/>
                  </a:cubicBezTo>
                  <a:cubicBezTo>
                    <a:pt x="7" y="17"/>
                    <a:pt x="7" y="10"/>
                    <a:pt x="4" y="14"/>
                  </a:cubicBezTo>
                  <a:cubicBezTo>
                    <a:pt x="0" y="11"/>
                    <a:pt x="3" y="2"/>
                    <a:pt x="7"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70" name="Freeform 50"/>
            <p:cNvSpPr>
              <a:spLocks noChangeArrowheads="1"/>
            </p:cNvSpPr>
            <p:nvPr/>
          </p:nvSpPr>
          <p:spPr bwMode="auto">
            <a:xfrm>
              <a:off x="3170238" y="1266825"/>
              <a:ext cx="28575" cy="38100"/>
            </a:xfrm>
            <a:custGeom>
              <a:avLst/>
              <a:gdLst>
                <a:gd name="T0" fmla="*/ 63790116 w 8"/>
                <a:gd name="T1" fmla="*/ 0 h 10"/>
                <a:gd name="T2" fmla="*/ 0 w 8"/>
                <a:gd name="T3" fmla="*/ 319354200 h 10"/>
                <a:gd name="T4" fmla="*/ 63790116 w 8"/>
                <a:gd name="T5" fmla="*/ 0 h 10"/>
                <a:gd name="T6" fmla="*/ 0 60000 65536"/>
                <a:gd name="T7" fmla="*/ 0 60000 65536"/>
                <a:gd name="T8" fmla="*/ 0 60000 65536"/>
                <a:gd name="T9" fmla="*/ 0 w 8"/>
                <a:gd name="T10" fmla="*/ 0 h 10"/>
                <a:gd name="T11" fmla="*/ 8 w 8"/>
                <a:gd name="T12" fmla="*/ 10 h 10"/>
              </a:gdLst>
              <a:ahLst/>
              <a:cxnLst>
                <a:cxn ang="T6">
                  <a:pos x="T0" y="T1"/>
                </a:cxn>
                <a:cxn ang="T7">
                  <a:pos x="T2" y="T3"/>
                </a:cxn>
                <a:cxn ang="T8">
                  <a:pos x="T4" y="T5"/>
                </a:cxn>
              </a:cxnLst>
              <a:rect l="T9" t="T10" r="T11" b="T12"/>
              <a:pathLst>
                <a:path w="8" h="10">
                  <a:moveTo>
                    <a:pt x="2" y="0"/>
                  </a:moveTo>
                  <a:cubicBezTo>
                    <a:pt x="8" y="0"/>
                    <a:pt x="6" y="10"/>
                    <a:pt x="0" y="9"/>
                  </a:cubicBezTo>
                  <a:cubicBezTo>
                    <a:pt x="3" y="8"/>
                    <a:pt x="0" y="1"/>
                    <a:pt x="2"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71" name="Freeform 51"/>
            <p:cNvSpPr>
              <a:spLocks noChangeArrowheads="1"/>
            </p:cNvSpPr>
            <p:nvPr/>
          </p:nvSpPr>
          <p:spPr bwMode="auto">
            <a:xfrm>
              <a:off x="3244850" y="1319212"/>
              <a:ext cx="44450" cy="34925"/>
            </a:xfrm>
            <a:custGeom>
              <a:avLst/>
              <a:gdLst>
                <a:gd name="T0" fmla="*/ 288139717 w 12"/>
                <a:gd name="T1" fmla="*/ 75294419 h 9"/>
                <a:gd name="T2" fmla="*/ 384185054 w 12"/>
                <a:gd name="T3" fmla="*/ 301173797 h 9"/>
                <a:gd name="T4" fmla="*/ 192090675 w 12"/>
                <a:gd name="T5" fmla="*/ 301173797 h 9"/>
                <a:gd name="T6" fmla="*/ 192090675 w 12"/>
                <a:gd name="T7" fmla="*/ 225879378 h 9"/>
                <a:gd name="T8" fmla="*/ 27440467 w 12"/>
                <a:gd name="T9" fmla="*/ 180705831 h 9"/>
                <a:gd name="T10" fmla="*/ 288139717 w 12"/>
                <a:gd name="T11" fmla="*/ 75294419 h 9"/>
                <a:gd name="T12" fmla="*/ 0 60000 65536"/>
                <a:gd name="T13" fmla="*/ 0 60000 65536"/>
                <a:gd name="T14" fmla="*/ 0 60000 65536"/>
                <a:gd name="T15" fmla="*/ 0 60000 65536"/>
                <a:gd name="T16" fmla="*/ 0 60000 65536"/>
                <a:gd name="T17" fmla="*/ 0 60000 65536"/>
                <a:gd name="T18" fmla="*/ 0 w 12"/>
                <a:gd name="T19" fmla="*/ 0 h 9"/>
                <a:gd name="T20" fmla="*/ 12 w 12"/>
                <a:gd name="T21" fmla="*/ 9 h 9"/>
              </a:gdLst>
              <a:ahLst/>
              <a:cxnLst>
                <a:cxn ang="T12">
                  <a:pos x="T0" y="T1"/>
                </a:cxn>
                <a:cxn ang="T13">
                  <a:pos x="T2" y="T3"/>
                </a:cxn>
                <a:cxn ang="T14">
                  <a:pos x="T4" y="T5"/>
                </a:cxn>
                <a:cxn ang="T15">
                  <a:pos x="T6" y="T7"/>
                </a:cxn>
                <a:cxn ang="T16">
                  <a:pos x="T8" y="T9"/>
                </a:cxn>
                <a:cxn ang="T17">
                  <a:pos x="T10" y="T11"/>
                </a:cxn>
              </a:cxnLst>
              <a:rect l="T18" t="T19" r="T20" b="T21"/>
              <a:pathLst>
                <a:path w="12" h="9">
                  <a:moveTo>
                    <a:pt x="9" y="2"/>
                  </a:moveTo>
                  <a:cubicBezTo>
                    <a:pt x="11" y="3"/>
                    <a:pt x="12" y="5"/>
                    <a:pt x="12" y="8"/>
                  </a:cubicBezTo>
                  <a:cubicBezTo>
                    <a:pt x="11" y="7"/>
                    <a:pt x="7" y="9"/>
                    <a:pt x="6" y="8"/>
                  </a:cubicBezTo>
                  <a:cubicBezTo>
                    <a:pt x="6" y="7"/>
                    <a:pt x="6" y="6"/>
                    <a:pt x="6" y="6"/>
                  </a:cubicBezTo>
                  <a:cubicBezTo>
                    <a:pt x="4" y="6"/>
                    <a:pt x="1" y="7"/>
                    <a:pt x="1" y="5"/>
                  </a:cubicBezTo>
                  <a:cubicBezTo>
                    <a:pt x="0" y="0"/>
                    <a:pt x="9" y="5"/>
                    <a:pt x="9" y="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72" name="Freeform 52"/>
            <p:cNvSpPr>
              <a:spLocks noChangeArrowheads="1"/>
            </p:cNvSpPr>
            <p:nvPr/>
          </p:nvSpPr>
          <p:spPr bwMode="auto">
            <a:xfrm>
              <a:off x="3600450" y="1379537"/>
              <a:ext cx="33338" cy="19050"/>
            </a:xfrm>
            <a:custGeom>
              <a:avLst/>
              <a:gdLst>
                <a:gd name="T0" fmla="*/ 0 w 9"/>
                <a:gd name="T1" fmla="*/ 145161000 h 5"/>
                <a:gd name="T2" fmla="*/ 164656382 w 9"/>
                <a:gd name="T3" fmla="*/ 29032200 h 5"/>
                <a:gd name="T4" fmla="*/ 123491360 w 9"/>
                <a:gd name="T5" fmla="*/ 72580500 h 5"/>
                <a:gd name="T6" fmla="*/ 0 w 9"/>
                <a:gd name="T7" fmla="*/ 145161000 h 5"/>
                <a:gd name="T8" fmla="*/ 0 60000 65536"/>
                <a:gd name="T9" fmla="*/ 0 60000 65536"/>
                <a:gd name="T10" fmla="*/ 0 60000 65536"/>
                <a:gd name="T11" fmla="*/ 0 60000 65536"/>
                <a:gd name="T12" fmla="*/ 0 w 9"/>
                <a:gd name="T13" fmla="*/ 0 h 5"/>
                <a:gd name="T14" fmla="*/ 9 w 9"/>
                <a:gd name="T15" fmla="*/ 5 h 5"/>
              </a:gdLst>
              <a:ahLst/>
              <a:cxnLst>
                <a:cxn ang="T8">
                  <a:pos x="T0" y="T1"/>
                </a:cxn>
                <a:cxn ang="T9">
                  <a:pos x="T2" y="T3"/>
                </a:cxn>
                <a:cxn ang="T10">
                  <a:pos x="T4" y="T5"/>
                </a:cxn>
                <a:cxn ang="T11">
                  <a:pos x="T6" y="T7"/>
                </a:cxn>
              </a:cxnLst>
              <a:rect l="T12" t="T13" r="T14" b="T15"/>
              <a:pathLst>
                <a:path w="9" h="5">
                  <a:moveTo>
                    <a:pt x="0" y="4"/>
                  </a:moveTo>
                  <a:cubicBezTo>
                    <a:pt x="0" y="1"/>
                    <a:pt x="2" y="1"/>
                    <a:pt x="5" y="1"/>
                  </a:cubicBezTo>
                  <a:cubicBezTo>
                    <a:pt x="9" y="0"/>
                    <a:pt x="7" y="3"/>
                    <a:pt x="4" y="2"/>
                  </a:cubicBezTo>
                  <a:cubicBezTo>
                    <a:pt x="3" y="3"/>
                    <a:pt x="3" y="5"/>
                    <a:pt x="0" y="4"/>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73" name="Freeform 53"/>
            <p:cNvSpPr>
              <a:spLocks noChangeArrowheads="1"/>
            </p:cNvSpPr>
            <p:nvPr/>
          </p:nvSpPr>
          <p:spPr bwMode="auto">
            <a:xfrm>
              <a:off x="5400675" y="1409700"/>
              <a:ext cx="33338" cy="19050"/>
            </a:xfrm>
            <a:custGeom>
              <a:avLst/>
              <a:gdLst>
                <a:gd name="T0" fmla="*/ 260703160 w 9"/>
                <a:gd name="T1" fmla="*/ 0 h 5"/>
                <a:gd name="T2" fmla="*/ 164656382 w 9"/>
                <a:gd name="T3" fmla="*/ 174193200 h 5"/>
                <a:gd name="T4" fmla="*/ 27440878 w 9"/>
                <a:gd name="T5" fmla="*/ 29032200 h 5"/>
                <a:gd name="T6" fmla="*/ 260703160 w 9"/>
                <a:gd name="T7" fmla="*/ 0 h 5"/>
                <a:gd name="T8" fmla="*/ 0 60000 65536"/>
                <a:gd name="T9" fmla="*/ 0 60000 65536"/>
                <a:gd name="T10" fmla="*/ 0 60000 65536"/>
                <a:gd name="T11" fmla="*/ 0 60000 65536"/>
                <a:gd name="T12" fmla="*/ 0 w 9"/>
                <a:gd name="T13" fmla="*/ 0 h 5"/>
                <a:gd name="T14" fmla="*/ 9 w 9"/>
                <a:gd name="T15" fmla="*/ 5 h 5"/>
              </a:gdLst>
              <a:ahLst/>
              <a:cxnLst>
                <a:cxn ang="T8">
                  <a:pos x="T0" y="T1"/>
                </a:cxn>
                <a:cxn ang="T9">
                  <a:pos x="T2" y="T3"/>
                </a:cxn>
                <a:cxn ang="T10">
                  <a:pos x="T4" y="T5"/>
                </a:cxn>
                <a:cxn ang="T11">
                  <a:pos x="T6" y="T7"/>
                </a:cxn>
              </a:cxnLst>
              <a:rect l="T12" t="T13" r="T14" b="T15"/>
              <a:pathLst>
                <a:path w="9" h="5">
                  <a:moveTo>
                    <a:pt x="8" y="0"/>
                  </a:moveTo>
                  <a:cubicBezTo>
                    <a:pt x="9" y="4"/>
                    <a:pt x="4" y="1"/>
                    <a:pt x="5" y="5"/>
                  </a:cubicBezTo>
                  <a:cubicBezTo>
                    <a:pt x="2" y="5"/>
                    <a:pt x="0" y="4"/>
                    <a:pt x="1" y="1"/>
                  </a:cubicBezTo>
                  <a:cubicBezTo>
                    <a:pt x="4" y="4"/>
                    <a:pt x="4" y="0"/>
                    <a:pt x="8"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74" name="Freeform 54"/>
            <p:cNvSpPr>
              <a:spLocks noChangeArrowheads="1"/>
            </p:cNvSpPr>
            <p:nvPr/>
          </p:nvSpPr>
          <p:spPr bwMode="auto">
            <a:xfrm>
              <a:off x="5345113" y="1409700"/>
              <a:ext cx="47625" cy="49212"/>
            </a:xfrm>
            <a:custGeom>
              <a:avLst/>
              <a:gdLst>
                <a:gd name="T0" fmla="*/ 335525452 w 13"/>
                <a:gd name="T1" fmla="*/ 71652672 h 13"/>
                <a:gd name="T2" fmla="*/ 335525452 w 13"/>
                <a:gd name="T3" fmla="*/ 372587838 h 13"/>
                <a:gd name="T4" fmla="*/ 120787990 w 13"/>
                <a:gd name="T5" fmla="*/ 415580198 h 13"/>
                <a:gd name="T6" fmla="*/ 0 w 13"/>
                <a:gd name="T7" fmla="*/ 243614542 h 13"/>
                <a:gd name="T8" fmla="*/ 335525452 w 13"/>
                <a:gd name="T9" fmla="*/ 71652672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11" y="2"/>
                  </a:moveTo>
                  <a:cubicBezTo>
                    <a:pt x="13" y="6"/>
                    <a:pt x="7" y="9"/>
                    <a:pt x="11" y="11"/>
                  </a:cubicBezTo>
                  <a:cubicBezTo>
                    <a:pt x="11" y="13"/>
                    <a:pt x="6" y="11"/>
                    <a:pt x="4" y="12"/>
                  </a:cubicBezTo>
                  <a:cubicBezTo>
                    <a:pt x="4" y="7"/>
                    <a:pt x="5" y="5"/>
                    <a:pt x="0" y="7"/>
                  </a:cubicBezTo>
                  <a:cubicBezTo>
                    <a:pt x="0" y="1"/>
                    <a:pt x="6" y="0"/>
                    <a:pt x="11" y="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75" name="Freeform 55"/>
            <p:cNvSpPr>
              <a:spLocks noChangeArrowheads="1"/>
            </p:cNvSpPr>
            <p:nvPr/>
          </p:nvSpPr>
          <p:spPr bwMode="auto">
            <a:xfrm>
              <a:off x="5180013" y="1585912"/>
              <a:ext cx="25400" cy="44450"/>
            </a:xfrm>
            <a:custGeom>
              <a:avLst/>
              <a:gdLst>
                <a:gd name="T0" fmla="*/ 210663971 w 7"/>
                <a:gd name="T1" fmla="*/ 164650208 h 12"/>
                <a:gd name="T2" fmla="*/ 118498257 w 7"/>
                <a:gd name="T3" fmla="*/ 384185054 h 12"/>
                <a:gd name="T4" fmla="*/ 0 w 7"/>
                <a:gd name="T5" fmla="*/ 384185054 h 12"/>
                <a:gd name="T6" fmla="*/ 26332543 w 7"/>
                <a:gd name="T7" fmla="*/ 123489508 h 12"/>
                <a:gd name="T8" fmla="*/ 210663971 w 7"/>
                <a:gd name="T9" fmla="*/ 164650208 h 12"/>
                <a:gd name="T10" fmla="*/ 0 60000 65536"/>
                <a:gd name="T11" fmla="*/ 0 60000 65536"/>
                <a:gd name="T12" fmla="*/ 0 60000 65536"/>
                <a:gd name="T13" fmla="*/ 0 60000 65536"/>
                <a:gd name="T14" fmla="*/ 0 60000 65536"/>
                <a:gd name="T15" fmla="*/ 0 w 7"/>
                <a:gd name="T16" fmla="*/ 0 h 12"/>
                <a:gd name="T17" fmla="*/ 7 w 7"/>
                <a:gd name="T18" fmla="*/ 12 h 12"/>
              </a:gdLst>
              <a:ahLst/>
              <a:cxnLst>
                <a:cxn ang="T10">
                  <a:pos x="T0" y="T1"/>
                </a:cxn>
                <a:cxn ang="T11">
                  <a:pos x="T2" y="T3"/>
                </a:cxn>
                <a:cxn ang="T12">
                  <a:pos x="T4" y="T5"/>
                </a:cxn>
                <a:cxn ang="T13">
                  <a:pos x="T6" y="T7"/>
                </a:cxn>
                <a:cxn ang="T14">
                  <a:pos x="T8" y="T9"/>
                </a:cxn>
              </a:cxnLst>
              <a:rect l="T15" t="T16" r="T17" b="T18"/>
              <a:pathLst>
                <a:path w="7" h="12">
                  <a:moveTo>
                    <a:pt x="7" y="5"/>
                  </a:moveTo>
                  <a:cubicBezTo>
                    <a:pt x="7" y="8"/>
                    <a:pt x="3" y="7"/>
                    <a:pt x="4" y="12"/>
                  </a:cubicBezTo>
                  <a:cubicBezTo>
                    <a:pt x="3" y="12"/>
                    <a:pt x="1" y="12"/>
                    <a:pt x="0" y="12"/>
                  </a:cubicBezTo>
                  <a:cubicBezTo>
                    <a:pt x="0" y="10"/>
                    <a:pt x="4" y="5"/>
                    <a:pt x="1" y="4"/>
                  </a:cubicBezTo>
                  <a:cubicBezTo>
                    <a:pt x="2" y="1"/>
                    <a:pt x="7" y="0"/>
                    <a:pt x="7" y="5"/>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76" name="Freeform 56"/>
            <p:cNvSpPr>
              <a:spLocks noChangeArrowheads="1"/>
            </p:cNvSpPr>
            <p:nvPr/>
          </p:nvSpPr>
          <p:spPr bwMode="auto">
            <a:xfrm>
              <a:off x="1023938" y="1608137"/>
              <a:ext cx="19050" cy="15875"/>
            </a:xfrm>
            <a:custGeom>
              <a:avLst/>
              <a:gdLst>
                <a:gd name="T0" fmla="*/ 0 w 5"/>
                <a:gd name="T1" fmla="*/ 47251938 h 4"/>
                <a:gd name="T2" fmla="*/ 174193200 w 5"/>
                <a:gd name="T3" fmla="*/ 0 h 4"/>
                <a:gd name="T4" fmla="*/ 101612700 w 5"/>
                <a:gd name="T5" fmla="*/ 157511750 h 4"/>
                <a:gd name="T6" fmla="*/ 29032200 w 5"/>
                <a:gd name="T7" fmla="*/ 157511750 h 4"/>
                <a:gd name="T8" fmla="*/ 0 w 5"/>
                <a:gd name="T9" fmla="*/ 47251938 h 4"/>
                <a:gd name="T10" fmla="*/ 0 60000 65536"/>
                <a:gd name="T11" fmla="*/ 0 60000 65536"/>
                <a:gd name="T12" fmla="*/ 0 60000 65536"/>
                <a:gd name="T13" fmla="*/ 0 60000 65536"/>
                <a:gd name="T14" fmla="*/ 0 60000 65536"/>
                <a:gd name="T15" fmla="*/ 0 w 5"/>
                <a:gd name="T16" fmla="*/ 0 h 4"/>
                <a:gd name="T17" fmla="*/ 5 w 5"/>
                <a:gd name="T18" fmla="*/ 4 h 4"/>
              </a:gdLst>
              <a:ahLst/>
              <a:cxnLst>
                <a:cxn ang="T10">
                  <a:pos x="T0" y="T1"/>
                </a:cxn>
                <a:cxn ang="T11">
                  <a:pos x="T2" y="T3"/>
                </a:cxn>
                <a:cxn ang="T12">
                  <a:pos x="T4" y="T5"/>
                </a:cxn>
                <a:cxn ang="T13">
                  <a:pos x="T6" y="T7"/>
                </a:cxn>
                <a:cxn ang="T14">
                  <a:pos x="T8" y="T9"/>
                </a:cxn>
              </a:cxnLst>
              <a:rect l="T15" t="T16" r="T17" b="T18"/>
              <a:pathLst>
                <a:path w="5" h="4">
                  <a:moveTo>
                    <a:pt x="0" y="1"/>
                  </a:moveTo>
                  <a:cubicBezTo>
                    <a:pt x="0" y="0"/>
                    <a:pt x="3" y="0"/>
                    <a:pt x="5" y="0"/>
                  </a:cubicBezTo>
                  <a:cubicBezTo>
                    <a:pt x="5" y="2"/>
                    <a:pt x="3" y="2"/>
                    <a:pt x="3" y="4"/>
                  </a:cubicBezTo>
                  <a:cubicBezTo>
                    <a:pt x="3" y="4"/>
                    <a:pt x="2" y="4"/>
                    <a:pt x="1" y="4"/>
                  </a:cubicBezTo>
                  <a:cubicBezTo>
                    <a:pt x="1" y="2"/>
                    <a:pt x="1" y="1"/>
                    <a:pt x="0"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77" name="Freeform 57"/>
            <p:cNvSpPr>
              <a:spLocks noChangeArrowheads="1"/>
            </p:cNvSpPr>
            <p:nvPr/>
          </p:nvSpPr>
          <p:spPr bwMode="auto">
            <a:xfrm>
              <a:off x="1493838" y="1624012"/>
              <a:ext cx="179388" cy="66675"/>
            </a:xfrm>
            <a:custGeom>
              <a:avLst/>
              <a:gdLst>
                <a:gd name="T0" fmla="*/ 1550342104 w 48"/>
                <a:gd name="T1" fmla="*/ 384185054 h 18"/>
                <a:gd name="T2" fmla="*/ 1187197259 w 48"/>
                <a:gd name="T3" fmla="*/ 507670858 h 18"/>
                <a:gd name="T4" fmla="*/ 1117363005 w 48"/>
                <a:gd name="T5" fmla="*/ 315580183 h 18"/>
                <a:gd name="T6" fmla="*/ 684383906 w 48"/>
                <a:gd name="T7" fmla="*/ 260695546 h 18"/>
                <a:gd name="T8" fmla="*/ 656451700 w 48"/>
                <a:gd name="T9" fmla="*/ 123489508 h 18"/>
                <a:gd name="T10" fmla="*/ 265374648 w 48"/>
                <a:gd name="T11" fmla="*/ 123489508 h 18"/>
                <a:gd name="T12" fmla="*/ 0 w 48"/>
                <a:gd name="T13" fmla="*/ 219534846 h 18"/>
                <a:gd name="T14" fmla="*/ 125702404 w 48"/>
                <a:gd name="T15" fmla="*/ 27440467 h 18"/>
                <a:gd name="T16" fmla="*/ 488847249 w 48"/>
                <a:gd name="T17" fmla="*/ 0 h 18"/>
                <a:gd name="T18" fmla="*/ 586617446 w 48"/>
                <a:gd name="T19" fmla="*/ 68604871 h 18"/>
                <a:gd name="T20" fmla="*/ 726285953 w 48"/>
                <a:gd name="T21" fmla="*/ 96045338 h 18"/>
                <a:gd name="T22" fmla="*/ 1019592808 w 48"/>
                <a:gd name="T23" fmla="*/ 123489508 h 18"/>
                <a:gd name="T24" fmla="*/ 1145298949 w 48"/>
                <a:gd name="T25" fmla="*/ 315580183 h 18"/>
                <a:gd name="T26" fmla="*/ 1243065409 w 48"/>
                <a:gd name="T27" fmla="*/ 356740883 h 18"/>
                <a:gd name="T28" fmla="*/ 1550342104 w 48"/>
                <a:gd name="T29" fmla="*/ 384185054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18"/>
                <a:gd name="T47" fmla="*/ 48 w 48"/>
                <a:gd name="T48" fmla="*/ 18 h 1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18">
                  <a:moveTo>
                    <a:pt x="47" y="12"/>
                  </a:moveTo>
                  <a:cubicBezTo>
                    <a:pt x="48" y="18"/>
                    <a:pt x="37" y="12"/>
                    <a:pt x="36" y="16"/>
                  </a:cubicBezTo>
                  <a:cubicBezTo>
                    <a:pt x="34" y="16"/>
                    <a:pt x="36" y="11"/>
                    <a:pt x="34" y="10"/>
                  </a:cubicBezTo>
                  <a:cubicBezTo>
                    <a:pt x="30" y="9"/>
                    <a:pt x="25" y="9"/>
                    <a:pt x="21" y="8"/>
                  </a:cubicBezTo>
                  <a:cubicBezTo>
                    <a:pt x="20" y="7"/>
                    <a:pt x="20" y="6"/>
                    <a:pt x="20" y="4"/>
                  </a:cubicBezTo>
                  <a:cubicBezTo>
                    <a:pt x="15" y="5"/>
                    <a:pt x="11" y="4"/>
                    <a:pt x="8" y="4"/>
                  </a:cubicBezTo>
                  <a:cubicBezTo>
                    <a:pt x="5" y="5"/>
                    <a:pt x="3" y="8"/>
                    <a:pt x="0" y="7"/>
                  </a:cubicBezTo>
                  <a:cubicBezTo>
                    <a:pt x="0" y="3"/>
                    <a:pt x="5" y="5"/>
                    <a:pt x="4" y="1"/>
                  </a:cubicBezTo>
                  <a:cubicBezTo>
                    <a:pt x="7" y="0"/>
                    <a:pt x="14" y="2"/>
                    <a:pt x="15" y="0"/>
                  </a:cubicBezTo>
                  <a:cubicBezTo>
                    <a:pt x="20" y="0"/>
                    <a:pt x="13" y="1"/>
                    <a:pt x="18" y="2"/>
                  </a:cubicBezTo>
                  <a:cubicBezTo>
                    <a:pt x="18" y="2"/>
                    <a:pt x="22" y="3"/>
                    <a:pt x="22" y="3"/>
                  </a:cubicBezTo>
                  <a:cubicBezTo>
                    <a:pt x="23" y="4"/>
                    <a:pt x="27" y="5"/>
                    <a:pt x="31" y="4"/>
                  </a:cubicBezTo>
                  <a:cubicBezTo>
                    <a:pt x="30" y="9"/>
                    <a:pt x="37" y="5"/>
                    <a:pt x="35" y="10"/>
                  </a:cubicBezTo>
                  <a:cubicBezTo>
                    <a:pt x="37" y="9"/>
                    <a:pt x="38" y="9"/>
                    <a:pt x="38" y="11"/>
                  </a:cubicBezTo>
                  <a:cubicBezTo>
                    <a:pt x="41" y="12"/>
                    <a:pt x="46" y="10"/>
                    <a:pt x="47" y="1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78" name="Freeform 58"/>
            <p:cNvSpPr>
              <a:spLocks noChangeArrowheads="1"/>
            </p:cNvSpPr>
            <p:nvPr/>
          </p:nvSpPr>
          <p:spPr bwMode="auto">
            <a:xfrm>
              <a:off x="1703388" y="1682750"/>
              <a:ext cx="74613" cy="41275"/>
            </a:xfrm>
            <a:custGeom>
              <a:avLst/>
              <a:gdLst>
                <a:gd name="T0" fmla="*/ 27834380 w 20"/>
                <a:gd name="T1" fmla="*/ 0 h 11"/>
                <a:gd name="T2" fmla="*/ 361861858 w 20"/>
                <a:gd name="T3" fmla="*/ 28160807 h 11"/>
                <a:gd name="T4" fmla="*/ 487122162 w 20"/>
                <a:gd name="T5" fmla="*/ 70396389 h 11"/>
                <a:gd name="T6" fmla="*/ 654135902 w 20"/>
                <a:gd name="T7" fmla="*/ 168953584 h 11"/>
                <a:gd name="T8" fmla="*/ 125260304 w 20"/>
                <a:gd name="T9" fmla="*/ 239353725 h 11"/>
                <a:gd name="T10" fmla="*/ 194848119 w 20"/>
                <a:gd name="T11" fmla="*/ 197114391 h 11"/>
                <a:gd name="T12" fmla="*/ 27834380 w 20"/>
                <a:gd name="T13" fmla="*/ 0 h 11"/>
                <a:gd name="T14" fmla="*/ 0 60000 65536"/>
                <a:gd name="T15" fmla="*/ 0 60000 65536"/>
                <a:gd name="T16" fmla="*/ 0 60000 65536"/>
                <a:gd name="T17" fmla="*/ 0 60000 65536"/>
                <a:gd name="T18" fmla="*/ 0 60000 65536"/>
                <a:gd name="T19" fmla="*/ 0 60000 65536"/>
                <a:gd name="T20" fmla="*/ 0 60000 65536"/>
                <a:gd name="T21" fmla="*/ 0 w 20"/>
                <a:gd name="T22" fmla="*/ 0 h 11"/>
                <a:gd name="T23" fmla="*/ 20 w 20"/>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1">
                  <a:moveTo>
                    <a:pt x="1" y="0"/>
                  </a:moveTo>
                  <a:cubicBezTo>
                    <a:pt x="4" y="2"/>
                    <a:pt x="8" y="0"/>
                    <a:pt x="11" y="1"/>
                  </a:cubicBezTo>
                  <a:cubicBezTo>
                    <a:pt x="11" y="1"/>
                    <a:pt x="14" y="6"/>
                    <a:pt x="15" y="2"/>
                  </a:cubicBezTo>
                  <a:cubicBezTo>
                    <a:pt x="17" y="3"/>
                    <a:pt x="16" y="6"/>
                    <a:pt x="20" y="5"/>
                  </a:cubicBezTo>
                  <a:cubicBezTo>
                    <a:pt x="20" y="11"/>
                    <a:pt x="8" y="8"/>
                    <a:pt x="4" y="7"/>
                  </a:cubicBezTo>
                  <a:cubicBezTo>
                    <a:pt x="3" y="6"/>
                    <a:pt x="6" y="6"/>
                    <a:pt x="6" y="6"/>
                  </a:cubicBezTo>
                  <a:cubicBezTo>
                    <a:pt x="6" y="4"/>
                    <a:pt x="0" y="4"/>
                    <a:pt x="1"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79" name="Freeform 59"/>
            <p:cNvSpPr>
              <a:spLocks noChangeArrowheads="1"/>
            </p:cNvSpPr>
            <p:nvPr/>
          </p:nvSpPr>
          <p:spPr bwMode="auto">
            <a:xfrm>
              <a:off x="4970463" y="1687512"/>
              <a:ext cx="36513" cy="25400"/>
            </a:xfrm>
            <a:custGeom>
              <a:avLst/>
              <a:gdLst>
                <a:gd name="T0" fmla="*/ 279970730 w 10"/>
                <a:gd name="T1" fmla="*/ 0 h 7"/>
                <a:gd name="T2" fmla="*/ 186647153 w 10"/>
                <a:gd name="T3" fmla="*/ 210663971 h 7"/>
                <a:gd name="T4" fmla="*/ 0 w 10"/>
                <a:gd name="T5" fmla="*/ 92165714 h 7"/>
                <a:gd name="T6" fmla="*/ 93323577 w 10"/>
                <a:gd name="T7" fmla="*/ 0 h 7"/>
                <a:gd name="T8" fmla="*/ 27997073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9" y="0"/>
                  </a:moveTo>
                  <a:cubicBezTo>
                    <a:pt x="10" y="5"/>
                    <a:pt x="6" y="4"/>
                    <a:pt x="6" y="7"/>
                  </a:cubicBezTo>
                  <a:cubicBezTo>
                    <a:pt x="3" y="7"/>
                    <a:pt x="0" y="6"/>
                    <a:pt x="0" y="3"/>
                  </a:cubicBezTo>
                  <a:cubicBezTo>
                    <a:pt x="2" y="3"/>
                    <a:pt x="3" y="2"/>
                    <a:pt x="3" y="0"/>
                  </a:cubicBezTo>
                  <a:cubicBezTo>
                    <a:pt x="5" y="0"/>
                    <a:pt x="7" y="0"/>
                    <a:pt x="9"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80" name="Freeform 60"/>
            <p:cNvSpPr>
              <a:spLocks noChangeArrowheads="1"/>
            </p:cNvSpPr>
            <p:nvPr/>
          </p:nvSpPr>
          <p:spPr bwMode="auto">
            <a:xfrm>
              <a:off x="1676400" y="1698625"/>
              <a:ext cx="30163" cy="19050"/>
            </a:xfrm>
            <a:custGeom>
              <a:avLst/>
              <a:gdLst>
                <a:gd name="T0" fmla="*/ 199019244 w 8"/>
                <a:gd name="T1" fmla="*/ 174193200 h 5"/>
                <a:gd name="T2" fmla="*/ 0 w 8"/>
                <a:gd name="T3" fmla="*/ 145161000 h 5"/>
                <a:gd name="T4" fmla="*/ 199019244 w 8"/>
                <a:gd name="T5" fmla="*/ 174193200 h 5"/>
                <a:gd name="T6" fmla="*/ 0 60000 65536"/>
                <a:gd name="T7" fmla="*/ 0 60000 65536"/>
                <a:gd name="T8" fmla="*/ 0 60000 65536"/>
                <a:gd name="T9" fmla="*/ 0 w 8"/>
                <a:gd name="T10" fmla="*/ 0 h 5"/>
                <a:gd name="T11" fmla="*/ 8 w 8"/>
                <a:gd name="T12" fmla="*/ 5 h 5"/>
              </a:gdLst>
              <a:ahLst/>
              <a:cxnLst>
                <a:cxn ang="T6">
                  <a:pos x="T0" y="T1"/>
                </a:cxn>
                <a:cxn ang="T7">
                  <a:pos x="T2" y="T3"/>
                </a:cxn>
                <a:cxn ang="T8">
                  <a:pos x="T4" y="T5"/>
                </a:cxn>
              </a:cxnLst>
              <a:rect l="T9" t="T10" r="T11" b="T12"/>
              <a:pathLst>
                <a:path w="8" h="5">
                  <a:moveTo>
                    <a:pt x="6" y="5"/>
                  </a:moveTo>
                  <a:cubicBezTo>
                    <a:pt x="5" y="4"/>
                    <a:pt x="3" y="4"/>
                    <a:pt x="0" y="4"/>
                  </a:cubicBezTo>
                  <a:cubicBezTo>
                    <a:pt x="1" y="2"/>
                    <a:pt x="8" y="0"/>
                    <a:pt x="6" y="5"/>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81" name="Freeform 61"/>
            <p:cNvSpPr>
              <a:spLocks noChangeArrowheads="1"/>
            </p:cNvSpPr>
            <p:nvPr/>
          </p:nvSpPr>
          <p:spPr bwMode="auto">
            <a:xfrm>
              <a:off x="1601788" y="1701800"/>
              <a:ext cx="33338" cy="22225"/>
            </a:xfrm>
            <a:custGeom>
              <a:avLst/>
              <a:gdLst>
                <a:gd name="T0" fmla="*/ 27440878 w 9"/>
                <a:gd name="T1" fmla="*/ 68604871 h 6"/>
                <a:gd name="T2" fmla="*/ 260703160 w 9"/>
                <a:gd name="T3" fmla="*/ 123489508 h 6"/>
                <a:gd name="T4" fmla="*/ 27440878 w 9"/>
                <a:gd name="T5" fmla="*/ 68604871 h 6"/>
                <a:gd name="T6" fmla="*/ 0 60000 65536"/>
                <a:gd name="T7" fmla="*/ 0 60000 65536"/>
                <a:gd name="T8" fmla="*/ 0 60000 65536"/>
                <a:gd name="T9" fmla="*/ 0 w 9"/>
                <a:gd name="T10" fmla="*/ 0 h 6"/>
                <a:gd name="T11" fmla="*/ 9 w 9"/>
                <a:gd name="T12" fmla="*/ 6 h 6"/>
              </a:gdLst>
              <a:ahLst/>
              <a:cxnLst>
                <a:cxn ang="T6">
                  <a:pos x="T0" y="T1"/>
                </a:cxn>
                <a:cxn ang="T7">
                  <a:pos x="T2" y="T3"/>
                </a:cxn>
                <a:cxn ang="T8">
                  <a:pos x="T4" y="T5"/>
                </a:cxn>
              </a:cxnLst>
              <a:rect l="T9" t="T10" r="T11" b="T12"/>
              <a:pathLst>
                <a:path w="9" h="6">
                  <a:moveTo>
                    <a:pt x="1" y="2"/>
                  </a:moveTo>
                  <a:cubicBezTo>
                    <a:pt x="4" y="3"/>
                    <a:pt x="9" y="0"/>
                    <a:pt x="8" y="4"/>
                  </a:cubicBezTo>
                  <a:cubicBezTo>
                    <a:pt x="6" y="4"/>
                    <a:pt x="0" y="6"/>
                    <a:pt x="1" y="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82" name="Freeform 62"/>
            <p:cNvSpPr>
              <a:spLocks noChangeArrowheads="1"/>
            </p:cNvSpPr>
            <p:nvPr/>
          </p:nvSpPr>
          <p:spPr bwMode="auto">
            <a:xfrm>
              <a:off x="5168900" y="1712912"/>
              <a:ext cx="47625" cy="87312"/>
            </a:xfrm>
            <a:custGeom>
              <a:avLst/>
              <a:gdLst>
                <a:gd name="T0" fmla="*/ 187891615 w 13"/>
                <a:gd name="T1" fmla="*/ 0 h 23"/>
                <a:gd name="T2" fmla="*/ 335525452 w 13"/>
                <a:gd name="T3" fmla="*/ 0 h 23"/>
                <a:gd name="T4" fmla="*/ 402629077 w 13"/>
                <a:gd name="T5" fmla="*/ 273806636 h 23"/>
                <a:gd name="T6" fmla="*/ 308683269 w 13"/>
                <a:gd name="T7" fmla="*/ 417916990 h 23"/>
                <a:gd name="T8" fmla="*/ 281841087 w 13"/>
                <a:gd name="T9" fmla="*/ 547617068 h 23"/>
                <a:gd name="T10" fmla="*/ 214733798 w 13"/>
                <a:gd name="T11" fmla="*/ 720547974 h 23"/>
                <a:gd name="T12" fmla="*/ 120787990 w 13"/>
                <a:gd name="T13" fmla="*/ 619668449 h 23"/>
                <a:gd name="T14" fmla="*/ 0 w 13"/>
                <a:gd name="T15" fmla="*/ 446737542 h 23"/>
                <a:gd name="T16" fmla="*/ 93945808 w 13"/>
                <a:gd name="T17" fmla="*/ 201751459 h 23"/>
                <a:gd name="T18" fmla="*/ 187891615 w 13"/>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23"/>
                <a:gd name="T32" fmla="*/ 13 w 13"/>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23">
                  <a:moveTo>
                    <a:pt x="6" y="0"/>
                  </a:moveTo>
                  <a:cubicBezTo>
                    <a:pt x="8" y="0"/>
                    <a:pt x="9" y="0"/>
                    <a:pt x="11" y="0"/>
                  </a:cubicBezTo>
                  <a:cubicBezTo>
                    <a:pt x="12" y="2"/>
                    <a:pt x="12" y="6"/>
                    <a:pt x="13" y="8"/>
                  </a:cubicBezTo>
                  <a:cubicBezTo>
                    <a:pt x="11" y="9"/>
                    <a:pt x="12" y="12"/>
                    <a:pt x="10" y="12"/>
                  </a:cubicBezTo>
                  <a:cubicBezTo>
                    <a:pt x="10" y="14"/>
                    <a:pt x="10" y="15"/>
                    <a:pt x="9" y="16"/>
                  </a:cubicBezTo>
                  <a:cubicBezTo>
                    <a:pt x="8" y="17"/>
                    <a:pt x="10" y="22"/>
                    <a:pt x="7" y="21"/>
                  </a:cubicBezTo>
                  <a:cubicBezTo>
                    <a:pt x="3" y="23"/>
                    <a:pt x="7" y="18"/>
                    <a:pt x="4" y="18"/>
                  </a:cubicBezTo>
                  <a:cubicBezTo>
                    <a:pt x="2" y="18"/>
                    <a:pt x="2" y="15"/>
                    <a:pt x="0" y="13"/>
                  </a:cubicBezTo>
                  <a:cubicBezTo>
                    <a:pt x="0" y="10"/>
                    <a:pt x="4" y="11"/>
                    <a:pt x="3" y="6"/>
                  </a:cubicBezTo>
                  <a:cubicBezTo>
                    <a:pt x="6" y="9"/>
                    <a:pt x="6" y="3"/>
                    <a:pt x="6"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83" name="Freeform 63"/>
            <p:cNvSpPr>
              <a:spLocks noChangeArrowheads="1"/>
            </p:cNvSpPr>
            <p:nvPr/>
          </p:nvSpPr>
          <p:spPr bwMode="auto">
            <a:xfrm>
              <a:off x="5216525" y="1789112"/>
              <a:ext cx="68263" cy="66675"/>
            </a:xfrm>
            <a:custGeom>
              <a:avLst/>
              <a:gdLst>
                <a:gd name="T0" fmla="*/ 345171860 w 18"/>
                <a:gd name="T1" fmla="*/ 27440467 h 18"/>
                <a:gd name="T2" fmla="*/ 445848407 w 18"/>
                <a:gd name="T3" fmla="*/ 164650208 h 18"/>
                <a:gd name="T4" fmla="*/ 417083138 w 18"/>
                <a:gd name="T5" fmla="*/ 192090675 h 18"/>
                <a:gd name="T6" fmla="*/ 445848407 w 18"/>
                <a:gd name="T7" fmla="*/ 288139717 h 18"/>
                <a:gd name="T8" fmla="*/ 618436233 w 18"/>
                <a:gd name="T9" fmla="*/ 452789925 h 18"/>
                <a:gd name="T10" fmla="*/ 546524955 w 18"/>
                <a:gd name="T11" fmla="*/ 576275729 h 18"/>
                <a:gd name="T12" fmla="*/ 417083138 w 18"/>
                <a:gd name="T13" fmla="*/ 576275729 h 18"/>
                <a:gd name="T14" fmla="*/ 201349303 w 18"/>
                <a:gd name="T15" fmla="*/ 384185054 h 18"/>
                <a:gd name="T16" fmla="*/ 273260581 w 18"/>
                <a:gd name="T17" fmla="*/ 315580183 h 18"/>
                <a:gd name="T18" fmla="*/ 0 w 18"/>
                <a:gd name="T19" fmla="*/ 96045338 h 18"/>
                <a:gd name="T20" fmla="*/ 345171860 w 18"/>
                <a:gd name="T21" fmla="*/ 27440467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8"/>
                <a:gd name="T35" fmla="*/ 18 w 18"/>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8">
                  <a:moveTo>
                    <a:pt x="10" y="1"/>
                  </a:moveTo>
                  <a:cubicBezTo>
                    <a:pt x="7" y="5"/>
                    <a:pt x="12" y="4"/>
                    <a:pt x="13" y="5"/>
                  </a:cubicBezTo>
                  <a:cubicBezTo>
                    <a:pt x="14" y="6"/>
                    <a:pt x="12" y="6"/>
                    <a:pt x="12" y="6"/>
                  </a:cubicBezTo>
                  <a:cubicBezTo>
                    <a:pt x="12" y="6"/>
                    <a:pt x="13" y="8"/>
                    <a:pt x="13" y="9"/>
                  </a:cubicBezTo>
                  <a:cubicBezTo>
                    <a:pt x="14" y="11"/>
                    <a:pt x="18" y="11"/>
                    <a:pt x="18" y="14"/>
                  </a:cubicBezTo>
                  <a:cubicBezTo>
                    <a:pt x="15" y="14"/>
                    <a:pt x="16" y="16"/>
                    <a:pt x="16" y="18"/>
                  </a:cubicBezTo>
                  <a:cubicBezTo>
                    <a:pt x="15" y="17"/>
                    <a:pt x="12" y="16"/>
                    <a:pt x="12" y="18"/>
                  </a:cubicBezTo>
                  <a:cubicBezTo>
                    <a:pt x="9" y="17"/>
                    <a:pt x="10" y="13"/>
                    <a:pt x="6" y="12"/>
                  </a:cubicBezTo>
                  <a:cubicBezTo>
                    <a:pt x="6" y="11"/>
                    <a:pt x="8" y="11"/>
                    <a:pt x="8" y="10"/>
                  </a:cubicBezTo>
                  <a:cubicBezTo>
                    <a:pt x="6" y="8"/>
                    <a:pt x="4" y="4"/>
                    <a:pt x="0" y="3"/>
                  </a:cubicBezTo>
                  <a:cubicBezTo>
                    <a:pt x="3" y="0"/>
                    <a:pt x="5" y="1"/>
                    <a:pt x="10"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84" name="Freeform 64"/>
            <p:cNvSpPr>
              <a:spLocks noChangeArrowheads="1"/>
            </p:cNvSpPr>
            <p:nvPr/>
          </p:nvSpPr>
          <p:spPr bwMode="auto">
            <a:xfrm>
              <a:off x="5191125" y="1814512"/>
              <a:ext cx="14288" cy="11112"/>
            </a:xfrm>
            <a:custGeom>
              <a:avLst/>
              <a:gdLst>
                <a:gd name="T0" fmla="*/ 0 w 4"/>
                <a:gd name="T1" fmla="*/ 0 h 3"/>
                <a:gd name="T2" fmla="*/ 114832656 w 4"/>
                <a:gd name="T3" fmla="*/ 0 h 3"/>
                <a:gd name="T4" fmla="*/ 114832656 w 4"/>
                <a:gd name="T5" fmla="*/ 96037312 h 3"/>
                <a:gd name="T6" fmla="*/ 0 w 4"/>
                <a:gd name="T7" fmla="*/ 96037312 h 3"/>
                <a:gd name="T8" fmla="*/ 0 w 4"/>
                <a:gd name="T9" fmla="*/ 0 h 3"/>
                <a:gd name="T10" fmla="*/ 0 60000 65536"/>
                <a:gd name="T11" fmla="*/ 0 60000 65536"/>
                <a:gd name="T12" fmla="*/ 0 60000 65536"/>
                <a:gd name="T13" fmla="*/ 0 60000 65536"/>
                <a:gd name="T14" fmla="*/ 0 60000 65536"/>
                <a:gd name="T15" fmla="*/ 0 w 4"/>
                <a:gd name="T16" fmla="*/ 0 h 3"/>
                <a:gd name="T17" fmla="*/ 4 w 4"/>
                <a:gd name="T18" fmla="*/ 3 h 3"/>
              </a:gdLst>
              <a:ahLst/>
              <a:cxnLst>
                <a:cxn ang="T10">
                  <a:pos x="T0" y="T1"/>
                </a:cxn>
                <a:cxn ang="T11">
                  <a:pos x="T2" y="T3"/>
                </a:cxn>
                <a:cxn ang="T12">
                  <a:pos x="T4" y="T5"/>
                </a:cxn>
                <a:cxn ang="T13">
                  <a:pos x="T6" y="T7"/>
                </a:cxn>
                <a:cxn ang="T14">
                  <a:pos x="T8" y="T9"/>
                </a:cxn>
              </a:cxnLst>
              <a:rect l="T15" t="T16" r="T17" b="T18"/>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85" name="Freeform 65"/>
            <p:cNvSpPr>
              <a:spLocks noChangeArrowheads="1"/>
            </p:cNvSpPr>
            <p:nvPr/>
          </p:nvSpPr>
          <p:spPr bwMode="auto">
            <a:xfrm>
              <a:off x="5213350" y="1830387"/>
              <a:ext cx="38100" cy="52387"/>
            </a:xfrm>
            <a:custGeom>
              <a:avLst/>
              <a:gdLst>
                <a:gd name="T0" fmla="*/ 319354200 w 10"/>
                <a:gd name="T1" fmla="*/ 392056824 h 14"/>
                <a:gd name="T2" fmla="*/ 145161000 w 10"/>
                <a:gd name="T3" fmla="*/ 434063714 h 14"/>
                <a:gd name="T4" fmla="*/ 0 w 10"/>
                <a:gd name="T5" fmla="*/ 238035302 h 14"/>
                <a:gd name="T6" fmla="*/ 319354200 w 10"/>
                <a:gd name="T7" fmla="*/ 392056824 h 14"/>
                <a:gd name="T8" fmla="*/ 0 60000 65536"/>
                <a:gd name="T9" fmla="*/ 0 60000 65536"/>
                <a:gd name="T10" fmla="*/ 0 60000 65536"/>
                <a:gd name="T11" fmla="*/ 0 60000 65536"/>
                <a:gd name="T12" fmla="*/ 0 w 10"/>
                <a:gd name="T13" fmla="*/ 0 h 14"/>
                <a:gd name="T14" fmla="*/ 10 w 10"/>
                <a:gd name="T15" fmla="*/ 14 h 14"/>
              </a:gdLst>
              <a:ahLst/>
              <a:cxnLst>
                <a:cxn ang="T8">
                  <a:pos x="T0" y="T1"/>
                </a:cxn>
                <a:cxn ang="T9">
                  <a:pos x="T2" y="T3"/>
                </a:cxn>
                <a:cxn ang="T10">
                  <a:pos x="T4" y="T5"/>
                </a:cxn>
                <a:cxn ang="T11">
                  <a:pos x="T6" y="T7"/>
                </a:cxn>
              </a:cxnLst>
              <a:rect l="T12" t="T13" r="T14" b="T15"/>
              <a:pathLst>
                <a:path w="10" h="14">
                  <a:moveTo>
                    <a:pt x="9" y="12"/>
                  </a:moveTo>
                  <a:cubicBezTo>
                    <a:pt x="10" y="14"/>
                    <a:pt x="5" y="12"/>
                    <a:pt x="4" y="13"/>
                  </a:cubicBezTo>
                  <a:cubicBezTo>
                    <a:pt x="4" y="10"/>
                    <a:pt x="5" y="5"/>
                    <a:pt x="0" y="7"/>
                  </a:cubicBezTo>
                  <a:cubicBezTo>
                    <a:pt x="4" y="0"/>
                    <a:pt x="4" y="13"/>
                    <a:pt x="9" y="1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86" name="Freeform 66"/>
            <p:cNvSpPr>
              <a:spLocks noChangeArrowheads="1"/>
            </p:cNvSpPr>
            <p:nvPr/>
          </p:nvSpPr>
          <p:spPr bwMode="auto">
            <a:xfrm>
              <a:off x="4452938" y="1874837"/>
              <a:ext cx="36513" cy="63500"/>
            </a:xfrm>
            <a:custGeom>
              <a:avLst/>
              <a:gdLst>
                <a:gd name="T0" fmla="*/ 66661784 w 10"/>
                <a:gd name="T1" fmla="*/ 27906382 h 17"/>
                <a:gd name="T2" fmla="*/ 159985361 w 10"/>
                <a:gd name="T3" fmla="*/ 125573118 h 17"/>
                <a:gd name="T4" fmla="*/ 186647153 w 10"/>
                <a:gd name="T5" fmla="*/ 195333471 h 17"/>
                <a:gd name="T6" fmla="*/ 279970730 w 10"/>
                <a:gd name="T7" fmla="*/ 265097559 h 17"/>
                <a:gd name="T8" fmla="*/ 239974390 w 10"/>
                <a:gd name="T9" fmla="*/ 293000206 h 17"/>
                <a:gd name="T10" fmla="*/ 279970730 w 10"/>
                <a:gd name="T11" fmla="*/ 488333676 h 17"/>
                <a:gd name="T12" fmla="*/ 186647153 w 10"/>
                <a:gd name="T13" fmla="*/ 558097765 h 17"/>
                <a:gd name="T14" fmla="*/ 66661784 w 10"/>
                <a:gd name="T15" fmla="*/ 27906382 h 17"/>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7"/>
                <a:gd name="T26" fmla="*/ 10 w 10"/>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7">
                  <a:moveTo>
                    <a:pt x="2" y="1"/>
                  </a:moveTo>
                  <a:cubicBezTo>
                    <a:pt x="4" y="0"/>
                    <a:pt x="5" y="3"/>
                    <a:pt x="5" y="4"/>
                  </a:cubicBezTo>
                  <a:cubicBezTo>
                    <a:pt x="6" y="5"/>
                    <a:pt x="6" y="4"/>
                    <a:pt x="6" y="6"/>
                  </a:cubicBezTo>
                  <a:cubicBezTo>
                    <a:pt x="7" y="7"/>
                    <a:pt x="9" y="7"/>
                    <a:pt x="9" y="8"/>
                  </a:cubicBezTo>
                  <a:cubicBezTo>
                    <a:pt x="9" y="9"/>
                    <a:pt x="8" y="9"/>
                    <a:pt x="8" y="9"/>
                  </a:cubicBezTo>
                  <a:cubicBezTo>
                    <a:pt x="7" y="10"/>
                    <a:pt x="10" y="12"/>
                    <a:pt x="9" y="15"/>
                  </a:cubicBezTo>
                  <a:cubicBezTo>
                    <a:pt x="7" y="15"/>
                    <a:pt x="7" y="16"/>
                    <a:pt x="6" y="17"/>
                  </a:cubicBezTo>
                  <a:cubicBezTo>
                    <a:pt x="0" y="15"/>
                    <a:pt x="1" y="8"/>
                    <a:pt x="2"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87" name="Freeform 67"/>
            <p:cNvSpPr>
              <a:spLocks noChangeArrowheads="1"/>
            </p:cNvSpPr>
            <p:nvPr/>
          </p:nvSpPr>
          <p:spPr bwMode="auto">
            <a:xfrm>
              <a:off x="5246688" y="1878012"/>
              <a:ext cx="46038" cy="71437"/>
            </a:xfrm>
            <a:custGeom>
              <a:avLst/>
              <a:gdLst>
                <a:gd name="T0" fmla="*/ 353249574 w 12"/>
                <a:gd name="T1" fmla="*/ 0 h 19"/>
                <a:gd name="T2" fmla="*/ 426845154 w 12"/>
                <a:gd name="T3" fmla="*/ 296865853 h 19"/>
                <a:gd name="T4" fmla="*/ 323812110 w 12"/>
                <a:gd name="T5" fmla="*/ 339273112 h 19"/>
                <a:gd name="T6" fmla="*/ 323812110 w 12"/>
                <a:gd name="T7" fmla="*/ 636138965 h 19"/>
                <a:gd name="T8" fmla="*/ 103033044 w 12"/>
                <a:gd name="T9" fmla="*/ 508909668 h 19"/>
                <a:gd name="T10" fmla="*/ 147187323 w 12"/>
                <a:gd name="T11" fmla="*/ 339273112 h 19"/>
                <a:gd name="T12" fmla="*/ 147187323 w 12"/>
                <a:gd name="T13" fmla="*/ 268591840 h 19"/>
                <a:gd name="T14" fmla="*/ 103033044 w 12"/>
                <a:gd name="T15" fmla="*/ 268591840 h 19"/>
                <a:gd name="T16" fmla="*/ 176624787 w 12"/>
                <a:gd name="T17" fmla="*/ 169636556 h 19"/>
                <a:gd name="T18" fmla="*/ 279657831 w 12"/>
                <a:gd name="T19" fmla="*/ 28274013 h 19"/>
                <a:gd name="T20" fmla="*/ 353249574 w 12"/>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9"/>
                <a:gd name="T35" fmla="*/ 12 w 12"/>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9">
                  <a:moveTo>
                    <a:pt x="10" y="0"/>
                  </a:moveTo>
                  <a:cubicBezTo>
                    <a:pt x="10" y="4"/>
                    <a:pt x="10" y="8"/>
                    <a:pt x="12" y="9"/>
                  </a:cubicBezTo>
                  <a:cubicBezTo>
                    <a:pt x="12" y="11"/>
                    <a:pt x="10" y="10"/>
                    <a:pt x="9" y="10"/>
                  </a:cubicBezTo>
                  <a:cubicBezTo>
                    <a:pt x="11" y="12"/>
                    <a:pt x="8" y="14"/>
                    <a:pt x="9" y="19"/>
                  </a:cubicBezTo>
                  <a:cubicBezTo>
                    <a:pt x="5" y="19"/>
                    <a:pt x="6" y="15"/>
                    <a:pt x="3" y="15"/>
                  </a:cubicBezTo>
                  <a:cubicBezTo>
                    <a:pt x="2" y="13"/>
                    <a:pt x="4" y="12"/>
                    <a:pt x="4" y="10"/>
                  </a:cubicBezTo>
                  <a:cubicBezTo>
                    <a:pt x="4" y="9"/>
                    <a:pt x="2" y="8"/>
                    <a:pt x="4" y="8"/>
                  </a:cubicBezTo>
                  <a:cubicBezTo>
                    <a:pt x="4" y="7"/>
                    <a:pt x="3" y="7"/>
                    <a:pt x="3" y="8"/>
                  </a:cubicBezTo>
                  <a:cubicBezTo>
                    <a:pt x="0" y="8"/>
                    <a:pt x="3" y="3"/>
                    <a:pt x="5" y="5"/>
                  </a:cubicBezTo>
                  <a:cubicBezTo>
                    <a:pt x="5" y="3"/>
                    <a:pt x="7" y="2"/>
                    <a:pt x="8" y="1"/>
                  </a:cubicBezTo>
                  <a:cubicBezTo>
                    <a:pt x="8" y="1"/>
                    <a:pt x="9" y="0"/>
                    <a:pt x="10"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88" name="Freeform 68"/>
            <p:cNvSpPr>
              <a:spLocks noChangeArrowheads="1"/>
            </p:cNvSpPr>
            <p:nvPr/>
          </p:nvSpPr>
          <p:spPr bwMode="auto">
            <a:xfrm>
              <a:off x="5210175" y="1889125"/>
              <a:ext cx="36513" cy="34925"/>
            </a:xfrm>
            <a:custGeom>
              <a:avLst/>
              <a:gdLst>
                <a:gd name="T0" fmla="*/ 186647153 w 10"/>
                <a:gd name="T1" fmla="*/ 0 h 9"/>
                <a:gd name="T2" fmla="*/ 279970730 w 10"/>
                <a:gd name="T3" fmla="*/ 150588839 h 9"/>
                <a:gd name="T4" fmla="*/ 239974390 w 10"/>
                <a:gd name="T5" fmla="*/ 180705831 h 9"/>
                <a:gd name="T6" fmla="*/ 26665444 w 10"/>
                <a:gd name="T7" fmla="*/ 331290789 h 9"/>
                <a:gd name="T8" fmla="*/ 186647153 w 10"/>
                <a:gd name="T9" fmla="*/ 0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6" y="0"/>
                  </a:moveTo>
                  <a:cubicBezTo>
                    <a:pt x="8" y="0"/>
                    <a:pt x="10" y="1"/>
                    <a:pt x="9" y="4"/>
                  </a:cubicBezTo>
                  <a:cubicBezTo>
                    <a:pt x="7" y="4"/>
                    <a:pt x="7" y="5"/>
                    <a:pt x="8" y="5"/>
                  </a:cubicBezTo>
                  <a:cubicBezTo>
                    <a:pt x="7" y="6"/>
                    <a:pt x="4" y="8"/>
                    <a:pt x="1" y="9"/>
                  </a:cubicBezTo>
                  <a:cubicBezTo>
                    <a:pt x="0" y="4"/>
                    <a:pt x="6" y="5"/>
                    <a:pt x="6"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89" name="Freeform 69"/>
            <p:cNvSpPr>
              <a:spLocks noChangeArrowheads="1"/>
            </p:cNvSpPr>
            <p:nvPr/>
          </p:nvSpPr>
          <p:spPr bwMode="auto">
            <a:xfrm>
              <a:off x="5311775" y="2006600"/>
              <a:ext cx="22225" cy="44450"/>
            </a:xfrm>
            <a:custGeom>
              <a:avLst/>
              <a:gdLst>
                <a:gd name="T0" fmla="*/ 27440467 w 6"/>
                <a:gd name="T1" fmla="*/ 0 h 12"/>
                <a:gd name="T2" fmla="*/ 192090675 w 6"/>
                <a:gd name="T3" fmla="*/ 96045338 h 12"/>
                <a:gd name="T4" fmla="*/ 0 w 6"/>
                <a:gd name="T5" fmla="*/ 356740883 h 12"/>
                <a:gd name="T6" fmla="*/ 68604871 w 6"/>
                <a:gd name="T7" fmla="*/ 288139717 h 12"/>
                <a:gd name="T8" fmla="*/ 27440467 w 6"/>
                <a:gd name="T9" fmla="*/ 0 h 12"/>
                <a:gd name="T10" fmla="*/ 0 60000 65536"/>
                <a:gd name="T11" fmla="*/ 0 60000 65536"/>
                <a:gd name="T12" fmla="*/ 0 60000 65536"/>
                <a:gd name="T13" fmla="*/ 0 60000 65536"/>
                <a:gd name="T14" fmla="*/ 0 60000 65536"/>
                <a:gd name="T15" fmla="*/ 0 w 6"/>
                <a:gd name="T16" fmla="*/ 0 h 12"/>
                <a:gd name="T17" fmla="*/ 6 w 6"/>
                <a:gd name="T18" fmla="*/ 12 h 12"/>
              </a:gdLst>
              <a:ahLst/>
              <a:cxnLst>
                <a:cxn ang="T10">
                  <a:pos x="T0" y="T1"/>
                </a:cxn>
                <a:cxn ang="T11">
                  <a:pos x="T2" y="T3"/>
                </a:cxn>
                <a:cxn ang="T12">
                  <a:pos x="T4" y="T5"/>
                </a:cxn>
                <a:cxn ang="T13">
                  <a:pos x="T6" y="T7"/>
                </a:cxn>
                <a:cxn ang="T14">
                  <a:pos x="T8" y="T9"/>
                </a:cxn>
              </a:cxnLst>
              <a:rect l="T15" t="T16" r="T17" b="T18"/>
              <a:pathLst>
                <a:path w="6" h="12">
                  <a:moveTo>
                    <a:pt x="1" y="0"/>
                  </a:moveTo>
                  <a:cubicBezTo>
                    <a:pt x="4" y="0"/>
                    <a:pt x="2" y="5"/>
                    <a:pt x="6" y="3"/>
                  </a:cubicBezTo>
                  <a:cubicBezTo>
                    <a:pt x="5" y="7"/>
                    <a:pt x="5" y="12"/>
                    <a:pt x="0" y="11"/>
                  </a:cubicBezTo>
                  <a:cubicBezTo>
                    <a:pt x="0" y="9"/>
                    <a:pt x="1" y="10"/>
                    <a:pt x="2" y="9"/>
                  </a:cubicBezTo>
                  <a:cubicBezTo>
                    <a:pt x="1" y="5"/>
                    <a:pt x="0" y="6"/>
                    <a:pt x="1"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90" name="Freeform 70"/>
            <p:cNvSpPr>
              <a:spLocks noChangeArrowheads="1"/>
            </p:cNvSpPr>
            <p:nvPr/>
          </p:nvSpPr>
          <p:spPr bwMode="auto">
            <a:xfrm>
              <a:off x="5172075" y="2017712"/>
              <a:ext cx="90488" cy="30162"/>
            </a:xfrm>
            <a:custGeom>
              <a:avLst/>
              <a:gdLst>
                <a:gd name="T0" fmla="*/ 810278566 w 24"/>
                <a:gd name="T1" fmla="*/ 99504438 h 8"/>
                <a:gd name="T2" fmla="*/ 568615281 w 24"/>
                <a:gd name="T3" fmla="*/ 199008876 h 8"/>
                <a:gd name="T4" fmla="*/ 0 w 24"/>
                <a:gd name="T5" fmla="*/ 270081859 h 8"/>
                <a:gd name="T6" fmla="*/ 682339845 w 24"/>
                <a:gd name="T7" fmla="*/ 71072983 h 8"/>
                <a:gd name="T8" fmla="*/ 810278566 w 24"/>
                <a:gd name="T9" fmla="*/ 99504438 h 8"/>
                <a:gd name="T10" fmla="*/ 0 60000 65536"/>
                <a:gd name="T11" fmla="*/ 0 60000 65536"/>
                <a:gd name="T12" fmla="*/ 0 60000 65536"/>
                <a:gd name="T13" fmla="*/ 0 60000 65536"/>
                <a:gd name="T14" fmla="*/ 0 60000 65536"/>
                <a:gd name="T15" fmla="*/ 0 w 24"/>
                <a:gd name="T16" fmla="*/ 0 h 8"/>
                <a:gd name="T17" fmla="*/ 24 w 24"/>
                <a:gd name="T18" fmla="*/ 8 h 8"/>
              </a:gdLst>
              <a:ahLst/>
              <a:cxnLst>
                <a:cxn ang="T10">
                  <a:pos x="T0" y="T1"/>
                </a:cxn>
                <a:cxn ang="T11">
                  <a:pos x="T2" y="T3"/>
                </a:cxn>
                <a:cxn ang="T12">
                  <a:pos x="T4" y="T5"/>
                </a:cxn>
                <a:cxn ang="T13">
                  <a:pos x="T6" y="T7"/>
                </a:cxn>
                <a:cxn ang="T14">
                  <a:pos x="T8" y="T9"/>
                </a:cxn>
              </a:cxnLst>
              <a:rect l="T15" t="T16" r="T17" b="T18"/>
              <a:pathLst>
                <a:path w="24" h="8">
                  <a:moveTo>
                    <a:pt x="24" y="3"/>
                  </a:moveTo>
                  <a:cubicBezTo>
                    <a:pt x="24" y="6"/>
                    <a:pt x="20" y="6"/>
                    <a:pt x="17" y="6"/>
                  </a:cubicBezTo>
                  <a:cubicBezTo>
                    <a:pt x="12" y="7"/>
                    <a:pt x="5" y="6"/>
                    <a:pt x="0" y="8"/>
                  </a:cubicBezTo>
                  <a:cubicBezTo>
                    <a:pt x="1" y="0"/>
                    <a:pt x="18" y="8"/>
                    <a:pt x="20" y="2"/>
                  </a:cubicBezTo>
                  <a:cubicBezTo>
                    <a:pt x="21" y="2"/>
                    <a:pt x="22" y="3"/>
                    <a:pt x="24" y="3"/>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91" name="Freeform 71"/>
            <p:cNvSpPr>
              <a:spLocks noChangeArrowheads="1"/>
            </p:cNvSpPr>
            <p:nvPr/>
          </p:nvSpPr>
          <p:spPr bwMode="auto">
            <a:xfrm>
              <a:off x="5367338" y="2051050"/>
              <a:ext cx="60325" cy="38100"/>
            </a:xfrm>
            <a:custGeom>
              <a:avLst/>
              <a:gdLst>
                <a:gd name="T0" fmla="*/ 540180213 w 16"/>
                <a:gd name="T1" fmla="*/ 246773700 h 10"/>
                <a:gd name="T2" fmla="*/ 440674125 w 16"/>
                <a:gd name="T3" fmla="*/ 319354200 h 10"/>
                <a:gd name="T4" fmla="*/ 199012175 w 16"/>
                <a:gd name="T5" fmla="*/ 319354200 h 10"/>
                <a:gd name="T6" fmla="*/ 170584019 w 16"/>
                <a:gd name="T7" fmla="*/ 275805900 h 10"/>
                <a:gd name="T8" fmla="*/ 0 w 16"/>
                <a:gd name="T9" fmla="*/ 145161000 h 10"/>
                <a:gd name="T10" fmla="*/ 199012175 w 16"/>
                <a:gd name="T11" fmla="*/ 72580500 h 10"/>
                <a:gd name="T12" fmla="*/ 341168038 w 16"/>
                <a:gd name="T13" fmla="*/ 29032200 h 10"/>
                <a:gd name="T14" fmla="*/ 341168038 w 16"/>
                <a:gd name="T15" fmla="*/ 72580500 h 10"/>
                <a:gd name="T16" fmla="*/ 369596194 w 16"/>
                <a:gd name="T17" fmla="*/ 29032200 h 10"/>
                <a:gd name="T18" fmla="*/ 540180213 w 16"/>
                <a:gd name="T19" fmla="*/ 24677370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
                <a:gd name="T31" fmla="*/ 0 h 10"/>
                <a:gd name="T32" fmla="*/ 16 w 16"/>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 h="10">
                  <a:moveTo>
                    <a:pt x="16" y="7"/>
                  </a:moveTo>
                  <a:cubicBezTo>
                    <a:pt x="15" y="7"/>
                    <a:pt x="13" y="8"/>
                    <a:pt x="13" y="9"/>
                  </a:cubicBezTo>
                  <a:cubicBezTo>
                    <a:pt x="11" y="7"/>
                    <a:pt x="9" y="10"/>
                    <a:pt x="6" y="9"/>
                  </a:cubicBezTo>
                  <a:cubicBezTo>
                    <a:pt x="6" y="9"/>
                    <a:pt x="6" y="8"/>
                    <a:pt x="5" y="8"/>
                  </a:cubicBezTo>
                  <a:cubicBezTo>
                    <a:pt x="4" y="8"/>
                    <a:pt x="2" y="5"/>
                    <a:pt x="0" y="4"/>
                  </a:cubicBezTo>
                  <a:cubicBezTo>
                    <a:pt x="1" y="3"/>
                    <a:pt x="4" y="3"/>
                    <a:pt x="6" y="2"/>
                  </a:cubicBezTo>
                  <a:cubicBezTo>
                    <a:pt x="6" y="2"/>
                    <a:pt x="9" y="0"/>
                    <a:pt x="10" y="1"/>
                  </a:cubicBezTo>
                  <a:cubicBezTo>
                    <a:pt x="10" y="1"/>
                    <a:pt x="10" y="2"/>
                    <a:pt x="10" y="2"/>
                  </a:cubicBezTo>
                  <a:cubicBezTo>
                    <a:pt x="10" y="2"/>
                    <a:pt x="11" y="1"/>
                    <a:pt x="11" y="1"/>
                  </a:cubicBezTo>
                  <a:cubicBezTo>
                    <a:pt x="13" y="2"/>
                    <a:pt x="15" y="4"/>
                    <a:pt x="16" y="7"/>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92" name="Freeform 72"/>
            <p:cNvSpPr>
              <a:spLocks noChangeArrowheads="1"/>
            </p:cNvSpPr>
            <p:nvPr/>
          </p:nvSpPr>
          <p:spPr bwMode="auto">
            <a:xfrm>
              <a:off x="5400675" y="2073275"/>
              <a:ext cx="319088" cy="168275"/>
            </a:xfrm>
            <a:custGeom>
              <a:avLst/>
              <a:gdLst>
                <a:gd name="T0" fmla="*/ 930092718 w 85"/>
                <a:gd name="T1" fmla="*/ 727138712 h 45"/>
                <a:gd name="T2" fmla="*/ 760987340 w 85"/>
                <a:gd name="T3" fmla="*/ 657222319 h 45"/>
                <a:gd name="T4" fmla="*/ 704617630 w 85"/>
                <a:gd name="T5" fmla="*/ 489422228 h 45"/>
                <a:gd name="T6" fmla="*/ 267756126 w 85"/>
                <a:gd name="T7" fmla="*/ 363571226 h 45"/>
                <a:gd name="T8" fmla="*/ 28184855 w 85"/>
                <a:gd name="T9" fmla="*/ 363571226 h 45"/>
                <a:gd name="T10" fmla="*/ 0 w 85"/>
                <a:gd name="T11" fmla="*/ 223734701 h 45"/>
                <a:gd name="T12" fmla="*/ 98646994 w 85"/>
                <a:gd name="T13" fmla="*/ 223734701 h 45"/>
                <a:gd name="T14" fmla="*/ 239571270 w 85"/>
                <a:gd name="T15" fmla="*/ 195767396 h 45"/>
                <a:gd name="T16" fmla="*/ 394584221 w 85"/>
                <a:gd name="T17" fmla="*/ 265683788 h 45"/>
                <a:gd name="T18" fmla="*/ 563693353 w 85"/>
                <a:gd name="T19" fmla="*/ 125851003 h 45"/>
                <a:gd name="T20" fmla="*/ 901907863 w 85"/>
                <a:gd name="T21" fmla="*/ 27967305 h 45"/>
                <a:gd name="T22" fmla="*/ 972370001 w 85"/>
                <a:gd name="T23" fmla="*/ 97883698 h 45"/>
                <a:gd name="T24" fmla="*/ 1268310982 w 85"/>
                <a:gd name="T25" fmla="*/ 223734701 h 45"/>
                <a:gd name="T26" fmla="*/ 1366957976 w 85"/>
                <a:gd name="T27" fmla="*/ 195767396 h 45"/>
                <a:gd name="T28" fmla="*/ 1437420114 w 85"/>
                <a:gd name="T29" fmla="*/ 265683788 h 45"/>
                <a:gd name="T30" fmla="*/ 1634710348 w 85"/>
                <a:gd name="T31" fmla="*/ 265683788 h 45"/>
                <a:gd name="T32" fmla="*/ 1803819480 w 85"/>
                <a:gd name="T33" fmla="*/ 335603921 h 45"/>
                <a:gd name="T34" fmla="*/ 1803819480 w 85"/>
                <a:gd name="T35" fmla="*/ 461454923 h 45"/>
                <a:gd name="T36" fmla="*/ 1860189191 w 85"/>
                <a:gd name="T37" fmla="*/ 433487618 h 45"/>
                <a:gd name="T38" fmla="*/ 1902466474 w 85"/>
                <a:gd name="T39" fmla="*/ 531371316 h 45"/>
                <a:gd name="T40" fmla="*/ 2099756707 w 85"/>
                <a:gd name="T41" fmla="*/ 657222319 h 45"/>
                <a:gd name="T42" fmla="*/ 2147483647 w 85"/>
                <a:gd name="T43" fmla="*/ 755106017 h 45"/>
                <a:gd name="T44" fmla="*/ 2147483647 w 85"/>
                <a:gd name="T45" fmla="*/ 894938802 h 45"/>
                <a:gd name="T46" fmla="*/ 2147483647 w 85"/>
                <a:gd name="T47" fmla="*/ 950873412 h 45"/>
                <a:gd name="T48" fmla="*/ 2147483647 w 85"/>
                <a:gd name="T49" fmla="*/ 1020789805 h 45"/>
                <a:gd name="T50" fmla="*/ 2147483647 w 85"/>
                <a:gd name="T51" fmla="*/ 1188593635 h 45"/>
                <a:gd name="T52" fmla="*/ 2147483647 w 85"/>
                <a:gd name="T53" fmla="*/ 1384361031 h 45"/>
                <a:gd name="T54" fmla="*/ 2147483647 w 85"/>
                <a:gd name="T55" fmla="*/ 1384361031 h 45"/>
                <a:gd name="T56" fmla="*/ 2147483647 w 85"/>
                <a:gd name="T57" fmla="*/ 1216560940 h 45"/>
                <a:gd name="T58" fmla="*/ 2147483647 w 85"/>
                <a:gd name="T59" fmla="*/ 1146640808 h 45"/>
                <a:gd name="T60" fmla="*/ 2147483647 w 85"/>
                <a:gd name="T61" fmla="*/ 1118677242 h 45"/>
                <a:gd name="T62" fmla="*/ 2099756707 w 85"/>
                <a:gd name="T63" fmla="*/ 992826239 h 45"/>
                <a:gd name="T64" fmla="*/ 1803819480 w 85"/>
                <a:gd name="T65" fmla="*/ 950873412 h 45"/>
                <a:gd name="T66" fmla="*/ 1634710348 w 85"/>
                <a:gd name="T67" fmla="*/ 1314444638 h 45"/>
                <a:gd name="T68" fmla="*/ 1395142831 w 85"/>
                <a:gd name="T69" fmla="*/ 1216560940 h 45"/>
                <a:gd name="T70" fmla="*/ 1268310982 w 85"/>
                <a:gd name="T71" fmla="*/ 1188593635 h 45"/>
                <a:gd name="T72" fmla="*/ 1127386706 w 85"/>
                <a:gd name="T73" fmla="*/ 992826239 h 45"/>
                <a:gd name="T74" fmla="*/ 972370001 w 85"/>
                <a:gd name="T75" fmla="*/ 1146640808 h 45"/>
                <a:gd name="T76" fmla="*/ 831449479 w 85"/>
                <a:gd name="T77" fmla="*/ 1090709937 h 45"/>
                <a:gd name="T78" fmla="*/ 972370001 w 85"/>
                <a:gd name="T79" fmla="*/ 950873412 h 45"/>
                <a:gd name="T80" fmla="*/ 1028739712 w 85"/>
                <a:gd name="T81" fmla="*/ 797055104 h 45"/>
                <a:gd name="T82" fmla="*/ 1000554857 w 85"/>
                <a:gd name="T83" fmla="*/ 894938802 h 45"/>
                <a:gd name="T84" fmla="*/ 930092718 w 85"/>
                <a:gd name="T85" fmla="*/ 727138712 h 4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5"/>
                <a:gd name="T130" fmla="*/ 0 h 45"/>
                <a:gd name="T131" fmla="*/ 85 w 85"/>
                <a:gd name="T132" fmla="*/ 45 h 4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5" h="45">
                  <a:moveTo>
                    <a:pt x="28" y="22"/>
                  </a:moveTo>
                  <a:cubicBezTo>
                    <a:pt x="25" y="22"/>
                    <a:pt x="26" y="19"/>
                    <a:pt x="23" y="20"/>
                  </a:cubicBezTo>
                  <a:cubicBezTo>
                    <a:pt x="22" y="18"/>
                    <a:pt x="21" y="17"/>
                    <a:pt x="21" y="15"/>
                  </a:cubicBezTo>
                  <a:cubicBezTo>
                    <a:pt x="16" y="15"/>
                    <a:pt x="11" y="14"/>
                    <a:pt x="8" y="11"/>
                  </a:cubicBezTo>
                  <a:cubicBezTo>
                    <a:pt x="4" y="13"/>
                    <a:pt x="5" y="12"/>
                    <a:pt x="1" y="11"/>
                  </a:cubicBezTo>
                  <a:cubicBezTo>
                    <a:pt x="1" y="10"/>
                    <a:pt x="1" y="7"/>
                    <a:pt x="0" y="7"/>
                  </a:cubicBezTo>
                  <a:cubicBezTo>
                    <a:pt x="0" y="4"/>
                    <a:pt x="2" y="7"/>
                    <a:pt x="3" y="7"/>
                  </a:cubicBezTo>
                  <a:cubicBezTo>
                    <a:pt x="5" y="7"/>
                    <a:pt x="5" y="5"/>
                    <a:pt x="7" y="6"/>
                  </a:cubicBezTo>
                  <a:cubicBezTo>
                    <a:pt x="9" y="6"/>
                    <a:pt x="10" y="8"/>
                    <a:pt x="12" y="8"/>
                  </a:cubicBezTo>
                  <a:cubicBezTo>
                    <a:pt x="15" y="9"/>
                    <a:pt x="16" y="5"/>
                    <a:pt x="17" y="4"/>
                  </a:cubicBezTo>
                  <a:cubicBezTo>
                    <a:pt x="20" y="3"/>
                    <a:pt x="24" y="3"/>
                    <a:pt x="27" y="1"/>
                  </a:cubicBezTo>
                  <a:cubicBezTo>
                    <a:pt x="29" y="0"/>
                    <a:pt x="28" y="3"/>
                    <a:pt x="29" y="3"/>
                  </a:cubicBezTo>
                  <a:cubicBezTo>
                    <a:pt x="31" y="4"/>
                    <a:pt x="39" y="2"/>
                    <a:pt x="38" y="7"/>
                  </a:cubicBezTo>
                  <a:cubicBezTo>
                    <a:pt x="40" y="8"/>
                    <a:pt x="41" y="5"/>
                    <a:pt x="41" y="6"/>
                  </a:cubicBezTo>
                  <a:cubicBezTo>
                    <a:pt x="42" y="6"/>
                    <a:pt x="42" y="8"/>
                    <a:pt x="43" y="8"/>
                  </a:cubicBezTo>
                  <a:cubicBezTo>
                    <a:pt x="45" y="9"/>
                    <a:pt x="47" y="7"/>
                    <a:pt x="49" y="8"/>
                  </a:cubicBezTo>
                  <a:cubicBezTo>
                    <a:pt x="50" y="8"/>
                    <a:pt x="50" y="12"/>
                    <a:pt x="54" y="10"/>
                  </a:cubicBezTo>
                  <a:cubicBezTo>
                    <a:pt x="55" y="12"/>
                    <a:pt x="54" y="12"/>
                    <a:pt x="54" y="14"/>
                  </a:cubicBezTo>
                  <a:cubicBezTo>
                    <a:pt x="55" y="14"/>
                    <a:pt x="56" y="13"/>
                    <a:pt x="56" y="13"/>
                  </a:cubicBezTo>
                  <a:cubicBezTo>
                    <a:pt x="57" y="13"/>
                    <a:pt x="57" y="15"/>
                    <a:pt x="57" y="16"/>
                  </a:cubicBezTo>
                  <a:cubicBezTo>
                    <a:pt x="58" y="18"/>
                    <a:pt x="61" y="18"/>
                    <a:pt x="63" y="20"/>
                  </a:cubicBezTo>
                  <a:cubicBezTo>
                    <a:pt x="64" y="20"/>
                    <a:pt x="69" y="23"/>
                    <a:pt x="73" y="23"/>
                  </a:cubicBezTo>
                  <a:cubicBezTo>
                    <a:pt x="73" y="25"/>
                    <a:pt x="71" y="25"/>
                    <a:pt x="71" y="27"/>
                  </a:cubicBezTo>
                  <a:cubicBezTo>
                    <a:pt x="72" y="28"/>
                    <a:pt x="74" y="28"/>
                    <a:pt x="75" y="29"/>
                  </a:cubicBezTo>
                  <a:cubicBezTo>
                    <a:pt x="75" y="29"/>
                    <a:pt x="74" y="31"/>
                    <a:pt x="75" y="31"/>
                  </a:cubicBezTo>
                  <a:cubicBezTo>
                    <a:pt x="76" y="33"/>
                    <a:pt x="78" y="34"/>
                    <a:pt x="80" y="36"/>
                  </a:cubicBezTo>
                  <a:cubicBezTo>
                    <a:pt x="81" y="38"/>
                    <a:pt x="82" y="41"/>
                    <a:pt x="85" y="42"/>
                  </a:cubicBezTo>
                  <a:cubicBezTo>
                    <a:pt x="83" y="45"/>
                    <a:pt x="79" y="42"/>
                    <a:pt x="77" y="42"/>
                  </a:cubicBezTo>
                  <a:cubicBezTo>
                    <a:pt x="75" y="41"/>
                    <a:pt x="73" y="40"/>
                    <a:pt x="70" y="37"/>
                  </a:cubicBezTo>
                  <a:cubicBezTo>
                    <a:pt x="69" y="37"/>
                    <a:pt x="69" y="36"/>
                    <a:pt x="68" y="35"/>
                  </a:cubicBezTo>
                  <a:cubicBezTo>
                    <a:pt x="67" y="34"/>
                    <a:pt x="67" y="35"/>
                    <a:pt x="67" y="34"/>
                  </a:cubicBezTo>
                  <a:cubicBezTo>
                    <a:pt x="67" y="34"/>
                    <a:pt x="63" y="30"/>
                    <a:pt x="63" y="30"/>
                  </a:cubicBezTo>
                  <a:cubicBezTo>
                    <a:pt x="60" y="29"/>
                    <a:pt x="57" y="31"/>
                    <a:pt x="54" y="29"/>
                  </a:cubicBezTo>
                  <a:cubicBezTo>
                    <a:pt x="51" y="32"/>
                    <a:pt x="50" y="36"/>
                    <a:pt x="49" y="40"/>
                  </a:cubicBezTo>
                  <a:cubicBezTo>
                    <a:pt x="48" y="38"/>
                    <a:pt x="44" y="39"/>
                    <a:pt x="42" y="37"/>
                  </a:cubicBezTo>
                  <a:cubicBezTo>
                    <a:pt x="40" y="36"/>
                    <a:pt x="43" y="34"/>
                    <a:pt x="38" y="36"/>
                  </a:cubicBezTo>
                  <a:cubicBezTo>
                    <a:pt x="41" y="30"/>
                    <a:pt x="32" y="35"/>
                    <a:pt x="34" y="30"/>
                  </a:cubicBezTo>
                  <a:cubicBezTo>
                    <a:pt x="31" y="31"/>
                    <a:pt x="28" y="31"/>
                    <a:pt x="29" y="35"/>
                  </a:cubicBezTo>
                  <a:cubicBezTo>
                    <a:pt x="28" y="34"/>
                    <a:pt x="28" y="32"/>
                    <a:pt x="25" y="33"/>
                  </a:cubicBezTo>
                  <a:cubicBezTo>
                    <a:pt x="26" y="31"/>
                    <a:pt x="28" y="30"/>
                    <a:pt x="29" y="29"/>
                  </a:cubicBezTo>
                  <a:cubicBezTo>
                    <a:pt x="30" y="28"/>
                    <a:pt x="32" y="28"/>
                    <a:pt x="31" y="24"/>
                  </a:cubicBezTo>
                  <a:cubicBezTo>
                    <a:pt x="30" y="24"/>
                    <a:pt x="30" y="27"/>
                    <a:pt x="30" y="27"/>
                  </a:cubicBezTo>
                  <a:cubicBezTo>
                    <a:pt x="28" y="26"/>
                    <a:pt x="29" y="19"/>
                    <a:pt x="28" y="2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93" name="Freeform 73"/>
            <p:cNvSpPr>
              <a:spLocks noChangeArrowheads="1"/>
            </p:cNvSpPr>
            <p:nvPr/>
          </p:nvSpPr>
          <p:spPr bwMode="auto">
            <a:xfrm>
              <a:off x="5322888" y="2092325"/>
              <a:ext cx="33338" cy="30162"/>
            </a:xfrm>
            <a:custGeom>
              <a:avLst/>
              <a:gdLst>
                <a:gd name="T0" fmla="*/ 288147742 w 9"/>
                <a:gd name="T1" fmla="*/ 99504438 h 8"/>
                <a:gd name="T2" fmla="*/ 0 w 9"/>
                <a:gd name="T3" fmla="*/ 142149736 h 8"/>
                <a:gd name="T4" fmla="*/ 288147742 w 9"/>
                <a:gd name="T5" fmla="*/ 99504438 h 8"/>
                <a:gd name="T6" fmla="*/ 0 60000 65536"/>
                <a:gd name="T7" fmla="*/ 0 60000 65536"/>
                <a:gd name="T8" fmla="*/ 0 60000 65536"/>
                <a:gd name="T9" fmla="*/ 0 w 9"/>
                <a:gd name="T10" fmla="*/ 0 h 8"/>
                <a:gd name="T11" fmla="*/ 9 w 9"/>
                <a:gd name="T12" fmla="*/ 8 h 8"/>
              </a:gdLst>
              <a:ahLst/>
              <a:cxnLst>
                <a:cxn ang="T6">
                  <a:pos x="T0" y="T1"/>
                </a:cxn>
                <a:cxn ang="T7">
                  <a:pos x="T2" y="T3"/>
                </a:cxn>
                <a:cxn ang="T8">
                  <a:pos x="T4" y="T5"/>
                </a:cxn>
              </a:cxnLst>
              <a:rect l="T9" t="T10" r="T11" b="T12"/>
              <a:pathLst>
                <a:path w="9" h="8">
                  <a:moveTo>
                    <a:pt x="9" y="3"/>
                  </a:moveTo>
                  <a:cubicBezTo>
                    <a:pt x="9" y="8"/>
                    <a:pt x="2" y="4"/>
                    <a:pt x="0" y="4"/>
                  </a:cubicBezTo>
                  <a:cubicBezTo>
                    <a:pt x="2" y="3"/>
                    <a:pt x="7" y="0"/>
                    <a:pt x="9" y="3"/>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94" name="Freeform 74"/>
            <p:cNvSpPr>
              <a:spLocks noChangeArrowheads="1"/>
            </p:cNvSpPr>
            <p:nvPr/>
          </p:nvSpPr>
          <p:spPr bwMode="auto">
            <a:xfrm>
              <a:off x="5281613" y="2100262"/>
              <a:ext cx="22225" cy="11112"/>
            </a:xfrm>
            <a:custGeom>
              <a:avLst/>
              <a:gdLst>
                <a:gd name="T0" fmla="*/ 27440467 w 6"/>
                <a:gd name="T1" fmla="*/ 68598080 h 3"/>
                <a:gd name="T2" fmla="*/ 123489508 w 6"/>
                <a:gd name="T3" fmla="*/ 96037312 h 3"/>
                <a:gd name="T4" fmla="*/ 68604871 w 6"/>
                <a:gd name="T5" fmla="*/ 96037312 h 3"/>
                <a:gd name="T6" fmla="*/ 27440467 w 6"/>
                <a:gd name="T7" fmla="*/ 68598080 h 3"/>
                <a:gd name="T8" fmla="*/ 0 60000 65536"/>
                <a:gd name="T9" fmla="*/ 0 60000 65536"/>
                <a:gd name="T10" fmla="*/ 0 60000 65536"/>
                <a:gd name="T11" fmla="*/ 0 60000 65536"/>
                <a:gd name="T12" fmla="*/ 0 w 6"/>
                <a:gd name="T13" fmla="*/ 0 h 3"/>
                <a:gd name="T14" fmla="*/ 6 w 6"/>
                <a:gd name="T15" fmla="*/ 3 h 3"/>
              </a:gdLst>
              <a:ahLst/>
              <a:cxnLst>
                <a:cxn ang="T8">
                  <a:pos x="T0" y="T1"/>
                </a:cxn>
                <a:cxn ang="T9">
                  <a:pos x="T2" y="T3"/>
                </a:cxn>
                <a:cxn ang="T10">
                  <a:pos x="T4" y="T5"/>
                </a:cxn>
                <a:cxn ang="T11">
                  <a:pos x="T6" y="T7"/>
                </a:cxn>
              </a:cxnLst>
              <a:rect l="T12" t="T13" r="T14" b="T15"/>
              <a:pathLst>
                <a:path w="6" h="3">
                  <a:moveTo>
                    <a:pt x="1" y="2"/>
                  </a:moveTo>
                  <a:cubicBezTo>
                    <a:pt x="0" y="0"/>
                    <a:pt x="6" y="0"/>
                    <a:pt x="4" y="3"/>
                  </a:cubicBezTo>
                  <a:cubicBezTo>
                    <a:pt x="4" y="3"/>
                    <a:pt x="3" y="3"/>
                    <a:pt x="2" y="3"/>
                  </a:cubicBezTo>
                  <a:cubicBezTo>
                    <a:pt x="2" y="2"/>
                    <a:pt x="2" y="2"/>
                    <a:pt x="1" y="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95" name="Freeform 75"/>
            <p:cNvSpPr>
              <a:spLocks noChangeArrowheads="1"/>
            </p:cNvSpPr>
            <p:nvPr/>
          </p:nvSpPr>
          <p:spPr bwMode="auto">
            <a:xfrm>
              <a:off x="5692775" y="2125662"/>
              <a:ext cx="65088" cy="46037"/>
            </a:xfrm>
            <a:custGeom>
              <a:avLst/>
              <a:gdLst>
                <a:gd name="T0" fmla="*/ 454429101 w 17"/>
                <a:gd name="T1" fmla="*/ 0 h 12"/>
                <a:gd name="T2" fmla="*/ 601018763 w 17"/>
                <a:gd name="T3" fmla="*/ 0 h 12"/>
                <a:gd name="T4" fmla="*/ 601018763 w 17"/>
                <a:gd name="T5" fmla="*/ 103026970 h 12"/>
                <a:gd name="T6" fmla="*/ 527722018 w 17"/>
                <a:gd name="T7" fmla="*/ 147180289 h 12"/>
                <a:gd name="T8" fmla="*/ 527722018 w 17"/>
                <a:gd name="T9" fmla="*/ 279644084 h 12"/>
                <a:gd name="T10" fmla="*/ 425108872 w 17"/>
                <a:gd name="T11" fmla="*/ 323797403 h 12"/>
                <a:gd name="T12" fmla="*/ 73296745 w 17"/>
                <a:gd name="T13" fmla="*/ 220770434 h 12"/>
                <a:gd name="T14" fmla="*/ 454429101 w 17"/>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2"/>
                <a:gd name="T26" fmla="*/ 17 w 17"/>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2">
                  <a:moveTo>
                    <a:pt x="13" y="0"/>
                  </a:moveTo>
                  <a:cubicBezTo>
                    <a:pt x="15" y="0"/>
                    <a:pt x="16" y="0"/>
                    <a:pt x="17" y="0"/>
                  </a:cubicBezTo>
                  <a:cubicBezTo>
                    <a:pt x="17" y="1"/>
                    <a:pt x="17" y="2"/>
                    <a:pt x="17" y="3"/>
                  </a:cubicBezTo>
                  <a:cubicBezTo>
                    <a:pt x="17" y="4"/>
                    <a:pt x="15" y="4"/>
                    <a:pt x="15" y="4"/>
                  </a:cubicBezTo>
                  <a:cubicBezTo>
                    <a:pt x="14" y="5"/>
                    <a:pt x="16" y="7"/>
                    <a:pt x="15" y="8"/>
                  </a:cubicBezTo>
                  <a:cubicBezTo>
                    <a:pt x="13" y="7"/>
                    <a:pt x="12" y="7"/>
                    <a:pt x="12" y="9"/>
                  </a:cubicBezTo>
                  <a:cubicBezTo>
                    <a:pt x="8" y="8"/>
                    <a:pt x="0" y="12"/>
                    <a:pt x="2" y="6"/>
                  </a:cubicBezTo>
                  <a:cubicBezTo>
                    <a:pt x="8" y="8"/>
                    <a:pt x="12" y="5"/>
                    <a:pt x="13"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96" name="Freeform 76"/>
            <p:cNvSpPr>
              <a:spLocks noChangeArrowheads="1"/>
            </p:cNvSpPr>
            <p:nvPr/>
          </p:nvSpPr>
          <p:spPr bwMode="auto">
            <a:xfrm>
              <a:off x="5119688" y="2193925"/>
              <a:ext cx="38100" cy="17462"/>
            </a:xfrm>
            <a:custGeom>
              <a:avLst/>
              <a:gdLst>
                <a:gd name="T0" fmla="*/ 348386400 w 10"/>
                <a:gd name="T1" fmla="*/ 24394414 h 5"/>
                <a:gd name="T2" fmla="*/ 0 w 10"/>
                <a:gd name="T3" fmla="*/ 109773117 h 5"/>
                <a:gd name="T4" fmla="*/ 348386400 w 10"/>
                <a:gd name="T5" fmla="*/ 24394414 h 5"/>
                <a:gd name="T6" fmla="*/ 0 60000 65536"/>
                <a:gd name="T7" fmla="*/ 0 60000 65536"/>
                <a:gd name="T8" fmla="*/ 0 60000 65536"/>
                <a:gd name="T9" fmla="*/ 0 w 10"/>
                <a:gd name="T10" fmla="*/ 0 h 5"/>
                <a:gd name="T11" fmla="*/ 10 w 10"/>
                <a:gd name="T12" fmla="*/ 5 h 5"/>
              </a:gdLst>
              <a:ahLst/>
              <a:cxnLst>
                <a:cxn ang="T6">
                  <a:pos x="T0" y="T1"/>
                </a:cxn>
                <a:cxn ang="T7">
                  <a:pos x="T2" y="T3"/>
                </a:cxn>
                <a:cxn ang="T8">
                  <a:pos x="T4" y="T5"/>
                </a:cxn>
              </a:cxnLst>
              <a:rect l="T9" t="T10" r="T11" b="T12"/>
              <a:pathLst>
                <a:path w="10" h="5">
                  <a:moveTo>
                    <a:pt x="10" y="1"/>
                  </a:moveTo>
                  <a:cubicBezTo>
                    <a:pt x="8" y="3"/>
                    <a:pt x="5" y="5"/>
                    <a:pt x="0" y="4"/>
                  </a:cubicBezTo>
                  <a:cubicBezTo>
                    <a:pt x="1" y="0"/>
                    <a:pt x="6" y="1"/>
                    <a:pt x="10"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97" name="Freeform 77"/>
            <p:cNvSpPr>
              <a:spLocks noChangeArrowheads="1"/>
            </p:cNvSpPr>
            <p:nvPr/>
          </p:nvSpPr>
          <p:spPr bwMode="auto">
            <a:xfrm>
              <a:off x="5172075" y="2193925"/>
              <a:ext cx="38100" cy="11112"/>
            </a:xfrm>
            <a:custGeom>
              <a:avLst/>
              <a:gdLst>
                <a:gd name="T0" fmla="*/ 348386400 w 10"/>
                <a:gd name="T1" fmla="*/ 27439232 h 3"/>
                <a:gd name="T2" fmla="*/ 0 w 10"/>
                <a:gd name="T3" fmla="*/ 96037312 h 3"/>
                <a:gd name="T4" fmla="*/ 348386400 w 10"/>
                <a:gd name="T5" fmla="*/ 27439232 h 3"/>
                <a:gd name="T6" fmla="*/ 0 60000 65536"/>
                <a:gd name="T7" fmla="*/ 0 60000 65536"/>
                <a:gd name="T8" fmla="*/ 0 60000 65536"/>
                <a:gd name="T9" fmla="*/ 0 w 10"/>
                <a:gd name="T10" fmla="*/ 0 h 3"/>
                <a:gd name="T11" fmla="*/ 10 w 10"/>
                <a:gd name="T12" fmla="*/ 3 h 3"/>
              </a:gdLst>
              <a:ahLst/>
              <a:cxnLst>
                <a:cxn ang="T6">
                  <a:pos x="T0" y="T1"/>
                </a:cxn>
                <a:cxn ang="T7">
                  <a:pos x="T2" y="T3"/>
                </a:cxn>
                <a:cxn ang="T8">
                  <a:pos x="T4" y="T5"/>
                </a:cxn>
              </a:cxnLst>
              <a:rect l="T9" t="T10" r="T11" b="T12"/>
              <a:pathLst>
                <a:path w="10" h="3">
                  <a:moveTo>
                    <a:pt x="10" y="1"/>
                  </a:moveTo>
                  <a:cubicBezTo>
                    <a:pt x="9" y="3"/>
                    <a:pt x="4" y="3"/>
                    <a:pt x="0" y="3"/>
                  </a:cubicBezTo>
                  <a:cubicBezTo>
                    <a:pt x="2" y="0"/>
                    <a:pt x="6" y="1"/>
                    <a:pt x="10"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98" name="Freeform 78"/>
            <p:cNvSpPr>
              <a:spLocks noChangeArrowheads="1"/>
            </p:cNvSpPr>
            <p:nvPr/>
          </p:nvSpPr>
          <p:spPr bwMode="auto">
            <a:xfrm>
              <a:off x="5240338" y="2193925"/>
              <a:ext cx="58738" cy="41275"/>
            </a:xfrm>
            <a:custGeom>
              <a:avLst/>
              <a:gdLst>
                <a:gd name="T0" fmla="*/ 471699180 w 16"/>
                <a:gd name="T1" fmla="*/ 28160807 h 11"/>
                <a:gd name="T2" fmla="*/ 431269081 w 16"/>
                <a:gd name="T3" fmla="*/ 168953584 h 11"/>
                <a:gd name="T4" fmla="*/ 377362281 w 16"/>
                <a:gd name="T5" fmla="*/ 168953584 h 11"/>
                <a:gd name="T6" fmla="*/ 26953400 w 16"/>
                <a:gd name="T7" fmla="*/ 337910920 h 11"/>
                <a:gd name="T8" fmla="*/ 161727741 w 16"/>
                <a:gd name="T9" fmla="*/ 197114391 h 11"/>
                <a:gd name="T10" fmla="*/ 215634540 w 16"/>
                <a:gd name="T11" fmla="*/ 126714250 h 11"/>
                <a:gd name="T12" fmla="*/ 309975111 w 16"/>
                <a:gd name="T13" fmla="*/ 70396389 h 11"/>
                <a:gd name="T14" fmla="*/ 471699180 w 16"/>
                <a:gd name="T15" fmla="*/ 28160807 h 11"/>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1"/>
                <a:gd name="T26" fmla="*/ 16 w 16"/>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1">
                  <a:moveTo>
                    <a:pt x="15" y="1"/>
                  </a:moveTo>
                  <a:cubicBezTo>
                    <a:pt x="16" y="3"/>
                    <a:pt x="15" y="4"/>
                    <a:pt x="14" y="5"/>
                  </a:cubicBezTo>
                  <a:cubicBezTo>
                    <a:pt x="14" y="6"/>
                    <a:pt x="12" y="5"/>
                    <a:pt x="12" y="5"/>
                  </a:cubicBezTo>
                  <a:cubicBezTo>
                    <a:pt x="10" y="7"/>
                    <a:pt x="7" y="11"/>
                    <a:pt x="1" y="10"/>
                  </a:cubicBezTo>
                  <a:cubicBezTo>
                    <a:pt x="0" y="7"/>
                    <a:pt x="4" y="7"/>
                    <a:pt x="5" y="6"/>
                  </a:cubicBezTo>
                  <a:cubicBezTo>
                    <a:pt x="6" y="6"/>
                    <a:pt x="6" y="5"/>
                    <a:pt x="7" y="4"/>
                  </a:cubicBezTo>
                  <a:cubicBezTo>
                    <a:pt x="8" y="3"/>
                    <a:pt x="9" y="3"/>
                    <a:pt x="10" y="2"/>
                  </a:cubicBezTo>
                  <a:cubicBezTo>
                    <a:pt x="13" y="3"/>
                    <a:pt x="13" y="0"/>
                    <a:pt x="15"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99" name="Freeform 79"/>
            <p:cNvSpPr>
              <a:spLocks noChangeArrowheads="1"/>
            </p:cNvSpPr>
            <p:nvPr/>
          </p:nvSpPr>
          <p:spPr bwMode="auto">
            <a:xfrm>
              <a:off x="6135688" y="2700337"/>
              <a:ext cx="34925" cy="44450"/>
            </a:xfrm>
            <a:custGeom>
              <a:avLst/>
              <a:gdLst>
                <a:gd name="T0" fmla="*/ 30116992 w 9"/>
                <a:gd name="T1" fmla="*/ 0 h 12"/>
                <a:gd name="T2" fmla="*/ 75294419 w 9"/>
                <a:gd name="T3" fmla="*/ 68604871 h 12"/>
                <a:gd name="T4" fmla="*/ 225879378 w 9"/>
                <a:gd name="T5" fmla="*/ 192090675 h 12"/>
                <a:gd name="T6" fmla="*/ 255996369 w 9"/>
                <a:gd name="T7" fmla="*/ 384185054 h 12"/>
                <a:gd name="T8" fmla="*/ 150588839 w 9"/>
                <a:gd name="T9" fmla="*/ 384185054 h 12"/>
                <a:gd name="T10" fmla="*/ 0 w 9"/>
                <a:gd name="T11" fmla="*/ 68604871 h 12"/>
                <a:gd name="T12" fmla="*/ 30116992 w 9"/>
                <a:gd name="T13" fmla="*/ 0 h 12"/>
                <a:gd name="T14" fmla="*/ 0 60000 65536"/>
                <a:gd name="T15" fmla="*/ 0 60000 65536"/>
                <a:gd name="T16" fmla="*/ 0 60000 65536"/>
                <a:gd name="T17" fmla="*/ 0 60000 65536"/>
                <a:gd name="T18" fmla="*/ 0 60000 65536"/>
                <a:gd name="T19" fmla="*/ 0 60000 65536"/>
                <a:gd name="T20" fmla="*/ 0 60000 65536"/>
                <a:gd name="T21" fmla="*/ 0 w 9"/>
                <a:gd name="T22" fmla="*/ 0 h 12"/>
                <a:gd name="T23" fmla="*/ 9 w 9"/>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2">
                  <a:moveTo>
                    <a:pt x="1" y="0"/>
                  </a:moveTo>
                  <a:cubicBezTo>
                    <a:pt x="2" y="0"/>
                    <a:pt x="2" y="1"/>
                    <a:pt x="2" y="2"/>
                  </a:cubicBezTo>
                  <a:cubicBezTo>
                    <a:pt x="1" y="4"/>
                    <a:pt x="8" y="4"/>
                    <a:pt x="6" y="6"/>
                  </a:cubicBezTo>
                  <a:cubicBezTo>
                    <a:pt x="4" y="8"/>
                    <a:pt x="9" y="6"/>
                    <a:pt x="7" y="12"/>
                  </a:cubicBezTo>
                  <a:cubicBezTo>
                    <a:pt x="5" y="12"/>
                    <a:pt x="4" y="10"/>
                    <a:pt x="4" y="12"/>
                  </a:cubicBezTo>
                  <a:cubicBezTo>
                    <a:pt x="2" y="10"/>
                    <a:pt x="1" y="5"/>
                    <a:pt x="0" y="2"/>
                  </a:cubicBezTo>
                  <a:cubicBezTo>
                    <a:pt x="1" y="2"/>
                    <a:pt x="1" y="1"/>
                    <a:pt x="1"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00" name="Freeform 80"/>
            <p:cNvSpPr>
              <a:spLocks noChangeArrowheads="1"/>
            </p:cNvSpPr>
            <p:nvPr/>
          </p:nvSpPr>
          <p:spPr bwMode="auto">
            <a:xfrm>
              <a:off x="6143625" y="2736850"/>
              <a:ext cx="71438" cy="98425"/>
            </a:xfrm>
            <a:custGeom>
              <a:avLst/>
              <a:gdLst>
                <a:gd name="T0" fmla="*/ 197917099 w 19"/>
                <a:gd name="T1" fmla="*/ 0 h 26"/>
                <a:gd name="T2" fmla="*/ 268599360 w 19"/>
                <a:gd name="T3" fmla="*/ 71653400 h 26"/>
                <a:gd name="T4" fmla="*/ 339281621 w 19"/>
                <a:gd name="T5" fmla="*/ 71653400 h 26"/>
                <a:gd name="T6" fmla="*/ 636155390 w 19"/>
                <a:gd name="T7" fmla="*/ 200628006 h 26"/>
                <a:gd name="T8" fmla="*/ 636155390 w 19"/>
                <a:gd name="T9" fmla="*/ 415588206 h 26"/>
                <a:gd name="T10" fmla="*/ 537198720 w 19"/>
                <a:gd name="T11" fmla="*/ 415588206 h 26"/>
                <a:gd name="T12" fmla="*/ 508924312 w 19"/>
                <a:gd name="T13" fmla="*/ 515902209 h 26"/>
                <a:gd name="T14" fmla="*/ 438242051 w 19"/>
                <a:gd name="T15" fmla="*/ 745190817 h 26"/>
                <a:gd name="T16" fmla="*/ 395830438 w 19"/>
                <a:gd name="T17" fmla="*/ 816844217 h 26"/>
                <a:gd name="T18" fmla="*/ 197917099 w 19"/>
                <a:gd name="T19" fmla="*/ 859837014 h 26"/>
                <a:gd name="T20" fmla="*/ 169642691 w 19"/>
                <a:gd name="T21" fmla="*/ 745190817 h 26"/>
                <a:gd name="T22" fmla="*/ 268599360 w 19"/>
                <a:gd name="T23" fmla="*/ 644876814 h 26"/>
                <a:gd name="T24" fmla="*/ 0 w 19"/>
                <a:gd name="T25" fmla="*/ 544562812 h 26"/>
                <a:gd name="T26" fmla="*/ 169642691 w 19"/>
                <a:gd name="T27" fmla="*/ 372595409 h 26"/>
                <a:gd name="T28" fmla="*/ 197917099 w 19"/>
                <a:gd name="T29" fmla="*/ 0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
                <a:gd name="T46" fmla="*/ 0 h 26"/>
                <a:gd name="T47" fmla="*/ 19 w 19"/>
                <a:gd name="T48" fmla="*/ 26 h 2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 h="26">
                  <a:moveTo>
                    <a:pt x="6" y="0"/>
                  </a:moveTo>
                  <a:cubicBezTo>
                    <a:pt x="7" y="0"/>
                    <a:pt x="7" y="1"/>
                    <a:pt x="8" y="2"/>
                  </a:cubicBezTo>
                  <a:cubicBezTo>
                    <a:pt x="7" y="4"/>
                    <a:pt x="10" y="2"/>
                    <a:pt x="10" y="2"/>
                  </a:cubicBezTo>
                  <a:cubicBezTo>
                    <a:pt x="14" y="4"/>
                    <a:pt x="12" y="8"/>
                    <a:pt x="19" y="6"/>
                  </a:cubicBezTo>
                  <a:cubicBezTo>
                    <a:pt x="19" y="8"/>
                    <a:pt x="19" y="10"/>
                    <a:pt x="19" y="12"/>
                  </a:cubicBezTo>
                  <a:cubicBezTo>
                    <a:pt x="18" y="12"/>
                    <a:pt x="17" y="12"/>
                    <a:pt x="16" y="12"/>
                  </a:cubicBezTo>
                  <a:cubicBezTo>
                    <a:pt x="16" y="14"/>
                    <a:pt x="16" y="14"/>
                    <a:pt x="15" y="15"/>
                  </a:cubicBezTo>
                  <a:cubicBezTo>
                    <a:pt x="17" y="17"/>
                    <a:pt x="14" y="18"/>
                    <a:pt x="13" y="22"/>
                  </a:cubicBezTo>
                  <a:cubicBezTo>
                    <a:pt x="13" y="23"/>
                    <a:pt x="10" y="23"/>
                    <a:pt x="12" y="24"/>
                  </a:cubicBezTo>
                  <a:cubicBezTo>
                    <a:pt x="12" y="26"/>
                    <a:pt x="8" y="24"/>
                    <a:pt x="6" y="25"/>
                  </a:cubicBezTo>
                  <a:cubicBezTo>
                    <a:pt x="7" y="23"/>
                    <a:pt x="5" y="23"/>
                    <a:pt x="5" y="22"/>
                  </a:cubicBezTo>
                  <a:cubicBezTo>
                    <a:pt x="5" y="20"/>
                    <a:pt x="6" y="19"/>
                    <a:pt x="8" y="19"/>
                  </a:cubicBezTo>
                  <a:cubicBezTo>
                    <a:pt x="6" y="18"/>
                    <a:pt x="5" y="15"/>
                    <a:pt x="0" y="16"/>
                  </a:cubicBezTo>
                  <a:cubicBezTo>
                    <a:pt x="0" y="12"/>
                    <a:pt x="4" y="13"/>
                    <a:pt x="5" y="11"/>
                  </a:cubicBezTo>
                  <a:cubicBezTo>
                    <a:pt x="6" y="5"/>
                    <a:pt x="5" y="5"/>
                    <a:pt x="6"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01" name="Freeform 81"/>
            <p:cNvSpPr>
              <a:spLocks noChangeArrowheads="1"/>
            </p:cNvSpPr>
            <p:nvPr/>
          </p:nvSpPr>
          <p:spPr bwMode="auto">
            <a:xfrm>
              <a:off x="5629275" y="2819400"/>
              <a:ext cx="60325" cy="63500"/>
            </a:xfrm>
            <a:custGeom>
              <a:avLst/>
              <a:gdLst>
                <a:gd name="T0" fmla="*/ 511748286 w 16"/>
                <a:gd name="T1" fmla="*/ 27906382 h 17"/>
                <a:gd name="T2" fmla="*/ 511748286 w 16"/>
                <a:gd name="T3" fmla="*/ 265097559 h 17"/>
                <a:gd name="T4" fmla="*/ 469102281 w 16"/>
                <a:gd name="T5" fmla="*/ 167430824 h 17"/>
                <a:gd name="T6" fmla="*/ 440674125 w 16"/>
                <a:gd name="T7" fmla="*/ 223239853 h 17"/>
                <a:gd name="T8" fmla="*/ 440674125 w 16"/>
                <a:gd name="T9" fmla="*/ 432524647 h 17"/>
                <a:gd name="T10" fmla="*/ 341168038 w 16"/>
                <a:gd name="T11" fmla="*/ 432524647 h 17"/>
                <a:gd name="T12" fmla="*/ 341168038 w 16"/>
                <a:gd name="T13" fmla="*/ 488333676 h 17"/>
                <a:gd name="T14" fmla="*/ 241658180 w 16"/>
                <a:gd name="T15" fmla="*/ 558097765 h 17"/>
                <a:gd name="T16" fmla="*/ 142152092 w 16"/>
                <a:gd name="T17" fmla="*/ 460431029 h 17"/>
                <a:gd name="T18" fmla="*/ 71077931 w 16"/>
                <a:gd name="T19" fmla="*/ 362764294 h 17"/>
                <a:gd name="T20" fmla="*/ 0 w 16"/>
                <a:gd name="T21" fmla="*/ 125573118 h 17"/>
                <a:gd name="T22" fmla="*/ 298522033 w 16"/>
                <a:gd name="T23" fmla="*/ 69760353 h 17"/>
                <a:gd name="T24" fmla="*/ 511748286 w 16"/>
                <a:gd name="T25" fmla="*/ 27906382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17"/>
                <a:gd name="T41" fmla="*/ 16 w 16"/>
                <a:gd name="T42" fmla="*/ 17 h 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17">
                  <a:moveTo>
                    <a:pt x="15" y="1"/>
                  </a:moveTo>
                  <a:cubicBezTo>
                    <a:pt x="14" y="3"/>
                    <a:pt x="16" y="5"/>
                    <a:pt x="15" y="8"/>
                  </a:cubicBezTo>
                  <a:cubicBezTo>
                    <a:pt x="15" y="8"/>
                    <a:pt x="14" y="6"/>
                    <a:pt x="14" y="5"/>
                  </a:cubicBezTo>
                  <a:cubicBezTo>
                    <a:pt x="14" y="6"/>
                    <a:pt x="13" y="6"/>
                    <a:pt x="13" y="7"/>
                  </a:cubicBezTo>
                  <a:cubicBezTo>
                    <a:pt x="12" y="8"/>
                    <a:pt x="13" y="11"/>
                    <a:pt x="13" y="13"/>
                  </a:cubicBezTo>
                  <a:cubicBezTo>
                    <a:pt x="13" y="13"/>
                    <a:pt x="11" y="12"/>
                    <a:pt x="10" y="13"/>
                  </a:cubicBezTo>
                  <a:cubicBezTo>
                    <a:pt x="10" y="13"/>
                    <a:pt x="11" y="15"/>
                    <a:pt x="10" y="15"/>
                  </a:cubicBezTo>
                  <a:cubicBezTo>
                    <a:pt x="9" y="16"/>
                    <a:pt x="7" y="15"/>
                    <a:pt x="7" y="17"/>
                  </a:cubicBezTo>
                  <a:cubicBezTo>
                    <a:pt x="6" y="17"/>
                    <a:pt x="5" y="15"/>
                    <a:pt x="4" y="14"/>
                  </a:cubicBezTo>
                  <a:cubicBezTo>
                    <a:pt x="4" y="13"/>
                    <a:pt x="2" y="12"/>
                    <a:pt x="2" y="11"/>
                  </a:cubicBezTo>
                  <a:cubicBezTo>
                    <a:pt x="1" y="9"/>
                    <a:pt x="2" y="6"/>
                    <a:pt x="0" y="4"/>
                  </a:cubicBezTo>
                  <a:cubicBezTo>
                    <a:pt x="1" y="3"/>
                    <a:pt x="5" y="3"/>
                    <a:pt x="9" y="2"/>
                  </a:cubicBezTo>
                  <a:cubicBezTo>
                    <a:pt x="11" y="2"/>
                    <a:pt x="13" y="0"/>
                    <a:pt x="15"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02" name="Freeform 82"/>
            <p:cNvSpPr>
              <a:spLocks noChangeArrowheads="1"/>
            </p:cNvSpPr>
            <p:nvPr/>
          </p:nvSpPr>
          <p:spPr bwMode="auto">
            <a:xfrm>
              <a:off x="1706563" y="0"/>
              <a:ext cx="1084263" cy="809625"/>
            </a:xfrm>
            <a:custGeom>
              <a:avLst/>
              <a:gdLst>
                <a:gd name="T0" fmla="*/ 2147483647 w 289"/>
                <a:gd name="T1" fmla="*/ 800820328 h 216"/>
                <a:gd name="T2" fmla="*/ 2147483647 w 289"/>
                <a:gd name="T3" fmla="*/ 828921063 h 216"/>
                <a:gd name="T4" fmla="*/ 2147483647 w 289"/>
                <a:gd name="T5" fmla="*/ 730574115 h 216"/>
                <a:gd name="T6" fmla="*/ 2147483647 w 289"/>
                <a:gd name="T7" fmla="*/ 758671101 h 216"/>
                <a:gd name="T8" fmla="*/ 2147483647 w 289"/>
                <a:gd name="T9" fmla="*/ 857018049 h 216"/>
                <a:gd name="T10" fmla="*/ 2147483647 w 289"/>
                <a:gd name="T11" fmla="*/ 660324153 h 216"/>
                <a:gd name="T12" fmla="*/ 2147483647 w 289"/>
                <a:gd name="T13" fmla="*/ 800820328 h 216"/>
                <a:gd name="T14" fmla="*/ 2147483647 w 289"/>
                <a:gd name="T15" fmla="*/ 1166107385 h 216"/>
                <a:gd name="T16" fmla="*/ 2147483647 w 289"/>
                <a:gd name="T17" fmla="*/ 1433047495 h 216"/>
                <a:gd name="T18" fmla="*/ 2147483647 w 289"/>
                <a:gd name="T19" fmla="*/ 1826431538 h 216"/>
                <a:gd name="T20" fmla="*/ 2147483647 w 289"/>
                <a:gd name="T21" fmla="*/ 2147483647 h 216"/>
                <a:gd name="T22" fmla="*/ 2147483647 w 289"/>
                <a:gd name="T23" fmla="*/ 2147483647 h 216"/>
                <a:gd name="T24" fmla="*/ 2147483647 w 289"/>
                <a:gd name="T25" fmla="*/ 2147483647 h 216"/>
                <a:gd name="T26" fmla="*/ 2147483647 w 289"/>
                <a:gd name="T27" fmla="*/ 2147483647 h 216"/>
                <a:gd name="T28" fmla="*/ 2147483647 w 289"/>
                <a:gd name="T29" fmla="*/ 2147483647 h 216"/>
                <a:gd name="T30" fmla="*/ 2147483647 w 289"/>
                <a:gd name="T31" fmla="*/ 2147483647 h 216"/>
                <a:gd name="T32" fmla="*/ 2147483647 w 289"/>
                <a:gd name="T33" fmla="*/ 2147483647 h 216"/>
                <a:gd name="T34" fmla="*/ 2147483647 w 289"/>
                <a:gd name="T35" fmla="*/ 2147483647 h 216"/>
                <a:gd name="T36" fmla="*/ 2147483647 w 289"/>
                <a:gd name="T37" fmla="*/ 2147483647 h 216"/>
                <a:gd name="T38" fmla="*/ 2147483647 w 289"/>
                <a:gd name="T39" fmla="*/ 2147483647 h 216"/>
                <a:gd name="T40" fmla="*/ 2147483647 w 289"/>
                <a:gd name="T41" fmla="*/ 2147483647 h 216"/>
                <a:gd name="T42" fmla="*/ 2147483647 w 289"/>
                <a:gd name="T43" fmla="*/ 2147483647 h 216"/>
                <a:gd name="T44" fmla="*/ 2147483647 w 289"/>
                <a:gd name="T45" fmla="*/ 2147483647 h 216"/>
                <a:gd name="T46" fmla="*/ 2147483647 w 289"/>
                <a:gd name="T47" fmla="*/ 2147483647 h 216"/>
                <a:gd name="T48" fmla="*/ 2147483647 w 289"/>
                <a:gd name="T49" fmla="*/ 2147483647 h 216"/>
                <a:gd name="T50" fmla="*/ 2147483647 w 289"/>
                <a:gd name="T51" fmla="*/ 2147483647 h 216"/>
                <a:gd name="T52" fmla="*/ 2147483647 w 289"/>
                <a:gd name="T53" fmla="*/ 2147483647 h 216"/>
                <a:gd name="T54" fmla="*/ 2147483647 w 289"/>
                <a:gd name="T55" fmla="*/ 2147483647 h 216"/>
                <a:gd name="T56" fmla="*/ 2147483647 w 289"/>
                <a:gd name="T57" fmla="*/ 2147483647 h 216"/>
                <a:gd name="T58" fmla="*/ 2147483647 w 289"/>
                <a:gd name="T59" fmla="*/ 2147483647 h 216"/>
                <a:gd name="T60" fmla="*/ 2147483647 w 289"/>
                <a:gd name="T61" fmla="*/ 2147483647 h 216"/>
                <a:gd name="T62" fmla="*/ 2147483647 w 289"/>
                <a:gd name="T63" fmla="*/ 2147483647 h 216"/>
                <a:gd name="T64" fmla="*/ 2147483647 w 289"/>
                <a:gd name="T65" fmla="*/ 2147483647 h 216"/>
                <a:gd name="T66" fmla="*/ 2147483647 w 289"/>
                <a:gd name="T67" fmla="*/ 2147483647 h 216"/>
                <a:gd name="T68" fmla="*/ 2147483647 w 289"/>
                <a:gd name="T69" fmla="*/ 2147483647 h 216"/>
                <a:gd name="T70" fmla="*/ 2147483647 w 289"/>
                <a:gd name="T71" fmla="*/ 2147483647 h 216"/>
                <a:gd name="T72" fmla="*/ 2147483647 w 289"/>
                <a:gd name="T73" fmla="*/ 2147483647 h 216"/>
                <a:gd name="T74" fmla="*/ 2147483647 w 289"/>
                <a:gd name="T75" fmla="*/ 2147483647 h 216"/>
                <a:gd name="T76" fmla="*/ 1759477466 w 289"/>
                <a:gd name="T77" fmla="*/ 2147483647 h 216"/>
                <a:gd name="T78" fmla="*/ 802320854 w 289"/>
                <a:gd name="T79" fmla="*/ 2147483647 h 216"/>
                <a:gd name="T80" fmla="*/ 802320854 w 289"/>
                <a:gd name="T81" fmla="*/ 2147483647 h 216"/>
                <a:gd name="T82" fmla="*/ 394123973 w 289"/>
                <a:gd name="T83" fmla="*/ 2147483647 h 216"/>
                <a:gd name="T84" fmla="*/ 605258868 w 289"/>
                <a:gd name="T85" fmla="*/ 1854532273 h 216"/>
                <a:gd name="T86" fmla="*/ 1069762389 w 289"/>
                <a:gd name="T87" fmla="*/ 1657838377 h 216"/>
                <a:gd name="T88" fmla="*/ 1126065278 w 289"/>
                <a:gd name="T89" fmla="*/ 1433047495 h 216"/>
                <a:gd name="T90" fmla="*/ 1027536161 w 289"/>
                <a:gd name="T91" fmla="*/ 1264454333 h 216"/>
                <a:gd name="T92" fmla="*/ 1365353493 w 289"/>
                <a:gd name="T93" fmla="*/ 1166107385 h 216"/>
                <a:gd name="T94" fmla="*/ 1759477466 w 289"/>
                <a:gd name="T95" fmla="*/ 758671101 h 216"/>
                <a:gd name="T96" fmla="*/ 2147483647 w 289"/>
                <a:gd name="T97" fmla="*/ 604126432 h 216"/>
                <a:gd name="T98" fmla="*/ 2147483647 w 289"/>
                <a:gd name="T99" fmla="*/ 758671101 h 216"/>
                <a:gd name="T100" fmla="*/ 2147483647 w 289"/>
                <a:gd name="T101" fmla="*/ 491730991 h 216"/>
                <a:gd name="T102" fmla="*/ 2147483647 w 289"/>
                <a:gd name="T103" fmla="*/ 533880219 h 216"/>
                <a:gd name="T104" fmla="*/ 2147483647 w 289"/>
                <a:gd name="T105" fmla="*/ 266940109 h 216"/>
                <a:gd name="T106" fmla="*/ 2147483647 w 289"/>
                <a:gd name="T107" fmla="*/ 70246214 h 216"/>
                <a:gd name="T108" fmla="*/ 2147483647 w 289"/>
                <a:gd name="T109" fmla="*/ 0 h 216"/>
                <a:gd name="T110" fmla="*/ 2147483647 w 289"/>
                <a:gd name="T111" fmla="*/ 337186323 h 216"/>
                <a:gd name="T112" fmla="*/ 2147483647 w 289"/>
                <a:gd name="T113" fmla="*/ 561980953 h 216"/>
                <a:gd name="T114" fmla="*/ 2147483647 w 289"/>
                <a:gd name="T115" fmla="*/ 604126432 h 2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89"/>
                <a:gd name="T175" fmla="*/ 0 h 216"/>
                <a:gd name="T176" fmla="*/ 289 w 289"/>
                <a:gd name="T177" fmla="*/ 216 h 21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89" h="216">
                  <a:moveTo>
                    <a:pt x="196" y="22"/>
                  </a:moveTo>
                  <a:cubicBezTo>
                    <a:pt x="196" y="23"/>
                    <a:pt x="198" y="22"/>
                    <a:pt x="198" y="24"/>
                  </a:cubicBezTo>
                  <a:cubicBezTo>
                    <a:pt x="200" y="25"/>
                    <a:pt x="201" y="23"/>
                    <a:pt x="202" y="23"/>
                  </a:cubicBezTo>
                  <a:cubicBezTo>
                    <a:pt x="203" y="23"/>
                    <a:pt x="204" y="24"/>
                    <a:pt x="205" y="24"/>
                  </a:cubicBezTo>
                  <a:cubicBezTo>
                    <a:pt x="206" y="24"/>
                    <a:pt x="206" y="23"/>
                    <a:pt x="207" y="23"/>
                  </a:cubicBezTo>
                  <a:cubicBezTo>
                    <a:pt x="209" y="23"/>
                    <a:pt x="210" y="23"/>
                    <a:pt x="211" y="23"/>
                  </a:cubicBezTo>
                  <a:cubicBezTo>
                    <a:pt x="216" y="22"/>
                    <a:pt x="221" y="20"/>
                    <a:pt x="224" y="22"/>
                  </a:cubicBezTo>
                  <a:cubicBezTo>
                    <a:pt x="223" y="24"/>
                    <a:pt x="218" y="23"/>
                    <a:pt x="217" y="25"/>
                  </a:cubicBezTo>
                  <a:cubicBezTo>
                    <a:pt x="217" y="28"/>
                    <a:pt x="219" y="25"/>
                    <a:pt x="219" y="25"/>
                  </a:cubicBezTo>
                  <a:cubicBezTo>
                    <a:pt x="221" y="25"/>
                    <a:pt x="221" y="27"/>
                    <a:pt x="225" y="25"/>
                  </a:cubicBezTo>
                  <a:cubicBezTo>
                    <a:pt x="226" y="25"/>
                    <a:pt x="227" y="24"/>
                    <a:pt x="227" y="24"/>
                  </a:cubicBezTo>
                  <a:cubicBezTo>
                    <a:pt x="228" y="24"/>
                    <a:pt x="233" y="22"/>
                    <a:pt x="233" y="22"/>
                  </a:cubicBezTo>
                  <a:cubicBezTo>
                    <a:pt x="236" y="25"/>
                    <a:pt x="232" y="21"/>
                    <a:pt x="235" y="20"/>
                  </a:cubicBezTo>
                  <a:cubicBezTo>
                    <a:pt x="235" y="20"/>
                    <a:pt x="238" y="21"/>
                    <a:pt x="238" y="20"/>
                  </a:cubicBezTo>
                  <a:cubicBezTo>
                    <a:pt x="239" y="20"/>
                    <a:pt x="241" y="19"/>
                    <a:pt x="244" y="19"/>
                  </a:cubicBezTo>
                  <a:cubicBezTo>
                    <a:pt x="244" y="21"/>
                    <a:pt x="244" y="23"/>
                    <a:pt x="243" y="23"/>
                  </a:cubicBezTo>
                  <a:cubicBezTo>
                    <a:pt x="242" y="24"/>
                    <a:pt x="241" y="24"/>
                    <a:pt x="240" y="25"/>
                  </a:cubicBezTo>
                  <a:cubicBezTo>
                    <a:pt x="239" y="27"/>
                    <a:pt x="239" y="29"/>
                    <a:pt x="236" y="29"/>
                  </a:cubicBezTo>
                  <a:cubicBezTo>
                    <a:pt x="237" y="32"/>
                    <a:pt x="238" y="28"/>
                    <a:pt x="240" y="29"/>
                  </a:cubicBezTo>
                  <a:cubicBezTo>
                    <a:pt x="242" y="29"/>
                    <a:pt x="241" y="27"/>
                    <a:pt x="242" y="26"/>
                  </a:cubicBezTo>
                  <a:cubicBezTo>
                    <a:pt x="243" y="25"/>
                    <a:pt x="247" y="27"/>
                    <a:pt x="248" y="24"/>
                  </a:cubicBezTo>
                  <a:cubicBezTo>
                    <a:pt x="250" y="28"/>
                    <a:pt x="257" y="22"/>
                    <a:pt x="259" y="25"/>
                  </a:cubicBezTo>
                  <a:cubicBezTo>
                    <a:pt x="260" y="24"/>
                    <a:pt x="262" y="23"/>
                    <a:pt x="263" y="22"/>
                  </a:cubicBezTo>
                  <a:cubicBezTo>
                    <a:pt x="267" y="23"/>
                    <a:pt x="269" y="20"/>
                    <a:pt x="272" y="20"/>
                  </a:cubicBezTo>
                  <a:cubicBezTo>
                    <a:pt x="272" y="20"/>
                    <a:pt x="273" y="22"/>
                    <a:pt x="273" y="22"/>
                  </a:cubicBezTo>
                  <a:cubicBezTo>
                    <a:pt x="274" y="22"/>
                    <a:pt x="279" y="21"/>
                    <a:pt x="279" y="22"/>
                  </a:cubicBezTo>
                  <a:cubicBezTo>
                    <a:pt x="281" y="23"/>
                    <a:pt x="280" y="21"/>
                    <a:pt x="282" y="22"/>
                  </a:cubicBezTo>
                  <a:cubicBezTo>
                    <a:pt x="284" y="22"/>
                    <a:pt x="286" y="24"/>
                    <a:pt x="289" y="24"/>
                  </a:cubicBezTo>
                  <a:cubicBezTo>
                    <a:pt x="289" y="26"/>
                    <a:pt x="287" y="26"/>
                    <a:pt x="286" y="26"/>
                  </a:cubicBezTo>
                  <a:cubicBezTo>
                    <a:pt x="286" y="27"/>
                    <a:pt x="285" y="28"/>
                    <a:pt x="284" y="29"/>
                  </a:cubicBezTo>
                  <a:cubicBezTo>
                    <a:pt x="281" y="30"/>
                    <a:pt x="276" y="30"/>
                    <a:pt x="276" y="33"/>
                  </a:cubicBezTo>
                  <a:cubicBezTo>
                    <a:pt x="273" y="33"/>
                    <a:pt x="269" y="33"/>
                    <a:pt x="268" y="35"/>
                  </a:cubicBezTo>
                  <a:cubicBezTo>
                    <a:pt x="269" y="36"/>
                    <a:pt x="271" y="37"/>
                    <a:pt x="266" y="37"/>
                  </a:cubicBezTo>
                  <a:cubicBezTo>
                    <a:pt x="267" y="38"/>
                    <a:pt x="268" y="38"/>
                    <a:pt x="270" y="38"/>
                  </a:cubicBezTo>
                  <a:cubicBezTo>
                    <a:pt x="268" y="41"/>
                    <a:pt x="262" y="41"/>
                    <a:pt x="262" y="45"/>
                  </a:cubicBezTo>
                  <a:cubicBezTo>
                    <a:pt x="260" y="45"/>
                    <a:pt x="262" y="43"/>
                    <a:pt x="262" y="43"/>
                  </a:cubicBezTo>
                  <a:cubicBezTo>
                    <a:pt x="261" y="42"/>
                    <a:pt x="258" y="45"/>
                    <a:pt x="256" y="45"/>
                  </a:cubicBezTo>
                  <a:cubicBezTo>
                    <a:pt x="256" y="46"/>
                    <a:pt x="257" y="46"/>
                    <a:pt x="258" y="46"/>
                  </a:cubicBezTo>
                  <a:cubicBezTo>
                    <a:pt x="255" y="49"/>
                    <a:pt x="257" y="48"/>
                    <a:pt x="256" y="52"/>
                  </a:cubicBezTo>
                  <a:cubicBezTo>
                    <a:pt x="256" y="53"/>
                    <a:pt x="252" y="54"/>
                    <a:pt x="251" y="55"/>
                  </a:cubicBezTo>
                  <a:cubicBezTo>
                    <a:pt x="251" y="55"/>
                    <a:pt x="252" y="58"/>
                    <a:pt x="251" y="58"/>
                  </a:cubicBezTo>
                  <a:cubicBezTo>
                    <a:pt x="250" y="59"/>
                    <a:pt x="248" y="59"/>
                    <a:pt x="246" y="59"/>
                  </a:cubicBezTo>
                  <a:cubicBezTo>
                    <a:pt x="247" y="61"/>
                    <a:pt x="248" y="61"/>
                    <a:pt x="249" y="63"/>
                  </a:cubicBezTo>
                  <a:cubicBezTo>
                    <a:pt x="249" y="65"/>
                    <a:pt x="252" y="64"/>
                    <a:pt x="253" y="65"/>
                  </a:cubicBezTo>
                  <a:cubicBezTo>
                    <a:pt x="254" y="65"/>
                    <a:pt x="253" y="67"/>
                    <a:pt x="253" y="68"/>
                  </a:cubicBezTo>
                  <a:cubicBezTo>
                    <a:pt x="254" y="68"/>
                    <a:pt x="256" y="68"/>
                    <a:pt x="257" y="69"/>
                  </a:cubicBezTo>
                  <a:cubicBezTo>
                    <a:pt x="257" y="71"/>
                    <a:pt x="258" y="71"/>
                    <a:pt x="258" y="73"/>
                  </a:cubicBezTo>
                  <a:cubicBezTo>
                    <a:pt x="254" y="75"/>
                    <a:pt x="251" y="74"/>
                    <a:pt x="246" y="76"/>
                  </a:cubicBezTo>
                  <a:cubicBezTo>
                    <a:pt x="249" y="79"/>
                    <a:pt x="252" y="82"/>
                    <a:pt x="258" y="82"/>
                  </a:cubicBezTo>
                  <a:cubicBezTo>
                    <a:pt x="258" y="84"/>
                    <a:pt x="259" y="84"/>
                    <a:pt x="260" y="84"/>
                  </a:cubicBezTo>
                  <a:cubicBezTo>
                    <a:pt x="261" y="87"/>
                    <a:pt x="258" y="86"/>
                    <a:pt x="258" y="88"/>
                  </a:cubicBezTo>
                  <a:cubicBezTo>
                    <a:pt x="258" y="89"/>
                    <a:pt x="256" y="90"/>
                    <a:pt x="255" y="90"/>
                  </a:cubicBezTo>
                  <a:cubicBezTo>
                    <a:pt x="253" y="94"/>
                    <a:pt x="259" y="92"/>
                    <a:pt x="258" y="96"/>
                  </a:cubicBezTo>
                  <a:cubicBezTo>
                    <a:pt x="256" y="95"/>
                    <a:pt x="256" y="97"/>
                    <a:pt x="257" y="97"/>
                  </a:cubicBezTo>
                  <a:cubicBezTo>
                    <a:pt x="256" y="100"/>
                    <a:pt x="253" y="96"/>
                    <a:pt x="251" y="97"/>
                  </a:cubicBezTo>
                  <a:cubicBezTo>
                    <a:pt x="249" y="97"/>
                    <a:pt x="250" y="101"/>
                    <a:pt x="248" y="101"/>
                  </a:cubicBezTo>
                  <a:cubicBezTo>
                    <a:pt x="247" y="103"/>
                    <a:pt x="248" y="104"/>
                    <a:pt x="250" y="104"/>
                  </a:cubicBezTo>
                  <a:cubicBezTo>
                    <a:pt x="250" y="106"/>
                    <a:pt x="247" y="105"/>
                    <a:pt x="245" y="105"/>
                  </a:cubicBezTo>
                  <a:cubicBezTo>
                    <a:pt x="242" y="106"/>
                    <a:pt x="239" y="108"/>
                    <a:pt x="236" y="109"/>
                  </a:cubicBezTo>
                  <a:cubicBezTo>
                    <a:pt x="236" y="110"/>
                    <a:pt x="238" y="109"/>
                    <a:pt x="239" y="110"/>
                  </a:cubicBezTo>
                  <a:cubicBezTo>
                    <a:pt x="241" y="111"/>
                    <a:pt x="241" y="115"/>
                    <a:pt x="244" y="113"/>
                  </a:cubicBezTo>
                  <a:cubicBezTo>
                    <a:pt x="245" y="116"/>
                    <a:pt x="242" y="116"/>
                    <a:pt x="242" y="117"/>
                  </a:cubicBezTo>
                  <a:cubicBezTo>
                    <a:pt x="241" y="119"/>
                    <a:pt x="243" y="122"/>
                    <a:pt x="240" y="123"/>
                  </a:cubicBezTo>
                  <a:cubicBezTo>
                    <a:pt x="242" y="128"/>
                    <a:pt x="250" y="126"/>
                    <a:pt x="251" y="131"/>
                  </a:cubicBezTo>
                  <a:cubicBezTo>
                    <a:pt x="249" y="131"/>
                    <a:pt x="247" y="132"/>
                    <a:pt x="246" y="130"/>
                  </a:cubicBezTo>
                  <a:cubicBezTo>
                    <a:pt x="245" y="130"/>
                    <a:pt x="246" y="131"/>
                    <a:pt x="246" y="131"/>
                  </a:cubicBezTo>
                  <a:cubicBezTo>
                    <a:pt x="243" y="135"/>
                    <a:pt x="241" y="134"/>
                    <a:pt x="236" y="133"/>
                  </a:cubicBezTo>
                  <a:cubicBezTo>
                    <a:pt x="237" y="129"/>
                    <a:pt x="230" y="133"/>
                    <a:pt x="232" y="129"/>
                  </a:cubicBezTo>
                  <a:cubicBezTo>
                    <a:pt x="229" y="128"/>
                    <a:pt x="229" y="131"/>
                    <a:pt x="225" y="130"/>
                  </a:cubicBezTo>
                  <a:cubicBezTo>
                    <a:pt x="226" y="131"/>
                    <a:pt x="226" y="132"/>
                    <a:pt x="224" y="132"/>
                  </a:cubicBezTo>
                  <a:cubicBezTo>
                    <a:pt x="224" y="134"/>
                    <a:pt x="231" y="134"/>
                    <a:pt x="225" y="135"/>
                  </a:cubicBezTo>
                  <a:cubicBezTo>
                    <a:pt x="226" y="137"/>
                    <a:pt x="229" y="136"/>
                    <a:pt x="231" y="136"/>
                  </a:cubicBezTo>
                  <a:cubicBezTo>
                    <a:pt x="234" y="136"/>
                    <a:pt x="237" y="138"/>
                    <a:pt x="240" y="137"/>
                  </a:cubicBezTo>
                  <a:cubicBezTo>
                    <a:pt x="238" y="141"/>
                    <a:pt x="235" y="144"/>
                    <a:pt x="232" y="146"/>
                  </a:cubicBezTo>
                  <a:cubicBezTo>
                    <a:pt x="229" y="146"/>
                    <a:pt x="227" y="147"/>
                    <a:pt x="225" y="148"/>
                  </a:cubicBezTo>
                  <a:cubicBezTo>
                    <a:pt x="225" y="148"/>
                    <a:pt x="223" y="147"/>
                    <a:pt x="223" y="148"/>
                  </a:cubicBezTo>
                  <a:cubicBezTo>
                    <a:pt x="222" y="149"/>
                    <a:pt x="222" y="148"/>
                    <a:pt x="220" y="148"/>
                  </a:cubicBezTo>
                  <a:cubicBezTo>
                    <a:pt x="217" y="148"/>
                    <a:pt x="214" y="150"/>
                    <a:pt x="210" y="150"/>
                  </a:cubicBezTo>
                  <a:cubicBezTo>
                    <a:pt x="208" y="150"/>
                    <a:pt x="210" y="151"/>
                    <a:pt x="210" y="151"/>
                  </a:cubicBezTo>
                  <a:cubicBezTo>
                    <a:pt x="208" y="154"/>
                    <a:pt x="208" y="152"/>
                    <a:pt x="204" y="152"/>
                  </a:cubicBezTo>
                  <a:cubicBezTo>
                    <a:pt x="204" y="153"/>
                    <a:pt x="205" y="153"/>
                    <a:pt x="206" y="154"/>
                  </a:cubicBezTo>
                  <a:cubicBezTo>
                    <a:pt x="206" y="155"/>
                    <a:pt x="198" y="156"/>
                    <a:pt x="199" y="152"/>
                  </a:cubicBezTo>
                  <a:cubicBezTo>
                    <a:pt x="198" y="153"/>
                    <a:pt x="195" y="153"/>
                    <a:pt x="195" y="154"/>
                  </a:cubicBezTo>
                  <a:cubicBezTo>
                    <a:pt x="194" y="155"/>
                    <a:pt x="195" y="157"/>
                    <a:pt x="195" y="158"/>
                  </a:cubicBezTo>
                  <a:cubicBezTo>
                    <a:pt x="195" y="158"/>
                    <a:pt x="191" y="157"/>
                    <a:pt x="191" y="158"/>
                  </a:cubicBezTo>
                  <a:cubicBezTo>
                    <a:pt x="191" y="159"/>
                    <a:pt x="193" y="160"/>
                    <a:pt x="192" y="162"/>
                  </a:cubicBezTo>
                  <a:cubicBezTo>
                    <a:pt x="191" y="163"/>
                    <a:pt x="190" y="162"/>
                    <a:pt x="189" y="162"/>
                  </a:cubicBezTo>
                  <a:cubicBezTo>
                    <a:pt x="189" y="163"/>
                    <a:pt x="189" y="164"/>
                    <a:pt x="189" y="165"/>
                  </a:cubicBezTo>
                  <a:cubicBezTo>
                    <a:pt x="188" y="165"/>
                    <a:pt x="187" y="165"/>
                    <a:pt x="186" y="165"/>
                  </a:cubicBezTo>
                  <a:cubicBezTo>
                    <a:pt x="185" y="166"/>
                    <a:pt x="186" y="167"/>
                    <a:pt x="185" y="168"/>
                  </a:cubicBezTo>
                  <a:cubicBezTo>
                    <a:pt x="183" y="168"/>
                    <a:pt x="178" y="167"/>
                    <a:pt x="179" y="171"/>
                  </a:cubicBezTo>
                  <a:cubicBezTo>
                    <a:pt x="174" y="172"/>
                    <a:pt x="169" y="173"/>
                    <a:pt x="163" y="172"/>
                  </a:cubicBezTo>
                  <a:cubicBezTo>
                    <a:pt x="160" y="174"/>
                    <a:pt x="159" y="180"/>
                    <a:pt x="156" y="177"/>
                  </a:cubicBezTo>
                  <a:cubicBezTo>
                    <a:pt x="156" y="178"/>
                    <a:pt x="157" y="179"/>
                    <a:pt x="157" y="181"/>
                  </a:cubicBezTo>
                  <a:cubicBezTo>
                    <a:pt x="157" y="181"/>
                    <a:pt x="155" y="180"/>
                    <a:pt x="155" y="181"/>
                  </a:cubicBezTo>
                  <a:cubicBezTo>
                    <a:pt x="154" y="181"/>
                    <a:pt x="156" y="182"/>
                    <a:pt x="156" y="183"/>
                  </a:cubicBezTo>
                  <a:cubicBezTo>
                    <a:pt x="156" y="183"/>
                    <a:pt x="155" y="183"/>
                    <a:pt x="155" y="184"/>
                  </a:cubicBezTo>
                  <a:cubicBezTo>
                    <a:pt x="154" y="185"/>
                    <a:pt x="151" y="188"/>
                    <a:pt x="153" y="189"/>
                  </a:cubicBezTo>
                  <a:cubicBezTo>
                    <a:pt x="154" y="190"/>
                    <a:pt x="152" y="189"/>
                    <a:pt x="151" y="190"/>
                  </a:cubicBezTo>
                  <a:cubicBezTo>
                    <a:pt x="150" y="190"/>
                    <a:pt x="149" y="192"/>
                    <a:pt x="149" y="192"/>
                  </a:cubicBezTo>
                  <a:cubicBezTo>
                    <a:pt x="148" y="193"/>
                    <a:pt x="149" y="194"/>
                    <a:pt x="149" y="195"/>
                  </a:cubicBezTo>
                  <a:cubicBezTo>
                    <a:pt x="147" y="196"/>
                    <a:pt x="148" y="197"/>
                    <a:pt x="147" y="199"/>
                  </a:cubicBezTo>
                  <a:cubicBezTo>
                    <a:pt x="147" y="200"/>
                    <a:pt x="145" y="199"/>
                    <a:pt x="145" y="199"/>
                  </a:cubicBezTo>
                  <a:cubicBezTo>
                    <a:pt x="145" y="200"/>
                    <a:pt x="146" y="201"/>
                    <a:pt x="146" y="202"/>
                  </a:cubicBezTo>
                  <a:cubicBezTo>
                    <a:pt x="147" y="204"/>
                    <a:pt x="145" y="204"/>
                    <a:pt x="145" y="205"/>
                  </a:cubicBezTo>
                  <a:cubicBezTo>
                    <a:pt x="145" y="206"/>
                    <a:pt x="146" y="208"/>
                    <a:pt x="146" y="208"/>
                  </a:cubicBezTo>
                  <a:cubicBezTo>
                    <a:pt x="145" y="212"/>
                    <a:pt x="143" y="213"/>
                    <a:pt x="139" y="216"/>
                  </a:cubicBezTo>
                  <a:cubicBezTo>
                    <a:pt x="135" y="215"/>
                    <a:pt x="133" y="213"/>
                    <a:pt x="131" y="211"/>
                  </a:cubicBezTo>
                  <a:cubicBezTo>
                    <a:pt x="127" y="215"/>
                    <a:pt x="121" y="209"/>
                    <a:pt x="122" y="209"/>
                  </a:cubicBezTo>
                  <a:cubicBezTo>
                    <a:pt x="121" y="208"/>
                    <a:pt x="120" y="211"/>
                    <a:pt x="120" y="211"/>
                  </a:cubicBezTo>
                  <a:cubicBezTo>
                    <a:pt x="119" y="210"/>
                    <a:pt x="119" y="209"/>
                    <a:pt x="118" y="208"/>
                  </a:cubicBezTo>
                  <a:cubicBezTo>
                    <a:pt x="117" y="206"/>
                    <a:pt x="114" y="206"/>
                    <a:pt x="114" y="203"/>
                  </a:cubicBezTo>
                  <a:cubicBezTo>
                    <a:pt x="113" y="201"/>
                    <a:pt x="111" y="201"/>
                    <a:pt x="110" y="199"/>
                  </a:cubicBezTo>
                  <a:cubicBezTo>
                    <a:pt x="110" y="198"/>
                    <a:pt x="111" y="199"/>
                    <a:pt x="112" y="198"/>
                  </a:cubicBezTo>
                  <a:cubicBezTo>
                    <a:pt x="112" y="195"/>
                    <a:pt x="109" y="196"/>
                    <a:pt x="107" y="195"/>
                  </a:cubicBezTo>
                  <a:cubicBezTo>
                    <a:pt x="106" y="194"/>
                    <a:pt x="107" y="192"/>
                    <a:pt x="105" y="191"/>
                  </a:cubicBezTo>
                  <a:cubicBezTo>
                    <a:pt x="103" y="194"/>
                    <a:pt x="105" y="189"/>
                    <a:pt x="105" y="190"/>
                  </a:cubicBezTo>
                  <a:cubicBezTo>
                    <a:pt x="105" y="188"/>
                    <a:pt x="103" y="190"/>
                    <a:pt x="103" y="189"/>
                  </a:cubicBezTo>
                  <a:cubicBezTo>
                    <a:pt x="102" y="188"/>
                    <a:pt x="104" y="185"/>
                    <a:pt x="102" y="185"/>
                  </a:cubicBezTo>
                  <a:cubicBezTo>
                    <a:pt x="99" y="185"/>
                    <a:pt x="101" y="180"/>
                    <a:pt x="99" y="183"/>
                  </a:cubicBezTo>
                  <a:cubicBezTo>
                    <a:pt x="98" y="182"/>
                    <a:pt x="98" y="180"/>
                    <a:pt x="96" y="181"/>
                  </a:cubicBezTo>
                  <a:cubicBezTo>
                    <a:pt x="96" y="179"/>
                    <a:pt x="98" y="179"/>
                    <a:pt x="98" y="177"/>
                  </a:cubicBezTo>
                  <a:cubicBezTo>
                    <a:pt x="98" y="175"/>
                    <a:pt x="95" y="176"/>
                    <a:pt x="93" y="176"/>
                  </a:cubicBezTo>
                  <a:cubicBezTo>
                    <a:pt x="92" y="171"/>
                    <a:pt x="93" y="169"/>
                    <a:pt x="94" y="165"/>
                  </a:cubicBezTo>
                  <a:cubicBezTo>
                    <a:pt x="92" y="164"/>
                    <a:pt x="97" y="162"/>
                    <a:pt x="92" y="162"/>
                  </a:cubicBezTo>
                  <a:cubicBezTo>
                    <a:pt x="92" y="160"/>
                    <a:pt x="94" y="161"/>
                    <a:pt x="94" y="161"/>
                  </a:cubicBezTo>
                  <a:cubicBezTo>
                    <a:pt x="95" y="160"/>
                    <a:pt x="94" y="158"/>
                    <a:pt x="94" y="158"/>
                  </a:cubicBezTo>
                  <a:cubicBezTo>
                    <a:pt x="95" y="158"/>
                    <a:pt x="96" y="160"/>
                    <a:pt x="97" y="159"/>
                  </a:cubicBezTo>
                  <a:cubicBezTo>
                    <a:pt x="97" y="157"/>
                    <a:pt x="97" y="155"/>
                    <a:pt x="97" y="152"/>
                  </a:cubicBezTo>
                  <a:cubicBezTo>
                    <a:pt x="99" y="152"/>
                    <a:pt x="100" y="151"/>
                    <a:pt x="100" y="150"/>
                  </a:cubicBezTo>
                  <a:cubicBezTo>
                    <a:pt x="101" y="150"/>
                    <a:pt x="101" y="151"/>
                    <a:pt x="102" y="152"/>
                  </a:cubicBezTo>
                  <a:cubicBezTo>
                    <a:pt x="103" y="152"/>
                    <a:pt x="103" y="150"/>
                    <a:pt x="105" y="150"/>
                  </a:cubicBezTo>
                  <a:cubicBezTo>
                    <a:pt x="106" y="149"/>
                    <a:pt x="104" y="148"/>
                    <a:pt x="104" y="148"/>
                  </a:cubicBezTo>
                  <a:cubicBezTo>
                    <a:pt x="104" y="146"/>
                    <a:pt x="107" y="146"/>
                    <a:pt x="107" y="145"/>
                  </a:cubicBezTo>
                  <a:cubicBezTo>
                    <a:pt x="108" y="143"/>
                    <a:pt x="104" y="142"/>
                    <a:pt x="106" y="139"/>
                  </a:cubicBezTo>
                  <a:cubicBezTo>
                    <a:pt x="101" y="142"/>
                    <a:pt x="108" y="137"/>
                    <a:pt x="100" y="138"/>
                  </a:cubicBezTo>
                  <a:cubicBezTo>
                    <a:pt x="100" y="134"/>
                    <a:pt x="104" y="135"/>
                    <a:pt x="107" y="135"/>
                  </a:cubicBezTo>
                  <a:cubicBezTo>
                    <a:pt x="107" y="133"/>
                    <a:pt x="105" y="134"/>
                    <a:pt x="105" y="132"/>
                  </a:cubicBezTo>
                  <a:cubicBezTo>
                    <a:pt x="105" y="131"/>
                    <a:pt x="103" y="132"/>
                    <a:pt x="103" y="131"/>
                  </a:cubicBezTo>
                  <a:cubicBezTo>
                    <a:pt x="102" y="131"/>
                    <a:pt x="103" y="129"/>
                    <a:pt x="103" y="129"/>
                  </a:cubicBezTo>
                  <a:cubicBezTo>
                    <a:pt x="102" y="128"/>
                    <a:pt x="100" y="126"/>
                    <a:pt x="99" y="126"/>
                  </a:cubicBezTo>
                  <a:cubicBezTo>
                    <a:pt x="98" y="126"/>
                    <a:pt x="97" y="123"/>
                    <a:pt x="96" y="122"/>
                  </a:cubicBezTo>
                  <a:cubicBezTo>
                    <a:pt x="94" y="123"/>
                    <a:pt x="93" y="125"/>
                    <a:pt x="92" y="122"/>
                  </a:cubicBezTo>
                  <a:cubicBezTo>
                    <a:pt x="91" y="122"/>
                    <a:pt x="91" y="124"/>
                    <a:pt x="91" y="125"/>
                  </a:cubicBezTo>
                  <a:cubicBezTo>
                    <a:pt x="89" y="125"/>
                    <a:pt x="87" y="125"/>
                    <a:pt x="85" y="125"/>
                  </a:cubicBezTo>
                  <a:cubicBezTo>
                    <a:pt x="81" y="120"/>
                    <a:pt x="84" y="117"/>
                    <a:pt x="85" y="111"/>
                  </a:cubicBezTo>
                  <a:cubicBezTo>
                    <a:pt x="84" y="110"/>
                    <a:pt x="84" y="109"/>
                    <a:pt x="84" y="108"/>
                  </a:cubicBezTo>
                  <a:cubicBezTo>
                    <a:pt x="83" y="108"/>
                    <a:pt x="83" y="109"/>
                    <a:pt x="83" y="110"/>
                  </a:cubicBezTo>
                  <a:cubicBezTo>
                    <a:pt x="80" y="110"/>
                    <a:pt x="84" y="103"/>
                    <a:pt x="79" y="105"/>
                  </a:cubicBezTo>
                  <a:cubicBezTo>
                    <a:pt x="81" y="103"/>
                    <a:pt x="81" y="102"/>
                    <a:pt x="79" y="101"/>
                  </a:cubicBezTo>
                  <a:cubicBezTo>
                    <a:pt x="79" y="99"/>
                    <a:pt x="77" y="100"/>
                    <a:pt x="76" y="99"/>
                  </a:cubicBezTo>
                  <a:cubicBezTo>
                    <a:pt x="75" y="97"/>
                    <a:pt x="75" y="95"/>
                    <a:pt x="74" y="93"/>
                  </a:cubicBezTo>
                  <a:cubicBezTo>
                    <a:pt x="74" y="92"/>
                    <a:pt x="71" y="92"/>
                    <a:pt x="72" y="89"/>
                  </a:cubicBezTo>
                  <a:cubicBezTo>
                    <a:pt x="70" y="90"/>
                    <a:pt x="69" y="88"/>
                    <a:pt x="69" y="88"/>
                  </a:cubicBezTo>
                  <a:cubicBezTo>
                    <a:pt x="68" y="87"/>
                    <a:pt x="66" y="88"/>
                    <a:pt x="66" y="88"/>
                  </a:cubicBezTo>
                  <a:cubicBezTo>
                    <a:pt x="65" y="86"/>
                    <a:pt x="56" y="87"/>
                    <a:pt x="53" y="83"/>
                  </a:cubicBezTo>
                  <a:cubicBezTo>
                    <a:pt x="49" y="85"/>
                    <a:pt x="39" y="80"/>
                    <a:pt x="37" y="83"/>
                  </a:cubicBezTo>
                  <a:cubicBezTo>
                    <a:pt x="35" y="85"/>
                    <a:pt x="35" y="83"/>
                    <a:pt x="33" y="83"/>
                  </a:cubicBezTo>
                  <a:cubicBezTo>
                    <a:pt x="30" y="83"/>
                    <a:pt x="28" y="85"/>
                    <a:pt x="25" y="85"/>
                  </a:cubicBezTo>
                  <a:cubicBezTo>
                    <a:pt x="25" y="85"/>
                    <a:pt x="24" y="84"/>
                    <a:pt x="24" y="84"/>
                  </a:cubicBezTo>
                  <a:cubicBezTo>
                    <a:pt x="23" y="84"/>
                    <a:pt x="21" y="84"/>
                    <a:pt x="20" y="84"/>
                  </a:cubicBezTo>
                  <a:cubicBezTo>
                    <a:pt x="20" y="82"/>
                    <a:pt x="19" y="81"/>
                    <a:pt x="18" y="81"/>
                  </a:cubicBezTo>
                  <a:cubicBezTo>
                    <a:pt x="18" y="79"/>
                    <a:pt x="21" y="80"/>
                    <a:pt x="21" y="79"/>
                  </a:cubicBezTo>
                  <a:cubicBezTo>
                    <a:pt x="22" y="79"/>
                    <a:pt x="18" y="76"/>
                    <a:pt x="24" y="77"/>
                  </a:cubicBezTo>
                  <a:cubicBezTo>
                    <a:pt x="22" y="74"/>
                    <a:pt x="13" y="78"/>
                    <a:pt x="11" y="75"/>
                  </a:cubicBezTo>
                  <a:cubicBezTo>
                    <a:pt x="13" y="69"/>
                    <a:pt x="21" y="75"/>
                    <a:pt x="25" y="70"/>
                  </a:cubicBezTo>
                  <a:cubicBezTo>
                    <a:pt x="23" y="67"/>
                    <a:pt x="15" y="69"/>
                    <a:pt x="12" y="70"/>
                  </a:cubicBezTo>
                  <a:cubicBezTo>
                    <a:pt x="11" y="68"/>
                    <a:pt x="12" y="68"/>
                    <a:pt x="12" y="66"/>
                  </a:cubicBezTo>
                  <a:cubicBezTo>
                    <a:pt x="11" y="66"/>
                    <a:pt x="11" y="67"/>
                    <a:pt x="11" y="68"/>
                  </a:cubicBezTo>
                  <a:cubicBezTo>
                    <a:pt x="10" y="68"/>
                    <a:pt x="10" y="66"/>
                    <a:pt x="10" y="65"/>
                  </a:cubicBezTo>
                  <a:cubicBezTo>
                    <a:pt x="5" y="66"/>
                    <a:pt x="3" y="64"/>
                    <a:pt x="0" y="63"/>
                  </a:cubicBezTo>
                  <a:cubicBezTo>
                    <a:pt x="3" y="55"/>
                    <a:pt x="12" y="57"/>
                    <a:pt x="18" y="56"/>
                  </a:cubicBezTo>
                  <a:cubicBezTo>
                    <a:pt x="20" y="55"/>
                    <a:pt x="19" y="56"/>
                    <a:pt x="20" y="55"/>
                  </a:cubicBezTo>
                  <a:cubicBezTo>
                    <a:pt x="20" y="55"/>
                    <a:pt x="22" y="53"/>
                    <a:pt x="21" y="53"/>
                  </a:cubicBezTo>
                  <a:cubicBezTo>
                    <a:pt x="25" y="52"/>
                    <a:pt x="29" y="53"/>
                    <a:pt x="31" y="52"/>
                  </a:cubicBezTo>
                  <a:cubicBezTo>
                    <a:pt x="32" y="52"/>
                    <a:pt x="31" y="51"/>
                    <a:pt x="32" y="50"/>
                  </a:cubicBezTo>
                  <a:cubicBezTo>
                    <a:pt x="33" y="49"/>
                    <a:pt x="35" y="49"/>
                    <a:pt x="36" y="49"/>
                  </a:cubicBezTo>
                  <a:cubicBezTo>
                    <a:pt x="37" y="48"/>
                    <a:pt x="37" y="47"/>
                    <a:pt x="39" y="45"/>
                  </a:cubicBezTo>
                  <a:cubicBezTo>
                    <a:pt x="41" y="41"/>
                    <a:pt x="35" y="44"/>
                    <a:pt x="37" y="40"/>
                  </a:cubicBezTo>
                  <a:cubicBezTo>
                    <a:pt x="34" y="39"/>
                    <a:pt x="35" y="43"/>
                    <a:pt x="34" y="43"/>
                  </a:cubicBezTo>
                  <a:cubicBezTo>
                    <a:pt x="34" y="43"/>
                    <a:pt x="28" y="40"/>
                    <a:pt x="25" y="42"/>
                  </a:cubicBezTo>
                  <a:cubicBezTo>
                    <a:pt x="24" y="39"/>
                    <a:pt x="28" y="40"/>
                    <a:pt x="29" y="39"/>
                  </a:cubicBezTo>
                  <a:cubicBezTo>
                    <a:pt x="29" y="39"/>
                    <a:pt x="28" y="38"/>
                    <a:pt x="29" y="38"/>
                  </a:cubicBezTo>
                  <a:cubicBezTo>
                    <a:pt x="29" y="38"/>
                    <a:pt x="31" y="39"/>
                    <a:pt x="31" y="38"/>
                  </a:cubicBezTo>
                  <a:cubicBezTo>
                    <a:pt x="31" y="38"/>
                    <a:pt x="32" y="36"/>
                    <a:pt x="32" y="36"/>
                  </a:cubicBezTo>
                  <a:cubicBezTo>
                    <a:pt x="33" y="35"/>
                    <a:pt x="33" y="37"/>
                    <a:pt x="33" y="37"/>
                  </a:cubicBezTo>
                  <a:cubicBezTo>
                    <a:pt x="34" y="37"/>
                    <a:pt x="37" y="36"/>
                    <a:pt x="37" y="33"/>
                  </a:cubicBezTo>
                  <a:cubicBezTo>
                    <a:pt x="39" y="33"/>
                    <a:pt x="39" y="35"/>
                    <a:pt x="41" y="35"/>
                  </a:cubicBezTo>
                  <a:cubicBezTo>
                    <a:pt x="43" y="35"/>
                    <a:pt x="42" y="33"/>
                    <a:pt x="41" y="33"/>
                  </a:cubicBezTo>
                  <a:cubicBezTo>
                    <a:pt x="42" y="32"/>
                    <a:pt x="44" y="32"/>
                    <a:pt x="44" y="30"/>
                  </a:cubicBezTo>
                  <a:cubicBezTo>
                    <a:pt x="47" y="30"/>
                    <a:pt x="49" y="30"/>
                    <a:pt x="52" y="30"/>
                  </a:cubicBezTo>
                  <a:cubicBezTo>
                    <a:pt x="55" y="30"/>
                    <a:pt x="53" y="25"/>
                    <a:pt x="53" y="23"/>
                  </a:cubicBezTo>
                  <a:cubicBezTo>
                    <a:pt x="57" y="24"/>
                    <a:pt x="61" y="25"/>
                    <a:pt x="65" y="23"/>
                  </a:cubicBezTo>
                  <a:cubicBezTo>
                    <a:pt x="65" y="22"/>
                    <a:pt x="64" y="22"/>
                    <a:pt x="63" y="22"/>
                  </a:cubicBezTo>
                  <a:cubicBezTo>
                    <a:pt x="64" y="20"/>
                    <a:pt x="68" y="21"/>
                    <a:pt x="70" y="19"/>
                  </a:cubicBezTo>
                  <a:cubicBezTo>
                    <a:pt x="73" y="17"/>
                    <a:pt x="82" y="19"/>
                    <a:pt x="89" y="18"/>
                  </a:cubicBezTo>
                  <a:cubicBezTo>
                    <a:pt x="90" y="18"/>
                    <a:pt x="91" y="17"/>
                    <a:pt x="92" y="17"/>
                  </a:cubicBezTo>
                  <a:cubicBezTo>
                    <a:pt x="96" y="17"/>
                    <a:pt x="98" y="18"/>
                    <a:pt x="100" y="17"/>
                  </a:cubicBezTo>
                  <a:cubicBezTo>
                    <a:pt x="100" y="18"/>
                    <a:pt x="101" y="21"/>
                    <a:pt x="102" y="20"/>
                  </a:cubicBezTo>
                  <a:cubicBezTo>
                    <a:pt x="103" y="18"/>
                    <a:pt x="102" y="20"/>
                    <a:pt x="105" y="23"/>
                  </a:cubicBezTo>
                  <a:cubicBezTo>
                    <a:pt x="107" y="22"/>
                    <a:pt x="103" y="19"/>
                    <a:pt x="109" y="20"/>
                  </a:cubicBezTo>
                  <a:cubicBezTo>
                    <a:pt x="107" y="18"/>
                    <a:pt x="110" y="16"/>
                    <a:pt x="105" y="16"/>
                  </a:cubicBezTo>
                  <a:cubicBezTo>
                    <a:pt x="106" y="13"/>
                    <a:pt x="114" y="10"/>
                    <a:pt x="114" y="15"/>
                  </a:cubicBezTo>
                  <a:cubicBezTo>
                    <a:pt x="118" y="15"/>
                    <a:pt x="118" y="13"/>
                    <a:pt x="120" y="15"/>
                  </a:cubicBezTo>
                  <a:cubicBezTo>
                    <a:pt x="122" y="15"/>
                    <a:pt x="123" y="16"/>
                    <a:pt x="124" y="17"/>
                  </a:cubicBezTo>
                  <a:cubicBezTo>
                    <a:pt x="125" y="18"/>
                    <a:pt x="129" y="18"/>
                    <a:pt x="133" y="19"/>
                  </a:cubicBezTo>
                  <a:cubicBezTo>
                    <a:pt x="133" y="18"/>
                    <a:pt x="132" y="18"/>
                    <a:pt x="131" y="18"/>
                  </a:cubicBezTo>
                  <a:cubicBezTo>
                    <a:pt x="131" y="17"/>
                    <a:pt x="132" y="16"/>
                    <a:pt x="134" y="16"/>
                  </a:cubicBezTo>
                  <a:cubicBezTo>
                    <a:pt x="132" y="13"/>
                    <a:pt x="128" y="13"/>
                    <a:pt x="124" y="12"/>
                  </a:cubicBezTo>
                  <a:cubicBezTo>
                    <a:pt x="124" y="9"/>
                    <a:pt x="129" y="10"/>
                    <a:pt x="132" y="10"/>
                  </a:cubicBezTo>
                  <a:cubicBezTo>
                    <a:pt x="133" y="7"/>
                    <a:pt x="130" y="8"/>
                    <a:pt x="129" y="8"/>
                  </a:cubicBezTo>
                  <a:cubicBezTo>
                    <a:pt x="131" y="3"/>
                    <a:pt x="136" y="7"/>
                    <a:pt x="139" y="8"/>
                  </a:cubicBezTo>
                  <a:cubicBezTo>
                    <a:pt x="141" y="8"/>
                    <a:pt x="142" y="6"/>
                    <a:pt x="144" y="6"/>
                  </a:cubicBezTo>
                  <a:cubicBezTo>
                    <a:pt x="150" y="7"/>
                    <a:pt x="154" y="9"/>
                    <a:pt x="158" y="6"/>
                  </a:cubicBezTo>
                  <a:cubicBezTo>
                    <a:pt x="160" y="5"/>
                    <a:pt x="162" y="6"/>
                    <a:pt x="165" y="5"/>
                  </a:cubicBezTo>
                  <a:cubicBezTo>
                    <a:pt x="166" y="5"/>
                    <a:pt x="166" y="3"/>
                    <a:pt x="166" y="2"/>
                  </a:cubicBezTo>
                  <a:cubicBezTo>
                    <a:pt x="168" y="1"/>
                    <a:pt x="170" y="2"/>
                    <a:pt x="172" y="2"/>
                  </a:cubicBezTo>
                  <a:cubicBezTo>
                    <a:pt x="174" y="1"/>
                    <a:pt x="174" y="0"/>
                    <a:pt x="176" y="0"/>
                  </a:cubicBezTo>
                  <a:cubicBezTo>
                    <a:pt x="178" y="0"/>
                    <a:pt x="181" y="2"/>
                    <a:pt x="186" y="2"/>
                  </a:cubicBezTo>
                  <a:cubicBezTo>
                    <a:pt x="190" y="1"/>
                    <a:pt x="197" y="0"/>
                    <a:pt x="204" y="0"/>
                  </a:cubicBezTo>
                  <a:cubicBezTo>
                    <a:pt x="206" y="1"/>
                    <a:pt x="206" y="1"/>
                    <a:pt x="207" y="2"/>
                  </a:cubicBezTo>
                  <a:cubicBezTo>
                    <a:pt x="214" y="3"/>
                    <a:pt x="220" y="1"/>
                    <a:pt x="220" y="6"/>
                  </a:cubicBezTo>
                  <a:cubicBezTo>
                    <a:pt x="224" y="7"/>
                    <a:pt x="223" y="5"/>
                    <a:pt x="226" y="5"/>
                  </a:cubicBezTo>
                  <a:cubicBezTo>
                    <a:pt x="226" y="9"/>
                    <a:pt x="231" y="8"/>
                    <a:pt x="232" y="10"/>
                  </a:cubicBezTo>
                  <a:cubicBezTo>
                    <a:pt x="236" y="11"/>
                    <a:pt x="235" y="8"/>
                    <a:pt x="238" y="9"/>
                  </a:cubicBezTo>
                  <a:cubicBezTo>
                    <a:pt x="237" y="13"/>
                    <a:pt x="243" y="10"/>
                    <a:pt x="245" y="11"/>
                  </a:cubicBezTo>
                  <a:cubicBezTo>
                    <a:pt x="243" y="13"/>
                    <a:pt x="243" y="12"/>
                    <a:pt x="244" y="16"/>
                  </a:cubicBezTo>
                  <a:cubicBezTo>
                    <a:pt x="243" y="14"/>
                    <a:pt x="242" y="15"/>
                    <a:pt x="242" y="17"/>
                  </a:cubicBezTo>
                  <a:cubicBezTo>
                    <a:pt x="229" y="18"/>
                    <a:pt x="214" y="18"/>
                    <a:pt x="205" y="19"/>
                  </a:cubicBezTo>
                  <a:cubicBezTo>
                    <a:pt x="204" y="19"/>
                    <a:pt x="204" y="20"/>
                    <a:pt x="204" y="20"/>
                  </a:cubicBezTo>
                  <a:cubicBezTo>
                    <a:pt x="203" y="20"/>
                    <a:pt x="203" y="19"/>
                    <a:pt x="204" y="19"/>
                  </a:cubicBezTo>
                  <a:cubicBezTo>
                    <a:pt x="204" y="19"/>
                    <a:pt x="202" y="18"/>
                    <a:pt x="202" y="18"/>
                  </a:cubicBezTo>
                  <a:cubicBezTo>
                    <a:pt x="201" y="18"/>
                    <a:pt x="202" y="20"/>
                    <a:pt x="202" y="20"/>
                  </a:cubicBezTo>
                  <a:cubicBezTo>
                    <a:pt x="199" y="21"/>
                    <a:pt x="197" y="20"/>
                    <a:pt x="196" y="2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03" name="Freeform 83"/>
            <p:cNvSpPr>
              <a:spLocks noChangeArrowheads="1"/>
            </p:cNvSpPr>
            <p:nvPr/>
          </p:nvSpPr>
          <p:spPr bwMode="auto">
            <a:xfrm>
              <a:off x="1376363" y="22225"/>
              <a:ext cx="536575" cy="288925"/>
            </a:xfrm>
            <a:custGeom>
              <a:avLst/>
              <a:gdLst>
                <a:gd name="T0" fmla="*/ 2147483647 w 143"/>
                <a:gd name="T1" fmla="*/ 239353725 h 77"/>
                <a:gd name="T2" fmla="*/ 2147483647 w 143"/>
                <a:gd name="T3" fmla="*/ 394228782 h 77"/>
                <a:gd name="T4" fmla="*/ 2147483647 w 143"/>
                <a:gd name="T5" fmla="*/ 464625170 h 77"/>
                <a:gd name="T6" fmla="*/ 2147483647 w 143"/>
                <a:gd name="T7" fmla="*/ 563182366 h 77"/>
                <a:gd name="T8" fmla="*/ 2147483647 w 143"/>
                <a:gd name="T9" fmla="*/ 661739561 h 77"/>
                <a:gd name="T10" fmla="*/ 2147483647 w 143"/>
                <a:gd name="T11" fmla="*/ 760296757 h 77"/>
                <a:gd name="T12" fmla="*/ 2147483647 w 143"/>
                <a:gd name="T13" fmla="*/ 971489675 h 77"/>
                <a:gd name="T14" fmla="*/ 2147483647 w 143"/>
                <a:gd name="T15" fmla="*/ 1027807536 h 77"/>
                <a:gd name="T16" fmla="*/ 2147483647 w 143"/>
                <a:gd name="T17" fmla="*/ 1126364732 h 77"/>
                <a:gd name="T18" fmla="*/ 2147483647 w 143"/>
                <a:gd name="T19" fmla="*/ 1295318316 h 77"/>
                <a:gd name="T20" fmla="*/ 2147483647 w 143"/>
                <a:gd name="T21" fmla="*/ 1436114845 h 77"/>
                <a:gd name="T22" fmla="*/ 2147483647 w 143"/>
                <a:gd name="T23" fmla="*/ 1464271900 h 77"/>
                <a:gd name="T24" fmla="*/ 2147483647 w 143"/>
                <a:gd name="T25" fmla="*/ 1703625625 h 77"/>
                <a:gd name="T26" fmla="*/ 2147483647 w 143"/>
                <a:gd name="T27" fmla="*/ 1900740016 h 77"/>
                <a:gd name="T28" fmla="*/ 2126011461 w 143"/>
                <a:gd name="T29" fmla="*/ 1999297211 h 77"/>
                <a:gd name="T30" fmla="*/ 1759943486 w 143"/>
                <a:gd name="T31" fmla="*/ 2147483647 h 77"/>
                <a:gd name="T32" fmla="*/ 1858500682 w 143"/>
                <a:gd name="T33" fmla="*/ 2147483647 h 77"/>
                <a:gd name="T34" fmla="*/ 1562829095 w 143"/>
                <a:gd name="T35" fmla="*/ 2147483647 h 77"/>
                <a:gd name="T36" fmla="*/ 971489675 w 143"/>
                <a:gd name="T37" fmla="*/ 2147483647 h 77"/>
                <a:gd name="T38" fmla="*/ 802536091 w 143"/>
                <a:gd name="T39" fmla="*/ 2147483647 h 77"/>
                <a:gd name="T40" fmla="*/ 492785977 w 143"/>
                <a:gd name="T41" fmla="*/ 2147483647 h 77"/>
                <a:gd name="T42" fmla="*/ 802536091 w 143"/>
                <a:gd name="T43" fmla="*/ 1999297211 h 77"/>
                <a:gd name="T44" fmla="*/ 1098203925 w 143"/>
                <a:gd name="T45" fmla="*/ 1999297211 h 77"/>
                <a:gd name="T46" fmla="*/ 535021559 w 143"/>
                <a:gd name="T47" fmla="*/ 1900740016 h 77"/>
                <a:gd name="T48" fmla="*/ 858853952 w 143"/>
                <a:gd name="T49" fmla="*/ 1661386291 h 77"/>
                <a:gd name="T50" fmla="*/ 1126364732 w 143"/>
                <a:gd name="T51" fmla="*/ 1661386291 h 77"/>
                <a:gd name="T52" fmla="*/ 1126364732 w 143"/>
                <a:gd name="T53" fmla="*/ 1492432707 h 77"/>
                <a:gd name="T54" fmla="*/ 1070046870 w 143"/>
                <a:gd name="T55" fmla="*/ 1295318316 h 77"/>
                <a:gd name="T56" fmla="*/ 858853952 w 143"/>
                <a:gd name="T57" fmla="*/ 1224921927 h 77"/>
                <a:gd name="T58" fmla="*/ 1295318316 w 143"/>
                <a:gd name="T59" fmla="*/ 1196761120 h 77"/>
                <a:gd name="T60" fmla="*/ 1464271900 w 143"/>
                <a:gd name="T61" fmla="*/ 1098203925 h 77"/>
                <a:gd name="T62" fmla="*/ 1759943486 w 143"/>
                <a:gd name="T63" fmla="*/ 858853952 h 77"/>
                <a:gd name="T64" fmla="*/ 1098203925 w 143"/>
                <a:gd name="T65" fmla="*/ 999646730 h 77"/>
                <a:gd name="T66" fmla="*/ 633578755 w 143"/>
                <a:gd name="T67" fmla="*/ 858853952 h 77"/>
                <a:gd name="T68" fmla="*/ 168953584 w 143"/>
                <a:gd name="T69" fmla="*/ 760296757 h 77"/>
                <a:gd name="T70" fmla="*/ 70396389 w 143"/>
                <a:gd name="T71" fmla="*/ 535021559 h 77"/>
                <a:gd name="T72" fmla="*/ 858853952 w 143"/>
                <a:gd name="T73" fmla="*/ 337910920 h 77"/>
                <a:gd name="T74" fmla="*/ 1393875511 w 143"/>
                <a:gd name="T75" fmla="*/ 197114391 h 77"/>
                <a:gd name="T76" fmla="*/ 2069693600 w 143"/>
                <a:gd name="T77" fmla="*/ 98557195 h 77"/>
                <a:gd name="T78" fmla="*/ 2147483647 w 143"/>
                <a:gd name="T79" fmla="*/ 70396389 h 77"/>
                <a:gd name="T80" fmla="*/ 2147483647 w 143"/>
                <a:gd name="T81" fmla="*/ 70396389 h 77"/>
                <a:gd name="T82" fmla="*/ 2147483647 w 143"/>
                <a:gd name="T83" fmla="*/ 70396389 h 77"/>
                <a:gd name="T84" fmla="*/ 2147483647 w 143"/>
                <a:gd name="T85" fmla="*/ 98557195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3"/>
                <a:gd name="T130" fmla="*/ 0 h 77"/>
                <a:gd name="T131" fmla="*/ 143 w 143"/>
                <a:gd name="T132" fmla="*/ 77 h 7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3" h="77">
                  <a:moveTo>
                    <a:pt x="133" y="3"/>
                  </a:moveTo>
                  <a:cubicBezTo>
                    <a:pt x="131" y="5"/>
                    <a:pt x="133" y="4"/>
                    <a:pt x="133" y="7"/>
                  </a:cubicBezTo>
                  <a:cubicBezTo>
                    <a:pt x="136" y="7"/>
                    <a:pt x="139" y="7"/>
                    <a:pt x="142" y="7"/>
                  </a:cubicBezTo>
                  <a:cubicBezTo>
                    <a:pt x="143" y="10"/>
                    <a:pt x="141" y="10"/>
                    <a:pt x="141" y="12"/>
                  </a:cubicBezTo>
                  <a:cubicBezTo>
                    <a:pt x="141" y="13"/>
                    <a:pt x="138" y="12"/>
                    <a:pt x="138" y="12"/>
                  </a:cubicBezTo>
                  <a:cubicBezTo>
                    <a:pt x="137" y="12"/>
                    <a:pt x="138" y="14"/>
                    <a:pt x="138" y="14"/>
                  </a:cubicBezTo>
                  <a:cubicBezTo>
                    <a:pt x="136" y="15"/>
                    <a:pt x="133" y="16"/>
                    <a:pt x="133" y="14"/>
                  </a:cubicBezTo>
                  <a:cubicBezTo>
                    <a:pt x="132" y="14"/>
                    <a:pt x="132" y="16"/>
                    <a:pt x="132" y="17"/>
                  </a:cubicBezTo>
                  <a:cubicBezTo>
                    <a:pt x="131" y="18"/>
                    <a:pt x="127" y="16"/>
                    <a:pt x="127" y="18"/>
                  </a:cubicBezTo>
                  <a:cubicBezTo>
                    <a:pt x="123" y="18"/>
                    <a:pt x="118" y="16"/>
                    <a:pt x="115" y="20"/>
                  </a:cubicBezTo>
                  <a:cubicBezTo>
                    <a:pt x="116" y="23"/>
                    <a:pt x="121" y="20"/>
                    <a:pt x="122" y="19"/>
                  </a:cubicBezTo>
                  <a:cubicBezTo>
                    <a:pt x="124" y="20"/>
                    <a:pt x="122" y="21"/>
                    <a:pt x="122" y="23"/>
                  </a:cubicBezTo>
                  <a:cubicBezTo>
                    <a:pt x="118" y="23"/>
                    <a:pt x="116" y="25"/>
                    <a:pt x="112" y="25"/>
                  </a:cubicBezTo>
                  <a:cubicBezTo>
                    <a:pt x="110" y="26"/>
                    <a:pt x="109" y="27"/>
                    <a:pt x="108" y="29"/>
                  </a:cubicBezTo>
                  <a:cubicBezTo>
                    <a:pt x="107" y="29"/>
                    <a:pt x="106" y="28"/>
                    <a:pt x="105" y="29"/>
                  </a:cubicBezTo>
                  <a:cubicBezTo>
                    <a:pt x="103" y="29"/>
                    <a:pt x="104" y="30"/>
                    <a:pt x="104" y="31"/>
                  </a:cubicBezTo>
                  <a:cubicBezTo>
                    <a:pt x="102" y="32"/>
                    <a:pt x="100" y="30"/>
                    <a:pt x="100" y="32"/>
                  </a:cubicBezTo>
                  <a:cubicBezTo>
                    <a:pt x="100" y="34"/>
                    <a:pt x="97" y="33"/>
                    <a:pt x="97" y="34"/>
                  </a:cubicBezTo>
                  <a:cubicBezTo>
                    <a:pt x="96" y="37"/>
                    <a:pt x="93" y="35"/>
                    <a:pt x="92" y="37"/>
                  </a:cubicBezTo>
                  <a:cubicBezTo>
                    <a:pt x="90" y="39"/>
                    <a:pt x="88" y="38"/>
                    <a:pt x="85" y="39"/>
                  </a:cubicBezTo>
                  <a:cubicBezTo>
                    <a:pt x="84" y="39"/>
                    <a:pt x="85" y="40"/>
                    <a:pt x="84" y="40"/>
                  </a:cubicBezTo>
                  <a:cubicBezTo>
                    <a:pt x="81" y="41"/>
                    <a:pt x="83" y="41"/>
                    <a:pt x="81" y="43"/>
                  </a:cubicBezTo>
                  <a:cubicBezTo>
                    <a:pt x="81" y="43"/>
                    <a:pt x="80" y="43"/>
                    <a:pt x="80" y="43"/>
                  </a:cubicBezTo>
                  <a:cubicBezTo>
                    <a:pt x="79" y="43"/>
                    <a:pt x="77" y="45"/>
                    <a:pt x="73" y="44"/>
                  </a:cubicBezTo>
                  <a:cubicBezTo>
                    <a:pt x="73" y="45"/>
                    <a:pt x="78" y="46"/>
                    <a:pt x="73" y="46"/>
                  </a:cubicBezTo>
                  <a:cubicBezTo>
                    <a:pt x="74" y="49"/>
                    <a:pt x="79" y="47"/>
                    <a:pt x="78" y="51"/>
                  </a:cubicBezTo>
                  <a:cubicBezTo>
                    <a:pt x="75" y="48"/>
                    <a:pt x="75" y="51"/>
                    <a:pt x="75" y="55"/>
                  </a:cubicBezTo>
                  <a:cubicBezTo>
                    <a:pt x="73" y="51"/>
                    <a:pt x="72" y="56"/>
                    <a:pt x="69" y="57"/>
                  </a:cubicBezTo>
                  <a:cubicBezTo>
                    <a:pt x="67" y="58"/>
                    <a:pt x="64" y="57"/>
                    <a:pt x="62" y="59"/>
                  </a:cubicBezTo>
                  <a:cubicBezTo>
                    <a:pt x="62" y="60"/>
                    <a:pt x="64" y="60"/>
                    <a:pt x="64" y="60"/>
                  </a:cubicBezTo>
                  <a:cubicBezTo>
                    <a:pt x="64" y="61"/>
                    <a:pt x="60" y="62"/>
                    <a:pt x="62" y="63"/>
                  </a:cubicBezTo>
                  <a:cubicBezTo>
                    <a:pt x="61" y="66"/>
                    <a:pt x="54" y="64"/>
                    <a:pt x="53" y="67"/>
                  </a:cubicBezTo>
                  <a:cubicBezTo>
                    <a:pt x="55" y="69"/>
                    <a:pt x="58" y="70"/>
                    <a:pt x="62" y="70"/>
                  </a:cubicBezTo>
                  <a:cubicBezTo>
                    <a:pt x="63" y="74"/>
                    <a:pt x="57" y="70"/>
                    <a:pt x="56" y="73"/>
                  </a:cubicBezTo>
                  <a:cubicBezTo>
                    <a:pt x="56" y="75"/>
                    <a:pt x="55" y="73"/>
                    <a:pt x="54" y="73"/>
                  </a:cubicBezTo>
                  <a:cubicBezTo>
                    <a:pt x="51" y="73"/>
                    <a:pt x="50" y="77"/>
                    <a:pt x="47" y="76"/>
                  </a:cubicBezTo>
                  <a:cubicBezTo>
                    <a:pt x="46" y="74"/>
                    <a:pt x="44" y="74"/>
                    <a:pt x="45" y="72"/>
                  </a:cubicBezTo>
                  <a:cubicBezTo>
                    <a:pt x="39" y="71"/>
                    <a:pt x="35" y="73"/>
                    <a:pt x="29" y="72"/>
                  </a:cubicBezTo>
                  <a:cubicBezTo>
                    <a:pt x="29" y="72"/>
                    <a:pt x="28" y="71"/>
                    <a:pt x="28" y="71"/>
                  </a:cubicBezTo>
                  <a:cubicBezTo>
                    <a:pt x="26" y="71"/>
                    <a:pt x="25" y="73"/>
                    <a:pt x="24" y="73"/>
                  </a:cubicBezTo>
                  <a:cubicBezTo>
                    <a:pt x="18" y="74"/>
                    <a:pt x="13" y="72"/>
                    <a:pt x="7" y="71"/>
                  </a:cubicBezTo>
                  <a:cubicBezTo>
                    <a:pt x="9" y="69"/>
                    <a:pt x="11" y="67"/>
                    <a:pt x="15" y="67"/>
                  </a:cubicBezTo>
                  <a:cubicBezTo>
                    <a:pt x="18" y="67"/>
                    <a:pt x="16" y="62"/>
                    <a:pt x="18" y="62"/>
                  </a:cubicBezTo>
                  <a:cubicBezTo>
                    <a:pt x="21" y="63"/>
                    <a:pt x="21" y="60"/>
                    <a:pt x="24" y="60"/>
                  </a:cubicBezTo>
                  <a:cubicBezTo>
                    <a:pt x="23" y="64"/>
                    <a:pt x="28" y="64"/>
                    <a:pt x="32" y="64"/>
                  </a:cubicBezTo>
                  <a:cubicBezTo>
                    <a:pt x="34" y="63"/>
                    <a:pt x="30" y="62"/>
                    <a:pt x="33" y="60"/>
                  </a:cubicBezTo>
                  <a:cubicBezTo>
                    <a:pt x="32" y="58"/>
                    <a:pt x="26" y="61"/>
                    <a:pt x="28" y="56"/>
                  </a:cubicBezTo>
                  <a:cubicBezTo>
                    <a:pt x="23" y="57"/>
                    <a:pt x="22" y="58"/>
                    <a:pt x="16" y="57"/>
                  </a:cubicBezTo>
                  <a:cubicBezTo>
                    <a:pt x="17" y="55"/>
                    <a:pt x="20" y="54"/>
                    <a:pt x="22" y="53"/>
                  </a:cubicBezTo>
                  <a:cubicBezTo>
                    <a:pt x="24" y="52"/>
                    <a:pt x="25" y="51"/>
                    <a:pt x="26" y="50"/>
                  </a:cubicBezTo>
                  <a:cubicBezTo>
                    <a:pt x="27" y="50"/>
                    <a:pt x="28" y="50"/>
                    <a:pt x="28" y="49"/>
                  </a:cubicBezTo>
                  <a:cubicBezTo>
                    <a:pt x="31" y="48"/>
                    <a:pt x="33" y="49"/>
                    <a:pt x="34" y="50"/>
                  </a:cubicBezTo>
                  <a:cubicBezTo>
                    <a:pt x="36" y="49"/>
                    <a:pt x="37" y="48"/>
                    <a:pt x="38" y="46"/>
                  </a:cubicBezTo>
                  <a:cubicBezTo>
                    <a:pt x="38" y="44"/>
                    <a:pt x="35" y="46"/>
                    <a:pt x="34" y="45"/>
                  </a:cubicBezTo>
                  <a:cubicBezTo>
                    <a:pt x="34" y="45"/>
                    <a:pt x="33" y="42"/>
                    <a:pt x="33" y="42"/>
                  </a:cubicBezTo>
                  <a:cubicBezTo>
                    <a:pt x="33" y="41"/>
                    <a:pt x="31" y="40"/>
                    <a:pt x="32" y="39"/>
                  </a:cubicBezTo>
                  <a:cubicBezTo>
                    <a:pt x="31" y="40"/>
                    <a:pt x="30" y="40"/>
                    <a:pt x="28" y="40"/>
                  </a:cubicBezTo>
                  <a:cubicBezTo>
                    <a:pt x="29" y="38"/>
                    <a:pt x="28" y="37"/>
                    <a:pt x="26" y="37"/>
                  </a:cubicBezTo>
                  <a:cubicBezTo>
                    <a:pt x="27" y="35"/>
                    <a:pt x="28" y="33"/>
                    <a:pt x="32" y="33"/>
                  </a:cubicBezTo>
                  <a:cubicBezTo>
                    <a:pt x="35" y="33"/>
                    <a:pt x="34" y="37"/>
                    <a:pt x="39" y="36"/>
                  </a:cubicBezTo>
                  <a:cubicBezTo>
                    <a:pt x="39" y="37"/>
                    <a:pt x="39" y="38"/>
                    <a:pt x="40" y="38"/>
                  </a:cubicBezTo>
                  <a:cubicBezTo>
                    <a:pt x="44" y="39"/>
                    <a:pt x="42" y="34"/>
                    <a:pt x="44" y="33"/>
                  </a:cubicBezTo>
                  <a:cubicBezTo>
                    <a:pt x="49" y="32"/>
                    <a:pt x="55" y="30"/>
                    <a:pt x="58" y="26"/>
                  </a:cubicBezTo>
                  <a:cubicBezTo>
                    <a:pt x="57" y="23"/>
                    <a:pt x="56" y="28"/>
                    <a:pt x="53" y="26"/>
                  </a:cubicBezTo>
                  <a:cubicBezTo>
                    <a:pt x="51" y="28"/>
                    <a:pt x="48" y="28"/>
                    <a:pt x="47" y="30"/>
                  </a:cubicBezTo>
                  <a:cubicBezTo>
                    <a:pt x="44" y="29"/>
                    <a:pt x="38" y="30"/>
                    <a:pt x="33" y="30"/>
                  </a:cubicBezTo>
                  <a:cubicBezTo>
                    <a:pt x="30" y="30"/>
                    <a:pt x="28" y="28"/>
                    <a:pt x="25" y="30"/>
                  </a:cubicBezTo>
                  <a:cubicBezTo>
                    <a:pt x="24" y="26"/>
                    <a:pt x="21" y="30"/>
                    <a:pt x="19" y="26"/>
                  </a:cubicBezTo>
                  <a:cubicBezTo>
                    <a:pt x="17" y="28"/>
                    <a:pt x="14" y="25"/>
                    <a:pt x="9" y="26"/>
                  </a:cubicBezTo>
                  <a:cubicBezTo>
                    <a:pt x="10" y="22"/>
                    <a:pt x="6" y="25"/>
                    <a:pt x="5" y="23"/>
                  </a:cubicBezTo>
                  <a:cubicBezTo>
                    <a:pt x="4" y="20"/>
                    <a:pt x="7" y="20"/>
                    <a:pt x="8" y="19"/>
                  </a:cubicBezTo>
                  <a:cubicBezTo>
                    <a:pt x="8" y="16"/>
                    <a:pt x="0" y="21"/>
                    <a:pt x="2" y="16"/>
                  </a:cubicBezTo>
                  <a:cubicBezTo>
                    <a:pt x="8" y="14"/>
                    <a:pt x="16" y="13"/>
                    <a:pt x="25" y="12"/>
                  </a:cubicBezTo>
                  <a:cubicBezTo>
                    <a:pt x="26" y="12"/>
                    <a:pt x="26" y="11"/>
                    <a:pt x="26" y="10"/>
                  </a:cubicBezTo>
                  <a:cubicBezTo>
                    <a:pt x="32" y="11"/>
                    <a:pt x="37" y="8"/>
                    <a:pt x="40" y="10"/>
                  </a:cubicBezTo>
                  <a:cubicBezTo>
                    <a:pt x="41" y="9"/>
                    <a:pt x="42" y="8"/>
                    <a:pt x="42" y="6"/>
                  </a:cubicBezTo>
                  <a:cubicBezTo>
                    <a:pt x="49" y="6"/>
                    <a:pt x="56" y="4"/>
                    <a:pt x="61" y="5"/>
                  </a:cubicBezTo>
                  <a:cubicBezTo>
                    <a:pt x="62" y="5"/>
                    <a:pt x="62" y="4"/>
                    <a:pt x="62" y="3"/>
                  </a:cubicBezTo>
                  <a:cubicBezTo>
                    <a:pt x="67" y="3"/>
                    <a:pt x="74" y="2"/>
                    <a:pt x="76" y="4"/>
                  </a:cubicBezTo>
                  <a:cubicBezTo>
                    <a:pt x="77" y="2"/>
                    <a:pt x="82" y="4"/>
                    <a:pt x="82" y="2"/>
                  </a:cubicBezTo>
                  <a:cubicBezTo>
                    <a:pt x="85" y="3"/>
                    <a:pt x="90" y="3"/>
                    <a:pt x="94" y="3"/>
                  </a:cubicBezTo>
                  <a:cubicBezTo>
                    <a:pt x="94" y="2"/>
                    <a:pt x="94" y="2"/>
                    <a:pt x="93" y="2"/>
                  </a:cubicBezTo>
                  <a:cubicBezTo>
                    <a:pt x="93" y="0"/>
                    <a:pt x="94" y="1"/>
                    <a:pt x="94" y="2"/>
                  </a:cubicBezTo>
                  <a:cubicBezTo>
                    <a:pt x="99" y="2"/>
                    <a:pt x="108" y="0"/>
                    <a:pt x="113" y="2"/>
                  </a:cubicBezTo>
                  <a:cubicBezTo>
                    <a:pt x="113" y="2"/>
                    <a:pt x="113" y="4"/>
                    <a:pt x="113" y="4"/>
                  </a:cubicBezTo>
                  <a:cubicBezTo>
                    <a:pt x="122" y="4"/>
                    <a:pt x="123" y="2"/>
                    <a:pt x="133" y="3"/>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04" name="Freeform 84"/>
            <p:cNvSpPr>
              <a:spLocks noChangeArrowheads="1"/>
            </p:cNvSpPr>
            <p:nvPr/>
          </p:nvSpPr>
          <p:spPr bwMode="auto">
            <a:xfrm>
              <a:off x="3349625" y="131762"/>
              <a:ext cx="153988" cy="55562"/>
            </a:xfrm>
            <a:custGeom>
              <a:avLst/>
              <a:gdLst>
                <a:gd name="T0" fmla="*/ 366758102 w 41"/>
                <a:gd name="T1" fmla="*/ 68604253 h 15"/>
                <a:gd name="T2" fmla="*/ 366758102 w 41"/>
                <a:gd name="T3" fmla="*/ 96044473 h 15"/>
                <a:gd name="T4" fmla="*/ 465501968 w 41"/>
                <a:gd name="T5" fmla="*/ 219529166 h 15"/>
                <a:gd name="T6" fmla="*/ 606562488 w 41"/>
                <a:gd name="T7" fmla="*/ 123484693 h 15"/>
                <a:gd name="T8" fmla="*/ 804046464 w 41"/>
                <a:gd name="T9" fmla="*/ 219529166 h 15"/>
                <a:gd name="T10" fmla="*/ 1128484157 w 41"/>
                <a:gd name="T11" fmla="*/ 123484693 h 15"/>
                <a:gd name="T12" fmla="*/ 1297758283 w 41"/>
                <a:gd name="T13" fmla="*/ 219529166 h 15"/>
                <a:gd name="T14" fmla="*/ 1241334826 w 41"/>
                <a:gd name="T15" fmla="*/ 356733969 h 15"/>
                <a:gd name="T16" fmla="*/ 874576724 w 41"/>
                <a:gd name="T17" fmla="*/ 411618113 h 15"/>
                <a:gd name="T18" fmla="*/ 634772338 w 41"/>
                <a:gd name="T19" fmla="*/ 480222366 h 15"/>
                <a:gd name="T20" fmla="*/ 239804386 w 41"/>
                <a:gd name="T21" fmla="*/ 219529166 h 15"/>
                <a:gd name="T22" fmla="*/ 28213606 w 41"/>
                <a:gd name="T23" fmla="*/ 164648727 h 15"/>
                <a:gd name="T24" fmla="*/ 366758102 w 41"/>
                <a:gd name="T25" fmla="*/ 68604253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
                <a:gd name="T40" fmla="*/ 0 h 15"/>
                <a:gd name="T41" fmla="*/ 41 w 41"/>
                <a:gd name="T42" fmla="*/ 15 h 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 h="15">
                  <a:moveTo>
                    <a:pt x="11" y="2"/>
                  </a:moveTo>
                  <a:cubicBezTo>
                    <a:pt x="12" y="2"/>
                    <a:pt x="11" y="3"/>
                    <a:pt x="11" y="3"/>
                  </a:cubicBezTo>
                  <a:cubicBezTo>
                    <a:pt x="10" y="6"/>
                    <a:pt x="16" y="2"/>
                    <a:pt x="14" y="7"/>
                  </a:cubicBezTo>
                  <a:cubicBezTo>
                    <a:pt x="17" y="7"/>
                    <a:pt x="16" y="4"/>
                    <a:pt x="18" y="4"/>
                  </a:cubicBezTo>
                  <a:cubicBezTo>
                    <a:pt x="21" y="7"/>
                    <a:pt x="23" y="2"/>
                    <a:pt x="24" y="7"/>
                  </a:cubicBezTo>
                  <a:cubicBezTo>
                    <a:pt x="27" y="6"/>
                    <a:pt x="31" y="5"/>
                    <a:pt x="34" y="4"/>
                  </a:cubicBezTo>
                  <a:cubicBezTo>
                    <a:pt x="34" y="8"/>
                    <a:pt x="40" y="3"/>
                    <a:pt x="39" y="7"/>
                  </a:cubicBezTo>
                  <a:cubicBezTo>
                    <a:pt x="41" y="10"/>
                    <a:pt x="32" y="9"/>
                    <a:pt x="37" y="11"/>
                  </a:cubicBezTo>
                  <a:cubicBezTo>
                    <a:pt x="35" y="14"/>
                    <a:pt x="29" y="12"/>
                    <a:pt x="26" y="13"/>
                  </a:cubicBezTo>
                  <a:cubicBezTo>
                    <a:pt x="23" y="13"/>
                    <a:pt x="21" y="14"/>
                    <a:pt x="19" y="15"/>
                  </a:cubicBezTo>
                  <a:cubicBezTo>
                    <a:pt x="14" y="13"/>
                    <a:pt x="10" y="11"/>
                    <a:pt x="7" y="7"/>
                  </a:cubicBezTo>
                  <a:cubicBezTo>
                    <a:pt x="6" y="6"/>
                    <a:pt x="1" y="8"/>
                    <a:pt x="1" y="5"/>
                  </a:cubicBezTo>
                  <a:cubicBezTo>
                    <a:pt x="0" y="0"/>
                    <a:pt x="10" y="6"/>
                    <a:pt x="11" y="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05" name="Freeform 85"/>
            <p:cNvSpPr>
              <a:spLocks noChangeArrowheads="1"/>
            </p:cNvSpPr>
            <p:nvPr/>
          </p:nvSpPr>
          <p:spPr bwMode="auto">
            <a:xfrm>
              <a:off x="971550" y="209550"/>
              <a:ext cx="68263" cy="19050"/>
            </a:xfrm>
            <a:custGeom>
              <a:avLst/>
              <a:gdLst>
                <a:gd name="T0" fmla="*/ 589670964 w 18"/>
                <a:gd name="T1" fmla="*/ 0 h 5"/>
                <a:gd name="T2" fmla="*/ 345171860 w 18"/>
                <a:gd name="T3" fmla="*/ 101612700 h 5"/>
                <a:gd name="T4" fmla="*/ 273260581 w 18"/>
                <a:gd name="T5" fmla="*/ 174193200 h 5"/>
                <a:gd name="T6" fmla="*/ 100676548 w 18"/>
                <a:gd name="T7" fmla="*/ 174193200 h 5"/>
                <a:gd name="T8" fmla="*/ 201349303 w 18"/>
                <a:gd name="T9" fmla="*/ 29032200 h 5"/>
                <a:gd name="T10" fmla="*/ 589670964 w 18"/>
                <a:gd name="T11" fmla="*/ 0 h 5"/>
                <a:gd name="T12" fmla="*/ 0 60000 65536"/>
                <a:gd name="T13" fmla="*/ 0 60000 65536"/>
                <a:gd name="T14" fmla="*/ 0 60000 65536"/>
                <a:gd name="T15" fmla="*/ 0 60000 65536"/>
                <a:gd name="T16" fmla="*/ 0 60000 65536"/>
                <a:gd name="T17" fmla="*/ 0 60000 65536"/>
                <a:gd name="T18" fmla="*/ 0 w 18"/>
                <a:gd name="T19" fmla="*/ 0 h 5"/>
                <a:gd name="T20" fmla="*/ 18 w 18"/>
                <a:gd name="T21" fmla="*/ 5 h 5"/>
              </a:gdLst>
              <a:ahLst/>
              <a:cxnLst>
                <a:cxn ang="T12">
                  <a:pos x="T0" y="T1"/>
                </a:cxn>
                <a:cxn ang="T13">
                  <a:pos x="T2" y="T3"/>
                </a:cxn>
                <a:cxn ang="T14">
                  <a:pos x="T4" y="T5"/>
                </a:cxn>
                <a:cxn ang="T15">
                  <a:pos x="T6" y="T7"/>
                </a:cxn>
                <a:cxn ang="T16">
                  <a:pos x="T8" y="T9"/>
                </a:cxn>
                <a:cxn ang="T17">
                  <a:pos x="T10" y="T11"/>
                </a:cxn>
              </a:cxnLst>
              <a:rect l="T18" t="T19" r="T20" b="T21"/>
              <a:pathLst>
                <a:path w="18" h="5">
                  <a:moveTo>
                    <a:pt x="17" y="0"/>
                  </a:moveTo>
                  <a:cubicBezTo>
                    <a:pt x="18" y="3"/>
                    <a:pt x="13" y="3"/>
                    <a:pt x="10" y="3"/>
                  </a:cubicBezTo>
                  <a:cubicBezTo>
                    <a:pt x="9" y="3"/>
                    <a:pt x="9" y="4"/>
                    <a:pt x="8" y="5"/>
                  </a:cubicBezTo>
                  <a:cubicBezTo>
                    <a:pt x="6" y="5"/>
                    <a:pt x="3" y="3"/>
                    <a:pt x="3" y="5"/>
                  </a:cubicBezTo>
                  <a:cubicBezTo>
                    <a:pt x="0" y="5"/>
                    <a:pt x="5" y="1"/>
                    <a:pt x="6" y="1"/>
                  </a:cubicBezTo>
                  <a:cubicBezTo>
                    <a:pt x="8" y="3"/>
                    <a:pt x="13" y="0"/>
                    <a:pt x="17"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06" name="Freeform 86"/>
            <p:cNvSpPr>
              <a:spLocks noChangeArrowheads="1"/>
            </p:cNvSpPr>
            <p:nvPr/>
          </p:nvSpPr>
          <p:spPr bwMode="auto">
            <a:xfrm>
              <a:off x="1249363" y="209550"/>
              <a:ext cx="63500" cy="38100"/>
            </a:xfrm>
            <a:custGeom>
              <a:avLst/>
              <a:gdLst>
                <a:gd name="T0" fmla="*/ 265097559 w 17"/>
                <a:gd name="T1" fmla="*/ 0 h 10"/>
                <a:gd name="T2" fmla="*/ 195333471 w 17"/>
                <a:gd name="T3" fmla="*/ 29032200 h 10"/>
                <a:gd name="T4" fmla="*/ 390666941 w 17"/>
                <a:gd name="T5" fmla="*/ 174193200 h 10"/>
                <a:gd name="T6" fmla="*/ 460431029 w 17"/>
                <a:gd name="T7" fmla="*/ 101612700 h 10"/>
                <a:gd name="T8" fmla="*/ 223239853 w 17"/>
                <a:gd name="T9" fmla="*/ 348386400 h 10"/>
                <a:gd name="T10" fmla="*/ 0 w 17"/>
                <a:gd name="T11" fmla="*/ 72580500 h 10"/>
                <a:gd name="T12" fmla="*/ 265097559 w 17"/>
                <a:gd name="T13" fmla="*/ 0 h 10"/>
                <a:gd name="T14" fmla="*/ 0 60000 65536"/>
                <a:gd name="T15" fmla="*/ 0 60000 65536"/>
                <a:gd name="T16" fmla="*/ 0 60000 65536"/>
                <a:gd name="T17" fmla="*/ 0 60000 65536"/>
                <a:gd name="T18" fmla="*/ 0 60000 65536"/>
                <a:gd name="T19" fmla="*/ 0 60000 65536"/>
                <a:gd name="T20" fmla="*/ 0 60000 65536"/>
                <a:gd name="T21" fmla="*/ 0 w 17"/>
                <a:gd name="T22" fmla="*/ 0 h 10"/>
                <a:gd name="T23" fmla="*/ 17 w 17"/>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0">
                  <a:moveTo>
                    <a:pt x="8" y="0"/>
                  </a:moveTo>
                  <a:cubicBezTo>
                    <a:pt x="8" y="1"/>
                    <a:pt x="7" y="1"/>
                    <a:pt x="6" y="1"/>
                  </a:cubicBezTo>
                  <a:cubicBezTo>
                    <a:pt x="6" y="4"/>
                    <a:pt x="13" y="0"/>
                    <a:pt x="12" y="5"/>
                  </a:cubicBezTo>
                  <a:cubicBezTo>
                    <a:pt x="13" y="5"/>
                    <a:pt x="14" y="4"/>
                    <a:pt x="14" y="3"/>
                  </a:cubicBezTo>
                  <a:cubicBezTo>
                    <a:pt x="17" y="7"/>
                    <a:pt x="8" y="7"/>
                    <a:pt x="7" y="10"/>
                  </a:cubicBezTo>
                  <a:cubicBezTo>
                    <a:pt x="4" y="8"/>
                    <a:pt x="4" y="3"/>
                    <a:pt x="0" y="2"/>
                  </a:cubicBezTo>
                  <a:cubicBezTo>
                    <a:pt x="1" y="0"/>
                    <a:pt x="6" y="1"/>
                    <a:pt x="8"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07" name="Freeform 87"/>
            <p:cNvSpPr>
              <a:spLocks noEditPoints="1" noChangeArrowheads="1"/>
            </p:cNvSpPr>
            <p:nvPr/>
          </p:nvSpPr>
          <p:spPr bwMode="auto">
            <a:xfrm>
              <a:off x="2697163" y="255587"/>
              <a:ext cx="3732213" cy="2444750"/>
            </a:xfrm>
            <a:custGeom>
              <a:avLst/>
              <a:gdLst>
                <a:gd name="T0" fmla="*/ 2147483647 w 995"/>
                <a:gd name="T1" fmla="*/ 1490318850 h 652"/>
                <a:gd name="T2" fmla="*/ 2147483647 w 995"/>
                <a:gd name="T3" fmla="*/ 1490318850 h 652"/>
                <a:gd name="T4" fmla="*/ 2147483647 w 995"/>
                <a:gd name="T5" fmla="*/ 1799632220 h 652"/>
                <a:gd name="T6" fmla="*/ 2147483647 w 995"/>
                <a:gd name="T7" fmla="*/ 2147483647 h 652"/>
                <a:gd name="T8" fmla="*/ 2147483647 w 995"/>
                <a:gd name="T9" fmla="*/ 2147483647 h 652"/>
                <a:gd name="T10" fmla="*/ 2147483647 w 995"/>
                <a:gd name="T11" fmla="*/ 2147483647 h 652"/>
                <a:gd name="T12" fmla="*/ 2147483647 w 995"/>
                <a:gd name="T13" fmla="*/ 2147483647 h 652"/>
                <a:gd name="T14" fmla="*/ 2147483647 w 995"/>
                <a:gd name="T15" fmla="*/ 2147483647 h 652"/>
                <a:gd name="T16" fmla="*/ 2147483647 w 995"/>
                <a:gd name="T17" fmla="*/ 2147483647 h 652"/>
                <a:gd name="T18" fmla="*/ 2147483647 w 995"/>
                <a:gd name="T19" fmla="*/ 2147483647 h 652"/>
                <a:gd name="T20" fmla="*/ 2147483647 w 995"/>
                <a:gd name="T21" fmla="*/ 2147483647 h 652"/>
                <a:gd name="T22" fmla="*/ 2147483647 w 995"/>
                <a:gd name="T23" fmla="*/ 2147483647 h 652"/>
                <a:gd name="T24" fmla="*/ 2147483647 w 995"/>
                <a:gd name="T25" fmla="*/ 2147483647 h 652"/>
                <a:gd name="T26" fmla="*/ 2147483647 w 995"/>
                <a:gd name="T27" fmla="*/ 2147483647 h 652"/>
                <a:gd name="T28" fmla="*/ 2147483647 w 995"/>
                <a:gd name="T29" fmla="*/ 2147483647 h 652"/>
                <a:gd name="T30" fmla="*/ 2147483647 w 995"/>
                <a:gd name="T31" fmla="*/ 2147483647 h 652"/>
                <a:gd name="T32" fmla="*/ 2147483647 w 995"/>
                <a:gd name="T33" fmla="*/ 2147483647 h 652"/>
                <a:gd name="T34" fmla="*/ 2147483647 w 995"/>
                <a:gd name="T35" fmla="*/ 2147483647 h 652"/>
                <a:gd name="T36" fmla="*/ 2147483647 w 995"/>
                <a:gd name="T37" fmla="*/ 2147483647 h 652"/>
                <a:gd name="T38" fmla="*/ 2147483647 w 995"/>
                <a:gd name="T39" fmla="*/ 2147483647 h 652"/>
                <a:gd name="T40" fmla="*/ 2147483647 w 995"/>
                <a:gd name="T41" fmla="*/ 2147483647 h 652"/>
                <a:gd name="T42" fmla="*/ 2147483647 w 995"/>
                <a:gd name="T43" fmla="*/ 2147483647 h 652"/>
                <a:gd name="T44" fmla="*/ 2147483647 w 995"/>
                <a:gd name="T45" fmla="*/ 2147483647 h 652"/>
                <a:gd name="T46" fmla="*/ 2147483647 w 995"/>
                <a:gd name="T47" fmla="*/ 2147483647 h 652"/>
                <a:gd name="T48" fmla="*/ 2147483647 w 995"/>
                <a:gd name="T49" fmla="*/ 2147483647 h 652"/>
                <a:gd name="T50" fmla="*/ 2147483647 w 995"/>
                <a:gd name="T51" fmla="*/ 2147483647 h 652"/>
                <a:gd name="T52" fmla="*/ 2147483647 w 995"/>
                <a:gd name="T53" fmla="*/ 2147483647 h 652"/>
                <a:gd name="T54" fmla="*/ 2147483647 w 995"/>
                <a:gd name="T55" fmla="*/ 2147483647 h 652"/>
                <a:gd name="T56" fmla="*/ 2147483647 w 995"/>
                <a:gd name="T57" fmla="*/ 2147483647 h 652"/>
                <a:gd name="T58" fmla="*/ 2147483647 w 995"/>
                <a:gd name="T59" fmla="*/ 2147483647 h 652"/>
                <a:gd name="T60" fmla="*/ 2147483647 w 995"/>
                <a:gd name="T61" fmla="*/ 2147483647 h 652"/>
                <a:gd name="T62" fmla="*/ 970814243 w 995"/>
                <a:gd name="T63" fmla="*/ 2147483647 h 652"/>
                <a:gd name="T64" fmla="*/ 126628923 w 995"/>
                <a:gd name="T65" fmla="*/ 2147483647 h 652"/>
                <a:gd name="T66" fmla="*/ 2147483647 w 995"/>
                <a:gd name="T67" fmla="*/ 2147483647 h 652"/>
                <a:gd name="T68" fmla="*/ 2147483647 w 995"/>
                <a:gd name="T69" fmla="*/ 2147483647 h 652"/>
                <a:gd name="T70" fmla="*/ 2147483647 w 995"/>
                <a:gd name="T71" fmla="*/ 2147483647 h 652"/>
                <a:gd name="T72" fmla="*/ 2147483647 w 995"/>
                <a:gd name="T73" fmla="*/ 2147483647 h 652"/>
                <a:gd name="T74" fmla="*/ 2147483647 w 995"/>
                <a:gd name="T75" fmla="*/ 2147483647 h 652"/>
                <a:gd name="T76" fmla="*/ 2147483647 w 995"/>
                <a:gd name="T77" fmla="*/ 2147483647 h 652"/>
                <a:gd name="T78" fmla="*/ 2147483647 w 995"/>
                <a:gd name="T79" fmla="*/ 2147483647 h 652"/>
                <a:gd name="T80" fmla="*/ 2147483647 w 995"/>
                <a:gd name="T81" fmla="*/ 2147483647 h 652"/>
                <a:gd name="T82" fmla="*/ 2147483647 w 995"/>
                <a:gd name="T83" fmla="*/ 2147483647 h 652"/>
                <a:gd name="T84" fmla="*/ 2147483647 w 995"/>
                <a:gd name="T85" fmla="*/ 2147483647 h 652"/>
                <a:gd name="T86" fmla="*/ 2147483647 w 995"/>
                <a:gd name="T87" fmla="*/ 2147483647 h 652"/>
                <a:gd name="T88" fmla="*/ 2147483647 w 995"/>
                <a:gd name="T89" fmla="*/ 2147483647 h 652"/>
                <a:gd name="T90" fmla="*/ 2147483647 w 995"/>
                <a:gd name="T91" fmla="*/ 2147483647 h 652"/>
                <a:gd name="T92" fmla="*/ 2147483647 w 995"/>
                <a:gd name="T93" fmla="*/ 2147483647 h 652"/>
                <a:gd name="T94" fmla="*/ 2147483647 w 995"/>
                <a:gd name="T95" fmla="*/ 2147483647 h 652"/>
                <a:gd name="T96" fmla="*/ 2147483647 w 995"/>
                <a:gd name="T97" fmla="*/ 2147483647 h 652"/>
                <a:gd name="T98" fmla="*/ 2147483647 w 995"/>
                <a:gd name="T99" fmla="*/ 2147483647 h 652"/>
                <a:gd name="T100" fmla="*/ 2147483647 w 995"/>
                <a:gd name="T101" fmla="*/ 2147483647 h 652"/>
                <a:gd name="T102" fmla="*/ 2147483647 w 995"/>
                <a:gd name="T103" fmla="*/ 2147483647 h 652"/>
                <a:gd name="T104" fmla="*/ 2147483647 w 995"/>
                <a:gd name="T105" fmla="*/ 1757452783 h 652"/>
                <a:gd name="T106" fmla="*/ 2147483647 w 995"/>
                <a:gd name="T107" fmla="*/ 2147483647 h 652"/>
                <a:gd name="T108" fmla="*/ 2147483647 w 995"/>
                <a:gd name="T109" fmla="*/ 1687154972 h 652"/>
                <a:gd name="T110" fmla="*/ 2147483647 w 995"/>
                <a:gd name="T111" fmla="*/ 365550119 h 652"/>
                <a:gd name="T112" fmla="*/ 2147483647 w 995"/>
                <a:gd name="T113" fmla="*/ 2147483647 h 652"/>
                <a:gd name="T114" fmla="*/ 2147483647 w 995"/>
                <a:gd name="T115" fmla="*/ 2147483647 h 652"/>
                <a:gd name="T116" fmla="*/ 2147483647 w 995"/>
                <a:gd name="T117" fmla="*/ 2147483647 h 652"/>
                <a:gd name="T118" fmla="*/ 2147483647 w 995"/>
                <a:gd name="T119" fmla="*/ 2147483647 h 652"/>
                <a:gd name="T120" fmla="*/ 2147483647 w 995"/>
                <a:gd name="T121" fmla="*/ 2147483647 h 6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95"/>
                <a:gd name="T184" fmla="*/ 0 h 652"/>
                <a:gd name="T185" fmla="*/ 995 w 995"/>
                <a:gd name="T186" fmla="*/ 652 h 65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95" h="652">
                  <a:moveTo>
                    <a:pt x="599" y="7"/>
                  </a:moveTo>
                  <a:cubicBezTo>
                    <a:pt x="599" y="8"/>
                    <a:pt x="601" y="8"/>
                    <a:pt x="603" y="8"/>
                  </a:cubicBezTo>
                  <a:cubicBezTo>
                    <a:pt x="603" y="9"/>
                    <a:pt x="601" y="9"/>
                    <a:pt x="599" y="9"/>
                  </a:cubicBezTo>
                  <a:cubicBezTo>
                    <a:pt x="604" y="14"/>
                    <a:pt x="609" y="7"/>
                    <a:pt x="618" y="9"/>
                  </a:cubicBezTo>
                  <a:cubicBezTo>
                    <a:pt x="620" y="12"/>
                    <a:pt x="623" y="14"/>
                    <a:pt x="628" y="15"/>
                  </a:cubicBezTo>
                  <a:cubicBezTo>
                    <a:pt x="628" y="16"/>
                    <a:pt x="627" y="18"/>
                    <a:pt x="628" y="20"/>
                  </a:cubicBezTo>
                  <a:cubicBezTo>
                    <a:pt x="628" y="21"/>
                    <a:pt x="630" y="21"/>
                    <a:pt x="630" y="23"/>
                  </a:cubicBezTo>
                  <a:cubicBezTo>
                    <a:pt x="627" y="23"/>
                    <a:pt x="628" y="25"/>
                    <a:pt x="628" y="27"/>
                  </a:cubicBezTo>
                  <a:cubicBezTo>
                    <a:pt x="626" y="26"/>
                    <a:pt x="625" y="25"/>
                    <a:pt x="623" y="25"/>
                  </a:cubicBezTo>
                  <a:cubicBezTo>
                    <a:pt x="621" y="26"/>
                    <a:pt x="623" y="27"/>
                    <a:pt x="622" y="28"/>
                  </a:cubicBezTo>
                  <a:cubicBezTo>
                    <a:pt x="621" y="28"/>
                    <a:pt x="620" y="27"/>
                    <a:pt x="619" y="27"/>
                  </a:cubicBezTo>
                  <a:cubicBezTo>
                    <a:pt x="618" y="27"/>
                    <a:pt x="616" y="29"/>
                    <a:pt x="612" y="28"/>
                  </a:cubicBezTo>
                  <a:cubicBezTo>
                    <a:pt x="611" y="27"/>
                    <a:pt x="612" y="30"/>
                    <a:pt x="611" y="30"/>
                  </a:cubicBezTo>
                  <a:cubicBezTo>
                    <a:pt x="611" y="30"/>
                    <a:pt x="609" y="30"/>
                    <a:pt x="609" y="30"/>
                  </a:cubicBezTo>
                  <a:cubicBezTo>
                    <a:pt x="608" y="31"/>
                    <a:pt x="611" y="32"/>
                    <a:pt x="609" y="35"/>
                  </a:cubicBezTo>
                  <a:cubicBezTo>
                    <a:pt x="608" y="33"/>
                    <a:pt x="602" y="35"/>
                    <a:pt x="605" y="36"/>
                  </a:cubicBezTo>
                  <a:cubicBezTo>
                    <a:pt x="603" y="38"/>
                    <a:pt x="599" y="37"/>
                    <a:pt x="596" y="38"/>
                  </a:cubicBezTo>
                  <a:cubicBezTo>
                    <a:pt x="594" y="39"/>
                    <a:pt x="592" y="42"/>
                    <a:pt x="590" y="42"/>
                  </a:cubicBezTo>
                  <a:cubicBezTo>
                    <a:pt x="590" y="44"/>
                    <a:pt x="590" y="45"/>
                    <a:pt x="589" y="45"/>
                  </a:cubicBezTo>
                  <a:cubicBezTo>
                    <a:pt x="589" y="47"/>
                    <a:pt x="590" y="45"/>
                    <a:pt x="591" y="45"/>
                  </a:cubicBezTo>
                  <a:cubicBezTo>
                    <a:pt x="595" y="46"/>
                    <a:pt x="596" y="43"/>
                    <a:pt x="598" y="42"/>
                  </a:cubicBezTo>
                  <a:cubicBezTo>
                    <a:pt x="600" y="41"/>
                    <a:pt x="600" y="43"/>
                    <a:pt x="602" y="43"/>
                  </a:cubicBezTo>
                  <a:cubicBezTo>
                    <a:pt x="603" y="43"/>
                    <a:pt x="603" y="41"/>
                    <a:pt x="604" y="41"/>
                  </a:cubicBezTo>
                  <a:cubicBezTo>
                    <a:pt x="606" y="40"/>
                    <a:pt x="609" y="41"/>
                    <a:pt x="612" y="40"/>
                  </a:cubicBezTo>
                  <a:cubicBezTo>
                    <a:pt x="614" y="39"/>
                    <a:pt x="611" y="38"/>
                    <a:pt x="613" y="37"/>
                  </a:cubicBezTo>
                  <a:cubicBezTo>
                    <a:pt x="614" y="37"/>
                    <a:pt x="615" y="38"/>
                    <a:pt x="616" y="37"/>
                  </a:cubicBezTo>
                  <a:cubicBezTo>
                    <a:pt x="616" y="37"/>
                    <a:pt x="617" y="35"/>
                    <a:pt x="617" y="35"/>
                  </a:cubicBezTo>
                  <a:cubicBezTo>
                    <a:pt x="617" y="35"/>
                    <a:pt x="620" y="36"/>
                    <a:pt x="622" y="36"/>
                  </a:cubicBezTo>
                  <a:cubicBezTo>
                    <a:pt x="624" y="36"/>
                    <a:pt x="625" y="35"/>
                    <a:pt x="628" y="35"/>
                  </a:cubicBezTo>
                  <a:cubicBezTo>
                    <a:pt x="628" y="36"/>
                    <a:pt x="628" y="37"/>
                    <a:pt x="628" y="38"/>
                  </a:cubicBezTo>
                  <a:cubicBezTo>
                    <a:pt x="629" y="37"/>
                    <a:pt x="630" y="37"/>
                    <a:pt x="630" y="40"/>
                  </a:cubicBezTo>
                  <a:cubicBezTo>
                    <a:pt x="636" y="39"/>
                    <a:pt x="646" y="40"/>
                    <a:pt x="656" y="40"/>
                  </a:cubicBezTo>
                  <a:cubicBezTo>
                    <a:pt x="655" y="45"/>
                    <a:pt x="664" y="41"/>
                    <a:pt x="663" y="47"/>
                  </a:cubicBezTo>
                  <a:cubicBezTo>
                    <a:pt x="664" y="45"/>
                    <a:pt x="666" y="47"/>
                    <a:pt x="668" y="47"/>
                  </a:cubicBezTo>
                  <a:cubicBezTo>
                    <a:pt x="671" y="47"/>
                    <a:pt x="675" y="46"/>
                    <a:pt x="677" y="47"/>
                  </a:cubicBezTo>
                  <a:cubicBezTo>
                    <a:pt x="679" y="46"/>
                    <a:pt x="677" y="41"/>
                    <a:pt x="679" y="41"/>
                  </a:cubicBezTo>
                  <a:cubicBezTo>
                    <a:pt x="683" y="42"/>
                    <a:pt x="687" y="41"/>
                    <a:pt x="691" y="42"/>
                  </a:cubicBezTo>
                  <a:cubicBezTo>
                    <a:pt x="691" y="42"/>
                    <a:pt x="691" y="43"/>
                    <a:pt x="691" y="43"/>
                  </a:cubicBezTo>
                  <a:cubicBezTo>
                    <a:pt x="693" y="43"/>
                    <a:pt x="695" y="43"/>
                    <a:pt x="697" y="43"/>
                  </a:cubicBezTo>
                  <a:cubicBezTo>
                    <a:pt x="698" y="43"/>
                    <a:pt x="698" y="45"/>
                    <a:pt x="698" y="45"/>
                  </a:cubicBezTo>
                  <a:cubicBezTo>
                    <a:pt x="700" y="46"/>
                    <a:pt x="703" y="45"/>
                    <a:pt x="704" y="47"/>
                  </a:cubicBezTo>
                  <a:cubicBezTo>
                    <a:pt x="704" y="49"/>
                    <a:pt x="704" y="52"/>
                    <a:pt x="700" y="51"/>
                  </a:cubicBezTo>
                  <a:cubicBezTo>
                    <a:pt x="701" y="53"/>
                    <a:pt x="703" y="54"/>
                    <a:pt x="705" y="54"/>
                  </a:cubicBezTo>
                  <a:cubicBezTo>
                    <a:pt x="704" y="61"/>
                    <a:pt x="710" y="61"/>
                    <a:pt x="712" y="64"/>
                  </a:cubicBezTo>
                  <a:cubicBezTo>
                    <a:pt x="714" y="63"/>
                    <a:pt x="717" y="62"/>
                    <a:pt x="718" y="61"/>
                  </a:cubicBezTo>
                  <a:cubicBezTo>
                    <a:pt x="719" y="60"/>
                    <a:pt x="718" y="58"/>
                    <a:pt x="719" y="57"/>
                  </a:cubicBezTo>
                  <a:cubicBezTo>
                    <a:pt x="720" y="57"/>
                    <a:pt x="722" y="58"/>
                    <a:pt x="722" y="56"/>
                  </a:cubicBezTo>
                  <a:cubicBezTo>
                    <a:pt x="725" y="55"/>
                    <a:pt x="724" y="59"/>
                    <a:pt x="725" y="60"/>
                  </a:cubicBezTo>
                  <a:cubicBezTo>
                    <a:pt x="728" y="60"/>
                    <a:pt x="731" y="60"/>
                    <a:pt x="733" y="60"/>
                  </a:cubicBezTo>
                  <a:cubicBezTo>
                    <a:pt x="735" y="58"/>
                    <a:pt x="738" y="59"/>
                    <a:pt x="737" y="56"/>
                  </a:cubicBezTo>
                  <a:cubicBezTo>
                    <a:pt x="741" y="57"/>
                    <a:pt x="750" y="53"/>
                    <a:pt x="750" y="58"/>
                  </a:cubicBezTo>
                  <a:cubicBezTo>
                    <a:pt x="753" y="59"/>
                    <a:pt x="752" y="54"/>
                    <a:pt x="757" y="56"/>
                  </a:cubicBezTo>
                  <a:cubicBezTo>
                    <a:pt x="757" y="55"/>
                    <a:pt x="756" y="55"/>
                    <a:pt x="755" y="55"/>
                  </a:cubicBezTo>
                  <a:cubicBezTo>
                    <a:pt x="756" y="54"/>
                    <a:pt x="755" y="52"/>
                    <a:pt x="757" y="51"/>
                  </a:cubicBezTo>
                  <a:cubicBezTo>
                    <a:pt x="760" y="52"/>
                    <a:pt x="759" y="47"/>
                    <a:pt x="764" y="49"/>
                  </a:cubicBezTo>
                  <a:cubicBezTo>
                    <a:pt x="766" y="49"/>
                    <a:pt x="764" y="48"/>
                    <a:pt x="764" y="48"/>
                  </a:cubicBezTo>
                  <a:cubicBezTo>
                    <a:pt x="766" y="45"/>
                    <a:pt x="769" y="47"/>
                    <a:pt x="773" y="47"/>
                  </a:cubicBezTo>
                  <a:cubicBezTo>
                    <a:pt x="773" y="53"/>
                    <a:pt x="780" y="45"/>
                    <a:pt x="778" y="50"/>
                  </a:cubicBezTo>
                  <a:cubicBezTo>
                    <a:pt x="783" y="51"/>
                    <a:pt x="787" y="50"/>
                    <a:pt x="791" y="49"/>
                  </a:cubicBezTo>
                  <a:cubicBezTo>
                    <a:pt x="792" y="52"/>
                    <a:pt x="787" y="50"/>
                    <a:pt x="788" y="54"/>
                  </a:cubicBezTo>
                  <a:cubicBezTo>
                    <a:pt x="788" y="56"/>
                    <a:pt x="792" y="55"/>
                    <a:pt x="795" y="55"/>
                  </a:cubicBezTo>
                  <a:cubicBezTo>
                    <a:pt x="799" y="55"/>
                    <a:pt x="803" y="55"/>
                    <a:pt x="806" y="54"/>
                  </a:cubicBezTo>
                  <a:cubicBezTo>
                    <a:pt x="807" y="58"/>
                    <a:pt x="813" y="58"/>
                    <a:pt x="815" y="62"/>
                  </a:cubicBezTo>
                  <a:cubicBezTo>
                    <a:pt x="817" y="61"/>
                    <a:pt x="818" y="63"/>
                    <a:pt x="821" y="63"/>
                  </a:cubicBezTo>
                  <a:cubicBezTo>
                    <a:pt x="828" y="64"/>
                    <a:pt x="836" y="62"/>
                    <a:pt x="843" y="63"/>
                  </a:cubicBezTo>
                  <a:cubicBezTo>
                    <a:pt x="846" y="64"/>
                    <a:pt x="848" y="67"/>
                    <a:pt x="851" y="65"/>
                  </a:cubicBezTo>
                  <a:cubicBezTo>
                    <a:pt x="851" y="67"/>
                    <a:pt x="852" y="68"/>
                    <a:pt x="854" y="68"/>
                  </a:cubicBezTo>
                  <a:cubicBezTo>
                    <a:pt x="854" y="69"/>
                    <a:pt x="854" y="71"/>
                    <a:pt x="854" y="73"/>
                  </a:cubicBezTo>
                  <a:cubicBezTo>
                    <a:pt x="853" y="75"/>
                    <a:pt x="857" y="73"/>
                    <a:pt x="858" y="74"/>
                  </a:cubicBezTo>
                  <a:cubicBezTo>
                    <a:pt x="860" y="75"/>
                    <a:pt x="859" y="73"/>
                    <a:pt x="861" y="74"/>
                  </a:cubicBezTo>
                  <a:cubicBezTo>
                    <a:pt x="861" y="74"/>
                    <a:pt x="861" y="75"/>
                    <a:pt x="862" y="75"/>
                  </a:cubicBezTo>
                  <a:cubicBezTo>
                    <a:pt x="864" y="75"/>
                    <a:pt x="876" y="76"/>
                    <a:pt x="877" y="75"/>
                  </a:cubicBezTo>
                  <a:cubicBezTo>
                    <a:pt x="877" y="75"/>
                    <a:pt x="877" y="74"/>
                    <a:pt x="877" y="74"/>
                  </a:cubicBezTo>
                  <a:cubicBezTo>
                    <a:pt x="878" y="74"/>
                    <a:pt x="880" y="75"/>
                    <a:pt x="881" y="75"/>
                  </a:cubicBezTo>
                  <a:cubicBezTo>
                    <a:pt x="882" y="74"/>
                    <a:pt x="884" y="73"/>
                    <a:pt x="884" y="75"/>
                  </a:cubicBezTo>
                  <a:cubicBezTo>
                    <a:pt x="886" y="73"/>
                    <a:pt x="890" y="72"/>
                    <a:pt x="894" y="71"/>
                  </a:cubicBezTo>
                  <a:cubicBezTo>
                    <a:pt x="893" y="75"/>
                    <a:pt x="894" y="77"/>
                    <a:pt x="895" y="80"/>
                  </a:cubicBezTo>
                  <a:cubicBezTo>
                    <a:pt x="900" y="79"/>
                    <a:pt x="901" y="82"/>
                    <a:pt x="905" y="80"/>
                  </a:cubicBezTo>
                  <a:cubicBezTo>
                    <a:pt x="906" y="78"/>
                    <a:pt x="904" y="77"/>
                    <a:pt x="903" y="77"/>
                  </a:cubicBezTo>
                  <a:cubicBezTo>
                    <a:pt x="904" y="76"/>
                    <a:pt x="904" y="75"/>
                    <a:pt x="904" y="73"/>
                  </a:cubicBezTo>
                  <a:cubicBezTo>
                    <a:pt x="907" y="70"/>
                    <a:pt x="914" y="71"/>
                    <a:pt x="916" y="74"/>
                  </a:cubicBezTo>
                  <a:cubicBezTo>
                    <a:pt x="921" y="74"/>
                    <a:pt x="926" y="73"/>
                    <a:pt x="931" y="74"/>
                  </a:cubicBezTo>
                  <a:cubicBezTo>
                    <a:pt x="933" y="74"/>
                    <a:pt x="936" y="77"/>
                    <a:pt x="937" y="74"/>
                  </a:cubicBezTo>
                  <a:cubicBezTo>
                    <a:pt x="940" y="75"/>
                    <a:pt x="939" y="76"/>
                    <a:pt x="943" y="77"/>
                  </a:cubicBezTo>
                  <a:cubicBezTo>
                    <a:pt x="944" y="78"/>
                    <a:pt x="945" y="80"/>
                    <a:pt x="945" y="80"/>
                  </a:cubicBezTo>
                  <a:cubicBezTo>
                    <a:pt x="946" y="80"/>
                    <a:pt x="947" y="79"/>
                    <a:pt x="947" y="78"/>
                  </a:cubicBezTo>
                  <a:cubicBezTo>
                    <a:pt x="948" y="79"/>
                    <a:pt x="947" y="80"/>
                    <a:pt x="948" y="81"/>
                  </a:cubicBezTo>
                  <a:cubicBezTo>
                    <a:pt x="948" y="81"/>
                    <a:pt x="950" y="80"/>
                    <a:pt x="950" y="81"/>
                  </a:cubicBezTo>
                  <a:cubicBezTo>
                    <a:pt x="951" y="82"/>
                    <a:pt x="953" y="82"/>
                    <a:pt x="956" y="83"/>
                  </a:cubicBezTo>
                  <a:cubicBezTo>
                    <a:pt x="958" y="84"/>
                    <a:pt x="961" y="84"/>
                    <a:pt x="963" y="86"/>
                  </a:cubicBezTo>
                  <a:cubicBezTo>
                    <a:pt x="964" y="86"/>
                    <a:pt x="964" y="88"/>
                    <a:pt x="964" y="88"/>
                  </a:cubicBezTo>
                  <a:cubicBezTo>
                    <a:pt x="965" y="88"/>
                    <a:pt x="966" y="87"/>
                    <a:pt x="967" y="88"/>
                  </a:cubicBezTo>
                  <a:cubicBezTo>
                    <a:pt x="967" y="88"/>
                    <a:pt x="966" y="90"/>
                    <a:pt x="967" y="90"/>
                  </a:cubicBezTo>
                  <a:cubicBezTo>
                    <a:pt x="967" y="91"/>
                    <a:pt x="969" y="90"/>
                    <a:pt x="969" y="90"/>
                  </a:cubicBezTo>
                  <a:cubicBezTo>
                    <a:pt x="970" y="91"/>
                    <a:pt x="968" y="95"/>
                    <a:pt x="972" y="94"/>
                  </a:cubicBezTo>
                  <a:cubicBezTo>
                    <a:pt x="972" y="97"/>
                    <a:pt x="972" y="99"/>
                    <a:pt x="972" y="102"/>
                  </a:cubicBezTo>
                  <a:cubicBezTo>
                    <a:pt x="977" y="102"/>
                    <a:pt x="980" y="101"/>
                    <a:pt x="981" y="97"/>
                  </a:cubicBezTo>
                  <a:cubicBezTo>
                    <a:pt x="984" y="99"/>
                    <a:pt x="988" y="98"/>
                    <a:pt x="991" y="100"/>
                  </a:cubicBezTo>
                  <a:cubicBezTo>
                    <a:pt x="992" y="100"/>
                    <a:pt x="991" y="102"/>
                    <a:pt x="991" y="102"/>
                  </a:cubicBezTo>
                  <a:cubicBezTo>
                    <a:pt x="992" y="103"/>
                    <a:pt x="994" y="102"/>
                    <a:pt x="995" y="102"/>
                  </a:cubicBezTo>
                  <a:cubicBezTo>
                    <a:pt x="994" y="103"/>
                    <a:pt x="992" y="103"/>
                    <a:pt x="992" y="106"/>
                  </a:cubicBezTo>
                  <a:cubicBezTo>
                    <a:pt x="991" y="106"/>
                    <a:pt x="990" y="104"/>
                    <a:pt x="989" y="104"/>
                  </a:cubicBezTo>
                  <a:cubicBezTo>
                    <a:pt x="988" y="105"/>
                    <a:pt x="988" y="107"/>
                    <a:pt x="985" y="107"/>
                  </a:cubicBezTo>
                  <a:cubicBezTo>
                    <a:pt x="986" y="109"/>
                    <a:pt x="989" y="108"/>
                    <a:pt x="988" y="111"/>
                  </a:cubicBezTo>
                  <a:cubicBezTo>
                    <a:pt x="983" y="108"/>
                    <a:pt x="987" y="113"/>
                    <a:pt x="984" y="114"/>
                  </a:cubicBezTo>
                  <a:cubicBezTo>
                    <a:pt x="983" y="114"/>
                    <a:pt x="982" y="115"/>
                    <a:pt x="982" y="116"/>
                  </a:cubicBezTo>
                  <a:cubicBezTo>
                    <a:pt x="980" y="116"/>
                    <a:pt x="979" y="116"/>
                    <a:pt x="978" y="115"/>
                  </a:cubicBezTo>
                  <a:cubicBezTo>
                    <a:pt x="978" y="115"/>
                    <a:pt x="977" y="113"/>
                    <a:pt x="976" y="113"/>
                  </a:cubicBezTo>
                  <a:cubicBezTo>
                    <a:pt x="974" y="112"/>
                    <a:pt x="973" y="112"/>
                    <a:pt x="971" y="111"/>
                  </a:cubicBezTo>
                  <a:cubicBezTo>
                    <a:pt x="970" y="111"/>
                    <a:pt x="969" y="109"/>
                    <a:pt x="969" y="109"/>
                  </a:cubicBezTo>
                  <a:cubicBezTo>
                    <a:pt x="968" y="108"/>
                    <a:pt x="966" y="109"/>
                    <a:pt x="964" y="109"/>
                  </a:cubicBezTo>
                  <a:cubicBezTo>
                    <a:pt x="964" y="109"/>
                    <a:pt x="964" y="108"/>
                    <a:pt x="963" y="108"/>
                  </a:cubicBezTo>
                  <a:cubicBezTo>
                    <a:pt x="962" y="108"/>
                    <a:pt x="960" y="104"/>
                    <a:pt x="958" y="107"/>
                  </a:cubicBezTo>
                  <a:cubicBezTo>
                    <a:pt x="957" y="107"/>
                    <a:pt x="957" y="105"/>
                    <a:pt x="957" y="103"/>
                  </a:cubicBezTo>
                  <a:cubicBezTo>
                    <a:pt x="955" y="103"/>
                    <a:pt x="952" y="103"/>
                    <a:pt x="950" y="103"/>
                  </a:cubicBezTo>
                  <a:cubicBezTo>
                    <a:pt x="948" y="103"/>
                    <a:pt x="950" y="106"/>
                    <a:pt x="950" y="106"/>
                  </a:cubicBezTo>
                  <a:cubicBezTo>
                    <a:pt x="950" y="107"/>
                    <a:pt x="947" y="108"/>
                    <a:pt x="948" y="110"/>
                  </a:cubicBezTo>
                  <a:cubicBezTo>
                    <a:pt x="943" y="110"/>
                    <a:pt x="942" y="114"/>
                    <a:pt x="936" y="113"/>
                  </a:cubicBezTo>
                  <a:cubicBezTo>
                    <a:pt x="935" y="113"/>
                    <a:pt x="935" y="115"/>
                    <a:pt x="932" y="115"/>
                  </a:cubicBezTo>
                  <a:cubicBezTo>
                    <a:pt x="933" y="117"/>
                    <a:pt x="935" y="116"/>
                    <a:pt x="937" y="116"/>
                  </a:cubicBezTo>
                  <a:cubicBezTo>
                    <a:pt x="939" y="117"/>
                    <a:pt x="939" y="118"/>
                    <a:pt x="941" y="118"/>
                  </a:cubicBezTo>
                  <a:cubicBezTo>
                    <a:pt x="940" y="122"/>
                    <a:pt x="940" y="121"/>
                    <a:pt x="942" y="123"/>
                  </a:cubicBezTo>
                  <a:cubicBezTo>
                    <a:pt x="943" y="126"/>
                    <a:pt x="946" y="126"/>
                    <a:pt x="948" y="128"/>
                  </a:cubicBezTo>
                  <a:cubicBezTo>
                    <a:pt x="948" y="128"/>
                    <a:pt x="944" y="131"/>
                    <a:pt x="944" y="131"/>
                  </a:cubicBezTo>
                  <a:cubicBezTo>
                    <a:pt x="941" y="132"/>
                    <a:pt x="941" y="129"/>
                    <a:pt x="940" y="129"/>
                  </a:cubicBezTo>
                  <a:cubicBezTo>
                    <a:pt x="940" y="129"/>
                    <a:pt x="941" y="131"/>
                    <a:pt x="940" y="131"/>
                  </a:cubicBezTo>
                  <a:cubicBezTo>
                    <a:pt x="936" y="132"/>
                    <a:pt x="930" y="131"/>
                    <a:pt x="927" y="133"/>
                  </a:cubicBezTo>
                  <a:cubicBezTo>
                    <a:pt x="925" y="133"/>
                    <a:pt x="920" y="135"/>
                    <a:pt x="921" y="137"/>
                  </a:cubicBezTo>
                  <a:cubicBezTo>
                    <a:pt x="915" y="136"/>
                    <a:pt x="915" y="140"/>
                    <a:pt x="911" y="141"/>
                  </a:cubicBezTo>
                  <a:cubicBezTo>
                    <a:pt x="910" y="142"/>
                    <a:pt x="910" y="142"/>
                    <a:pt x="909" y="143"/>
                  </a:cubicBezTo>
                  <a:cubicBezTo>
                    <a:pt x="908" y="144"/>
                    <a:pt x="907" y="145"/>
                    <a:pt x="905" y="146"/>
                  </a:cubicBezTo>
                  <a:cubicBezTo>
                    <a:pt x="904" y="146"/>
                    <a:pt x="903" y="147"/>
                    <a:pt x="903" y="148"/>
                  </a:cubicBezTo>
                  <a:cubicBezTo>
                    <a:pt x="899" y="147"/>
                    <a:pt x="893" y="149"/>
                    <a:pt x="891" y="147"/>
                  </a:cubicBezTo>
                  <a:cubicBezTo>
                    <a:pt x="890" y="148"/>
                    <a:pt x="887" y="147"/>
                    <a:pt x="888" y="150"/>
                  </a:cubicBezTo>
                  <a:cubicBezTo>
                    <a:pt x="881" y="151"/>
                    <a:pt x="880" y="151"/>
                    <a:pt x="874" y="150"/>
                  </a:cubicBezTo>
                  <a:cubicBezTo>
                    <a:pt x="873" y="150"/>
                    <a:pt x="872" y="151"/>
                    <a:pt x="871" y="151"/>
                  </a:cubicBezTo>
                  <a:cubicBezTo>
                    <a:pt x="870" y="152"/>
                    <a:pt x="868" y="153"/>
                    <a:pt x="868" y="155"/>
                  </a:cubicBezTo>
                  <a:cubicBezTo>
                    <a:pt x="868" y="158"/>
                    <a:pt x="862" y="157"/>
                    <a:pt x="863" y="162"/>
                  </a:cubicBezTo>
                  <a:cubicBezTo>
                    <a:pt x="862" y="166"/>
                    <a:pt x="866" y="165"/>
                    <a:pt x="868" y="167"/>
                  </a:cubicBezTo>
                  <a:cubicBezTo>
                    <a:pt x="867" y="170"/>
                    <a:pt x="867" y="173"/>
                    <a:pt x="863" y="173"/>
                  </a:cubicBezTo>
                  <a:cubicBezTo>
                    <a:pt x="863" y="175"/>
                    <a:pt x="863" y="176"/>
                    <a:pt x="861" y="176"/>
                  </a:cubicBezTo>
                  <a:cubicBezTo>
                    <a:pt x="861" y="178"/>
                    <a:pt x="861" y="179"/>
                    <a:pt x="861" y="181"/>
                  </a:cubicBezTo>
                  <a:cubicBezTo>
                    <a:pt x="861" y="183"/>
                    <a:pt x="863" y="180"/>
                    <a:pt x="863" y="182"/>
                  </a:cubicBezTo>
                  <a:cubicBezTo>
                    <a:pt x="864" y="185"/>
                    <a:pt x="861" y="184"/>
                    <a:pt x="861" y="184"/>
                  </a:cubicBezTo>
                  <a:cubicBezTo>
                    <a:pt x="860" y="185"/>
                    <a:pt x="860" y="188"/>
                    <a:pt x="859" y="188"/>
                  </a:cubicBezTo>
                  <a:cubicBezTo>
                    <a:pt x="858" y="189"/>
                    <a:pt x="855" y="188"/>
                    <a:pt x="854" y="189"/>
                  </a:cubicBezTo>
                  <a:cubicBezTo>
                    <a:pt x="853" y="190"/>
                    <a:pt x="854" y="193"/>
                    <a:pt x="854" y="194"/>
                  </a:cubicBezTo>
                  <a:cubicBezTo>
                    <a:pt x="853" y="195"/>
                    <a:pt x="853" y="192"/>
                    <a:pt x="852" y="191"/>
                  </a:cubicBezTo>
                  <a:cubicBezTo>
                    <a:pt x="852" y="191"/>
                    <a:pt x="849" y="192"/>
                    <a:pt x="851" y="197"/>
                  </a:cubicBezTo>
                  <a:cubicBezTo>
                    <a:pt x="849" y="196"/>
                    <a:pt x="850" y="199"/>
                    <a:pt x="849" y="200"/>
                  </a:cubicBezTo>
                  <a:cubicBezTo>
                    <a:pt x="848" y="200"/>
                    <a:pt x="847" y="199"/>
                    <a:pt x="846" y="200"/>
                  </a:cubicBezTo>
                  <a:cubicBezTo>
                    <a:pt x="846" y="200"/>
                    <a:pt x="846" y="203"/>
                    <a:pt x="844" y="202"/>
                  </a:cubicBezTo>
                  <a:cubicBezTo>
                    <a:pt x="844" y="204"/>
                    <a:pt x="843" y="205"/>
                    <a:pt x="843" y="207"/>
                  </a:cubicBezTo>
                  <a:cubicBezTo>
                    <a:pt x="841" y="207"/>
                    <a:pt x="838" y="206"/>
                    <a:pt x="838" y="208"/>
                  </a:cubicBezTo>
                  <a:cubicBezTo>
                    <a:pt x="837" y="207"/>
                    <a:pt x="839" y="206"/>
                    <a:pt x="838" y="204"/>
                  </a:cubicBezTo>
                  <a:cubicBezTo>
                    <a:pt x="838" y="205"/>
                    <a:pt x="837" y="204"/>
                    <a:pt x="837" y="203"/>
                  </a:cubicBezTo>
                  <a:cubicBezTo>
                    <a:pt x="837" y="203"/>
                    <a:pt x="837" y="202"/>
                    <a:pt x="837" y="201"/>
                  </a:cubicBezTo>
                  <a:cubicBezTo>
                    <a:pt x="836" y="200"/>
                    <a:pt x="835" y="199"/>
                    <a:pt x="835" y="199"/>
                  </a:cubicBezTo>
                  <a:cubicBezTo>
                    <a:pt x="834" y="198"/>
                    <a:pt x="834" y="197"/>
                    <a:pt x="832" y="197"/>
                  </a:cubicBezTo>
                  <a:cubicBezTo>
                    <a:pt x="834" y="196"/>
                    <a:pt x="834" y="193"/>
                    <a:pt x="834" y="190"/>
                  </a:cubicBezTo>
                  <a:cubicBezTo>
                    <a:pt x="834" y="188"/>
                    <a:pt x="833" y="188"/>
                    <a:pt x="832" y="187"/>
                  </a:cubicBezTo>
                  <a:cubicBezTo>
                    <a:pt x="832" y="182"/>
                    <a:pt x="833" y="177"/>
                    <a:pt x="832" y="174"/>
                  </a:cubicBezTo>
                  <a:cubicBezTo>
                    <a:pt x="837" y="177"/>
                    <a:pt x="833" y="172"/>
                    <a:pt x="835" y="169"/>
                  </a:cubicBezTo>
                  <a:cubicBezTo>
                    <a:pt x="835" y="169"/>
                    <a:pt x="836" y="173"/>
                    <a:pt x="837" y="170"/>
                  </a:cubicBezTo>
                  <a:cubicBezTo>
                    <a:pt x="837" y="170"/>
                    <a:pt x="837" y="168"/>
                    <a:pt x="837" y="168"/>
                  </a:cubicBezTo>
                  <a:cubicBezTo>
                    <a:pt x="838" y="166"/>
                    <a:pt x="843" y="163"/>
                    <a:pt x="844" y="162"/>
                  </a:cubicBezTo>
                  <a:cubicBezTo>
                    <a:pt x="844" y="162"/>
                    <a:pt x="846" y="162"/>
                    <a:pt x="845" y="161"/>
                  </a:cubicBezTo>
                  <a:cubicBezTo>
                    <a:pt x="844" y="159"/>
                    <a:pt x="846" y="160"/>
                    <a:pt x="848" y="160"/>
                  </a:cubicBezTo>
                  <a:cubicBezTo>
                    <a:pt x="849" y="159"/>
                    <a:pt x="850" y="157"/>
                    <a:pt x="850" y="154"/>
                  </a:cubicBezTo>
                  <a:cubicBezTo>
                    <a:pt x="850" y="154"/>
                    <a:pt x="854" y="152"/>
                    <a:pt x="854" y="151"/>
                  </a:cubicBezTo>
                  <a:cubicBezTo>
                    <a:pt x="854" y="151"/>
                    <a:pt x="852" y="151"/>
                    <a:pt x="852" y="151"/>
                  </a:cubicBezTo>
                  <a:cubicBezTo>
                    <a:pt x="853" y="151"/>
                    <a:pt x="853" y="149"/>
                    <a:pt x="854" y="149"/>
                  </a:cubicBezTo>
                  <a:cubicBezTo>
                    <a:pt x="855" y="149"/>
                    <a:pt x="857" y="152"/>
                    <a:pt x="856" y="147"/>
                  </a:cubicBezTo>
                  <a:cubicBezTo>
                    <a:pt x="858" y="147"/>
                    <a:pt x="860" y="146"/>
                    <a:pt x="862" y="146"/>
                  </a:cubicBezTo>
                  <a:cubicBezTo>
                    <a:pt x="862" y="145"/>
                    <a:pt x="863" y="143"/>
                    <a:pt x="863" y="143"/>
                  </a:cubicBezTo>
                  <a:cubicBezTo>
                    <a:pt x="864" y="143"/>
                    <a:pt x="865" y="144"/>
                    <a:pt x="865" y="143"/>
                  </a:cubicBezTo>
                  <a:cubicBezTo>
                    <a:pt x="866" y="143"/>
                    <a:pt x="867" y="142"/>
                    <a:pt x="868" y="141"/>
                  </a:cubicBezTo>
                  <a:cubicBezTo>
                    <a:pt x="868" y="140"/>
                    <a:pt x="869" y="141"/>
                    <a:pt x="869" y="140"/>
                  </a:cubicBezTo>
                  <a:cubicBezTo>
                    <a:pt x="869" y="138"/>
                    <a:pt x="870" y="135"/>
                    <a:pt x="872" y="137"/>
                  </a:cubicBezTo>
                  <a:cubicBezTo>
                    <a:pt x="872" y="135"/>
                    <a:pt x="872" y="133"/>
                    <a:pt x="872" y="131"/>
                  </a:cubicBezTo>
                  <a:cubicBezTo>
                    <a:pt x="870" y="131"/>
                    <a:pt x="868" y="132"/>
                    <a:pt x="867" y="133"/>
                  </a:cubicBezTo>
                  <a:cubicBezTo>
                    <a:pt x="866" y="133"/>
                    <a:pt x="865" y="134"/>
                    <a:pt x="864" y="135"/>
                  </a:cubicBezTo>
                  <a:cubicBezTo>
                    <a:pt x="864" y="136"/>
                    <a:pt x="863" y="135"/>
                    <a:pt x="863" y="136"/>
                  </a:cubicBezTo>
                  <a:cubicBezTo>
                    <a:pt x="863" y="138"/>
                    <a:pt x="858" y="138"/>
                    <a:pt x="858" y="141"/>
                  </a:cubicBezTo>
                  <a:cubicBezTo>
                    <a:pt x="856" y="140"/>
                    <a:pt x="855" y="141"/>
                    <a:pt x="855" y="143"/>
                  </a:cubicBezTo>
                  <a:cubicBezTo>
                    <a:pt x="853" y="144"/>
                    <a:pt x="854" y="141"/>
                    <a:pt x="854" y="141"/>
                  </a:cubicBezTo>
                  <a:cubicBezTo>
                    <a:pt x="853" y="141"/>
                    <a:pt x="851" y="141"/>
                    <a:pt x="851" y="141"/>
                  </a:cubicBezTo>
                  <a:cubicBezTo>
                    <a:pt x="851" y="140"/>
                    <a:pt x="852" y="138"/>
                    <a:pt x="851" y="137"/>
                  </a:cubicBezTo>
                  <a:cubicBezTo>
                    <a:pt x="846" y="138"/>
                    <a:pt x="843" y="136"/>
                    <a:pt x="839" y="137"/>
                  </a:cubicBezTo>
                  <a:cubicBezTo>
                    <a:pt x="838" y="138"/>
                    <a:pt x="839" y="139"/>
                    <a:pt x="838" y="140"/>
                  </a:cubicBezTo>
                  <a:cubicBezTo>
                    <a:pt x="837" y="141"/>
                    <a:pt x="835" y="140"/>
                    <a:pt x="834" y="141"/>
                  </a:cubicBezTo>
                  <a:cubicBezTo>
                    <a:pt x="832" y="142"/>
                    <a:pt x="831" y="143"/>
                    <a:pt x="830" y="144"/>
                  </a:cubicBezTo>
                  <a:cubicBezTo>
                    <a:pt x="829" y="145"/>
                    <a:pt x="829" y="147"/>
                    <a:pt x="826" y="147"/>
                  </a:cubicBezTo>
                  <a:cubicBezTo>
                    <a:pt x="826" y="150"/>
                    <a:pt x="828" y="150"/>
                    <a:pt x="828" y="153"/>
                  </a:cubicBezTo>
                  <a:cubicBezTo>
                    <a:pt x="826" y="153"/>
                    <a:pt x="825" y="154"/>
                    <a:pt x="825" y="156"/>
                  </a:cubicBezTo>
                  <a:cubicBezTo>
                    <a:pt x="820" y="155"/>
                    <a:pt x="819" y="158"/>
                    <a:pt x="815" y="157"/>
                  </a:cubicBezTo>
                  <a:cubicBezTo>
                    <a:pt x="813" y="156"/>
                    <a:pt x="814" y="155"/>
                    <a:pt x="815" y="154"/>
                  </a:cubicBezTo>
                  <a:cubicBezTo>
                    <a:pt x="813" y="154"/>
                    <a:pt x="812" y="153"/>
                    <a:pt x="812" y="151"/>
                  </a:cubicBezTo>
                  <a:cubicBezTo>
                    <a:pt x="810" y="151"/>
                    <a:pt x="808" y="152"/>
                    <a:pt x="808" y="150"/>
                  </a:cubicBezTo>
                  <a:cubicBezTo>
                    <a:pt x="802" y="153"/>
                    <a:pt x="795" y="155"/>
                    <a:pt x="788" y="156"/>
                  </a:cubicBezTo>
                  <a:cubicBezTo>
                    <a:pt x="787" y="154"/>
                    <a:pt x="784" y="155"/>
                    <a:pt x="785" y="151"/>
                  </a:cubicBezTo>
                  <a:cubicBezTo>
                    <a:pt x="784" y="151"/>
                    <a:pt x="782" y="151"/>
                    <a:pt x="781" y="151"/>
                  </a:cubicBezTo>
                  <a:cubicBezTo>
                    <a:pt x="776" y="153"/>
                    <a:pt x="772" y="154"/>
                    <a:pt x="768" y="156"/>
                  </a:cubicBezTo>
                  <a:cubicBezTo>
                    <a:pt x="764" y="158"/>
                    <a:pt x="762" y="161"/>
                    <a:pt x="758" y="162"/>
                  </a:cubicBezTo>
                  <a:cubicBezTo>
                    <a:pt x="759" y="164"/>
                    <a:pt x="758" y="166"/>
                    <a:pt x="756" y="166"/>
                  </a:cubicBezTo>
                  <a:cubicBezTo>
                    <a:pt x="757" y="169"/>
                    <a:pt x="754" y="169"/>
                    <a:pt x="755" y="171"/>
                  </a:cubicBezTo>
                  <a:cubicBezTo>
                    <a:pt x="752" y="169"/>
                    <a:pt x="750" y="176"/>
                    <a:pt x="749" y="175"/>
                  </a:cubicBezTo>
                  <a:cubicBezTo>
                    <a:pt x="746" y="173"/>
                    <a:pt x="748" y="176"/>
                    <a:pt x="745" y="176"/>
                  </a:cubicBezTo>
                  <a:cubicBezTo>
                    <a:pt x="743" y="176"/>
                    <a:pt x="743" y="177"/>
                    <a:pt x="743" y="179"/>
                  </a:cubicBezTo>
                  <a:cubicBezTo>
                    <a:pt x="737" y="177"/>
                    <a:pt x="739" y="183"/>
                    <a:pt x="735" y="182"/>
                  </a:cubicBezTo>
                  <a:cubicBezTo>
                    <a:pt x="735" y="183"/>
                    <a:pt x="739" y="188"/>
                    <a:pt x="739" y="186"/>
                  </a:cubicBezTo>
                  <a:cubicBezTo>
                    <a:pt x="741" y="186"/>
                    <a:pt x="740" y="189"/>
                    <a:pt x="741" y="190"/>
                  </a:cubicBezTo>
                  <a:cubicBezTo>
                    <a:pt x="742" y="189"/>
                    <a:pt x="744" y="191"/>
                    <a:pt x="744" y="191"/>
                  </a:cubicBezTo>
                  <a:cubicBezTo>
                    <a:pt x="745" y="192"/>
                    <a:pt x="747" y="190"/>
                    <a:pt x="749" y="190"/>
                  </a:cubicBezTo>
                  <a:cubicBezTo>
                    <a:pt x="749" y="190"/>
                    <a:pt x="751" y="191"/>
                    <a:pt x="750" y="191"/>
                  </a:cubicBezTo>
                  <a:cubicBezTo>
                    <a:pt x="752" y="191"/>
                    <a:pt x="753" y="188"/>
                    <a:pt x="753" y="190"/>
                  </a:cubicBezTo>
                  <a:cubicBezTo>
                    <a:pt x="755" y="190"/>
                    <a:pt x="754" y="189"/>
                    <a:pt x="755" y="188"/>
                  </a:cubicBezTo>
                  <a:cubicBezTo>
                    <a:pt x="757" y="188"/>
                    <a:pt x="757" y="197"/>
                    <a:pt x="759" y="193"/>
                  </a:cubicBezTo>
                  <a:cubicBezTo>
                    <a:pt x="762" y="192"/>
                    <a:pt x="759" y="198"/>
                    <a:pt x="763" y="196"/>
                  </a:cubicBezTo>
                  <a:cubicBezTo>
                    <a:pt x="763" y="198"/>
                    <a:pt x="761" y="197"/>
                    <a:pt x="761" y="197"/>
                  </a:cubicBezTo>
                  <a:cubicBezTo>
                    <a:pt x="760" y="198"/>
                    <a:pt x="762" y="200"/>
                    <a:pt x="762" y="202"/>
                  </a:cubicBezTo>
                  <a:cubicBezTo>
                    <a:pt x="762" y="202"/>
                    <a:pt x="761" y="202"/>
                    <a:pt x="761" y="203"/>
                  </a:cubicBezTo>
                  <a:cubicBezTo>
                    <a:pt x="760" y="204"/>
                    <a:pt x="760" y="205"/>
                    <a:pt x="759" y="206"/>
                  </a:cubicBezTo>
                  <a:cubicBezTo>
                    <a:pt x="759" y="209"/>
                    <a:pt x="761" y="216"/>
                    <a:pt x="757" y="213"/>
                  </a:cubicBezTo>
                  <a:cubicBezTo>
                    <a:pt x="758" y="223"/>
                    <a:pt x="753" y="228"/>
                    <a:pt x="751" y="235"/>
                  </a:cubicBezTo>
                  <a:cubicBezTo>
                    <a:pt x="750" y="236"/>
                    <a:pt x="749" y="235"/>
                    <a:pt x="748" y="235"/>
                  </a:cubicBezTo>
                  <a:cubicBezTo>
                    <a:pt x="747" y="236"/>
                    <a:pt x="748" y="238"/>
                    <a:pt x="748" y="239"/>
                  </a:cubicBezTo>
                  <a:cubicBezTo>
                    <a:pt x="747" y="240"/>
                    <a:pt x="745" y="239"/>
                    <a:pt x="744" y="240"/>
                  </a:cubicBezTo>
                  <a:cubicBezTo>
                    <a:pt x="744" y="240"/>
                    <a:pt x="744" y="242"/>
                    <a:pt x="744" y="242"/>
                  </a:cubicBezTo>
                  <a:cubicBezTo>
                    <a:pt x="744" y="242"/>
                    <a:pt x="742" y="242"/>
                    <a:pt x="742" y="242"/>
                  </a:cubicBezTo>
                  <a:cubicBezTo>
                    <a:pt x="741" y="243"/>
                    <a:pt x="743" y="244"/>
                    <a:pt x="743" y="243"/>
                  </a:cubicBezTo>
                  <a:cubicBezTo>
                    <a:pt x="742" y="245"/>
                    <a:pt x="740" y="245"/>
                    <a:pt x="739" y="246"/>
                  </a:cubicBezTo>
                  <a:cubicBezTo>
                    <a:pt x="739" y="246"/>
                    <a:pt x="739" y="248"/>
                    <a:pt x="738" y="249"/>
                  </a:cubicBezTo>
                  <a:cubicBezTo>
                    <a:pt x="737" y="250"/>
                    <a:pt x="736" y="249"/>
                    <a:pt x="735" y="250"/>
                  </a:cubicBezTo>
                  <a:cubicBezTo>
                    <a:pt x="734" y="251"/>
                    <a:pt x="734" y="253"/>
                    <a:pt x="733" y="254"/>
                  </a:cubicBezTo>
                  <a:cubicBezTo>
                    <a:pt x="733" y="254"/>
                    <a:pt x="731" y="254"/>
                    <a:pt x="731" y="254"/>
                  </a:cubicBezTo>
                  <a:cubicBezTo>
                    <a:pt x="731" y="254"/>
                    <a:pt x="731" y="257"/>
                    <a:pt x="730" y="256"/>
                  </a:cubicBezTo>
                  <a:cubicBezTo>
                    <a:pt x="729" y="255"/>
                    <a:pt x="728" y="255"/>
                    <a:pt x="728" y="259"/>
                  </a:cubicBezTo>
                  <a:cubicBezTo>
                    <a:pt x="722" y="259"/>
                    <a:pt x="722" y="259"/>
                    <a:pt x="716" y="259"/>
                  </a:cubicBezTo>
                  <a:cubicBezTo>
                    <a:pt x="716" y="259"/>
                    <a:pt x="711" y="262"/>
                    <a:pt x="713" y="262"/>
                  </a:cubicBezTo>
                  <a:cubicBezTo>
                    <a:pt x="715" y="265"/>
                    <a:pt x="705" y="262"/>
                    <a:pt x="710" y="264"/>
                  </a:cubicBezTo>
                  <a:cubicBezTo>
                    <a:pt x="710" y="266"/>
                    <a:pt x="708" y="266"/>
                    <a:pt x="708" y="264"/>
                  </a:cubicBezTo>
                  <a:cubicBezTo>
                    <a:pt x="705" y="267"/>
                    <a:pt x="706" y="270"/>
                    <a:pt x="706" y="274"/>
                  </a:cubicBezTo>
                  <a:cubicBezTo>
                    <a:pt x="703" y="275"/>
                    <a:pt x="704" y="275"/>
                    <a:pt x="700" y="274"/>
                  </a:cubicBezTo>
                  <a:cubicBezTo>
                    <a:pt x="702" y="275"/>
                    <a:pt x="702" y="276"/>
                    <a:pt x="699" y="276"/>
                  </a:cubicBezTo>
                  <a:cubicBezTo>
                    <a:pt x="699" y="279"/>
                    <a:pt x="700" y="289"/>
                    <a:pt x="702" y="286"/>
                  </a:cubicBezTo>
                  <a:cubicBezTo>
                    <a:pt x="704" y="286"/>
                    <a:pt x="702" y="295"/>
                    <a:pt x="705" y="295"/>
                  </a:cubicBezTo>
                  <a:cubicBezTo>
                    <a:pt x="708" y="295"/>
                    <a:pt x="705" y="299"/>
                    <a:pt x="708" y="300"/>
                  </a:cubicBezTo>
                  <a:cubicBezTo>
                    <a:pt x="707" y="300"/>
                    <a:pt x="707" y="302"/>
                    <a:pt x="706" y="302"/>
                  </a:cubicBezTo>
                  <a:cubicBezTo>
                    <a:pt x="705" y="303"/>
                    <a:pt x="704" y="301"/>
                    <a:pt x="704" y="301"/>
                  </a:cubicBezTo>
                  <a:cubicBezTo>
                    <a:pt x="703" y="302"/>
                    <a:pt x="704" y="303"/>
                    <a:pt x="703" y="303"/>
                  </a:cubicBezTo>
                  <a:cubicBezTo>
                    <a:pt x="702" y="304"/>
                    <a:pt x="700" y="303"/>
                    <a:pt x="699" y="303"/>
                  </a:cubicBezTo>
                  <a:cubicBezTo>
                    <a:pt x="697" y="304"/>
                    <a:pt x="693" y="307"/>
                    <a:pt x="691" y="304"/>
                  </a:cubicBezTo>
                  <a:cubicBezTo>
                    <a:pt x="691" y="302"/>
                    <a:pt x="692" y="301"/>
                    <a:pt x="692" y="300"/>
                  </a:cubicBezTo>
                  <a:cubicBezTo>
                    <a:pt x="693" y="297"/>
                    <a:pt x="691" y="294"/>
                    <a:pt x="693" y="293"/>
                  </a:cubicBezTo>
                  <a:cubicBezTo>
                    <a:pt x="693" y="291"/>
                    <a:pt x="690" y="292"/>
                    <a:pt x="691" y="288"/>
                  </a:cubicBezTo>
                  <a:cubicBezTo>
                    <a:pt x="689" y="287"/>
                    <a:pt x="686" y="289"/>
                    <a:pt x="684" y="286"/>
                  </a:cubicBezTo>
                  <a:cubicBezTo>
                    <a:pt x="683" y="282"/>
                    <a:pt x="688" y="284"/>
                    <a:pt x="686" y="280"/>
                  </a:cubicBezTo>
                  <a:cubicBezTo>
                    <a:pt x="686" y="278"/>
                    <a:pt x="685" y="279"/>
                    <a:pt x="685" y="280"/>
                  </a:cubicBezTo>
                  <a:cubicBezTo>
                    <a:pt x="684" y="280"/>
                    <a:pt x="684" y="278"/>
                    <a:pt x="683" y="277"/>
                  </a:cubicBezTo>
                  <a:cubicBezTo>
                    <a:pt x="682" y="277"/>
                    <a:pt x="681" y="276"/>
                    <a:pt x="680" y="275"/>
                  </a:cubicBezTo>
                  <a:cubicBezTo>
                    <a:pt x="680" y="276"/>
                    <a:pt x="679" y="276"/>
                    <a:pt x="677" y="276"/>
                  </a:cubicBezTo>
                  <a:cubicBezTo>
                    <a:pt x="676" y="276"/>
                    <a:pt x="676" y="277"/>
                    <a:pt x="677" y="277"/>
                  </a:cubicBezTo>
                  <a:cubicBezTo>
                    <a:pt x="677" y="281"/>
                    <a:pt x="674" y="275"/>
                    <a:pt x="675" y="280"/>
                  </a:cubicBezTo>
                  <a:cubicBezTo>
                    <a:pt x="671" y="277"/>
                    <a:pt x="672" y="282"/>
                    <a:pt x="668" y="280"/>
                  </a:cubicBezTo>
                  <a:cubicBezTo>
                    <a:pt x="671" y="277"/>
                    <a:pt x="668" y="275"/>
                    <a:pt x="671" y="273"/>
                  </a:cubicBezTo>
                  <a:cubicBezTo>
                    <a:pt x="673" y="271"/>
                    <a:pt x="665" y="272"/>
                    <a:pt x="665" y="274"/>
                  </a:cubicBezTo>
                  <a:cubicBezTo>
                    <a:pt x="665" y="277"/>
                    <a:pt x="664" y="273"/>
                    <a:pt x="664" y="273"/>
                  </a:cubicBezTo>
                  <a:cubicBezTo>
                    <a:pt x="662" y="273"/>
                    <a:pt x="663" y="276"/>
                    <a:pt x="660" y="276"/>
                  </a:cubicBezTo>
                  <a:cubicBezTo>
                    <a:pt x="660" y="276"/>
                    <a:pt x="657" y="278"/>
                    <a:pt x="657" y="279"/>
                  </a:cubicBezTo>
                  <a:cubicBezTo>
                    <a:pt x="656" y="279"/>
                    <a:pt x="656" y="280"/>
                    <a:pt x="656" y="281"/>
                  </a:cubicBezTo>
                  <a:cubicBezTo>
                    <a:pt x="651" y="280"/>
                    <a:pt x="652" y="280"/>
                    <a:pt x="648" y="281"/>
                  </a:cubicBezTo>
                  <a:cubicBezTo>
                    <a:pt x="649" y="281"/>
                    <a:pt x="648" y="284"/>
                    <a:pt x="649" y="284"/>
                  </a:cubicBezTo>
                  <a:cubicBezTo>
                    <a:pt x="650" y="285"/>
                    <a:pt x="651" y="284"/>
                    <a:pt x="652" y="284"/>
                  </a:cubicBezTo>
                  <a:cubicBezTo>
                    <a:pt x="653" y="285"/>
                    <a:pt x="652" y="286"/>
                    <a:pt x="652" y="287"/>
                  </a:cubicBezTo>
                  <a:cubicBezTo>
                    <a:pt x="653" y="287"/>
                    <a:pt x="655" y="286"/>
                    <a:pt x="656" y="287"/>
                  </a:cubicBezTo>
                  <a:cubicBezTo>
                    <a:pt x="656" y="287"/>
                    <a:pt x="655" y="289"/>
                    <a:pt x="656" y="289"/>
                  </a:cubicBezTo>
                  <a:cubicBezTo>
                    <a:pt x="657" y="290"/>
                    <a:pt x="658" y="289"/>
                    <a:pt x="659" y="290"/>
                  </a:cubicBezTo>
                  <a:cubicBezTo>
                    <a:pt x="661" y="290"/>
                    <a:pt x="660" y="288"/>
                    <a:pt x="662" y="288"/>
                  </a:cubicBezTo>
                  <a:cubicBezTo>
                    <a:pt x="666" y="288"/>
                    <a:pt x="670" y="288"/>
                    <a:pt x="670" y="293"/>
                  </a:cubicBezTo>
                  <a:cubicBezTo>
                    <a:pt x="668" y="294"/>
                    <a:pt x="666" y="294"/>
                    <a:pt x="664" y="293"/>
                  </a:cubicBezTo>
                  <a:cubicBezTo>
                    <a:pt x="663" y="294"/>
                    <a:pt x="662" y="296"/>
                    <a:pt x="663" y="299"/>
                  </a:cubicBezTo>
                  <a:cubicBezTo>
                    <a:pt x="661" y="298"/>
                    <a:pt x="660" y="300"/>
                    <a:pt x="662" y="300"/>
                  </a:cubicBezTo>
                  <a:cubicBezTo>
                    <a:pt x="661" y="301"/>
                    <a:pt x="659" y="301"/>
                    <a:pt x="657" y="301"/>
                  </a:cubicBezTo>
                  <a:cubicBezTo>
                    <a:pt x="659" y="305"/>
                    <a:pt x="663" y="307"/>
                    <a:pt x="663" y="313"/>
                  </a:cubicBezTo>
                  <a:cubicBezTo>
                    <a:pt x="666" y="309"/>
                    <a:pt x="664" y="312"/>
                    <a:pt x="666" y="314"/>
                  </a:cubicBezTo>
                  <a:cubicBezTo>
                    <a:pt x="666" y="318"/>
                    <a:pt x="667" y="324"/>
                    <a:pt x="665" y="327"/>
                  </a:cubicBezTo>
                  <a:cubicBezTo>
                    <a:pt x="667" y="330"/>
                    <a:pt x="668" y="333"/>
                    <a:pt x="668" y="339"/>
                  </a:cubicBezTo>
                  <a:cubicBezTo>
                    <a:pt x="664" y="336"/>
                    <a:pt x="666" y="344"/>
                    <a:pt x="664" y="342"/>
                  </a:cubicBezTo>
                  <a:cubicBezTo>
                    <a:pt x="662" y="341"/>
                    <a:pt x="664" y="342"/>
                    <a:pt x="663" y="343"/>
                  </a:cubicBezTo>
                  <a:cubicBezTo>
                    <a:pt x="662" y="344"/>
                    <a:pt x="659" y="344"/>
                    <a:pt x="660" y="348"/>
                  </a:cubicBezTo>
                  <a:cubicBezTo>
                    <a:pt x="657" y="347"/>
                    <a:pt x="660" y="352"/>
                    <a:pt x="656" y="350"/>
                  </a:cubicBezTo>
                  <a:cubicBezTo>
                    <a:pt x="659" y="353"/>
                    <a:pt x="651" y="355"/>
                    <a:pt x="652" y="356"/>
                  </a:cubicBezTo>
                  <a:cubicBezTo>
                    <a:pt x="654" y="358"/>
                    <a:pt x="652" y="357"/>
                    <a:pt x="650" y="359"/>
                  </a:cubicBezTo>
                  <a:cubicBezTo>
                    <a:pt x="649" y="360"/>
                    <a:pt x="650" y="361"/>
                    <a:pt x="649" y="362"/>
                  </a:cubicBezTo>
                  <a:cubicBezTo>
                    <a:pt x="648" y="363"/>
                    <a:pt x="647" y="362"/>
                    <a:pt x="646" y="362"/>
                  </a:cubicBezTo>
                  <a:cubicBezTo>
                    <a:pt x="646" y="363"/>
                    <a:pt x="647" y="364"/>
                    <a:pt x="646" y="365"/>
                  </a:cubicBezTo>
                  <a:cubicBezTo>
                    <a:pt x="645" y="366"/>
                    <a:pt x="642" y="364"/>
                    <a:pt x="643" y="367"/>
                  </a:cubicBezTo>
                  <a:cubicBezTo>
                    <a:pt x="635" y="368"/>
                    <a:pt x="636" y="368"/>
                    <a:pt x="629" y="367"/>
                  </a:cubicBezTo>
                  <a:cubicBezTo>
                    <a:pt x="627" y="367"/>
                    <a:pt x="628" y="369"/>
                    <a:pt x="628" y="370"/>
                  </a:cubicBezTo>
                  <a:cubicBezTo>
                    <a:pt x="625" y="368"/>
                    <a:pt x="621" y="373"/>
                    <a:pt x="620" y="373"/>
                  </a:cubicBezTo>
                  <a:cubicBezTo>
                    <a:pt x="618" y="371"/>
                    <a:pt x="620" y="374"/>
                    <a:pt x="616" y="374"/>
                  </a:cubicBezTo>
                  <a:cubicBezTo>
                    <a:pt x="614" y="374"/>
                    <a:pt x="617" y="376"/>
                    <a:pt x="615" y="376"/>
                  </a:cubicBezTo>
                  <a:cubicBezTo>
                    <a:pt x="612" y="379"/>
                    <a:pt x="611" y="374"/>
                    <a:pt x="607" y="374"/>
                  </a:cubicBezTo>
                  <a:cubicBezTo>
                    <a:pt x="604" y="373"/>
                    <a:pt x="603" y="375"/>
                    <a:pt x="600" y="375"/>
                  </a:cubicBezTo>
                  <a:cubicBezTo>
                    <a:pt x="599" y="376"/>
                    <a:pt x="598" y="378"/>
                    <a:pt x="598" y="380"/>
                  </a:cubicBezTo>
                  <a:cubicBezTo>
                    <a:pt x="594" y="379"/>
                    <a:pt x="594" y="382"/>
                    <a:pt x="592" y="382"/>
                  </a:cubicBezTo>
                  <a:cubicBezTo>
                    <a:pt x="591" y="385"/>
                    <a:pt x="594" y="384"/>
                    <a:pt x="595" y="387"/>
                  </a:cubicBezTo>
                  <a:cubicBezTo>
                    <a:pt x="595" y="388"/>
                    <a:pt x="595" y="389"/>
                    <a:pt x="596" y="389"/>
                  </a:cubicBezTo>
                  <a:cubicBezTo>
                    <a:pt x="597" y="389"/>
                    <a:pt x="596" y="391"/>
                    <a:pt x="597" y="392"/>
                  </a:cubicBezTo>
                  <a:cubicBezTo>
                    <a:pt x="598" y="393"/>
                    <a:pt x="599" y="392"/>
                    <a:pt x="600" y="393"/>
                  </a:cubicBezTo>
                  <a:cubicBezTo>
                    <a:pt x="601" y="393"/>
                    <a:pt x="600" y="395"/>
                    <a:pt x="600" y="395"/>
                  </a:cubicBezTo>
                  <a:cubicBezTo>
                    <a:pt x="601" y="396"/>
                    <a:pt x="602" y="395"/>
                    <a:pt x="603" y="395"/>
                  </a:cubicBezTo>
                  <a:cubicBezTo>
                    <a:pt x="604" y="396"/>
                    <a:pt x="604" y="399"/>
                    <a:pt x="605" y="401"/>
                  </a:cubicBezTo>
                  <a:cubicBezTo>
                    <a:pt x="606" y="402"/>
                    <a:pt x="609" y="405"/>
                    <a:pt x="609" y="405"/>
                  </a:cubicBezTo>
                  <a:cubicBezTo>
                    <a:pt x="609" y="406"/>
                    <a:pt x="609" y="408"/>
                    <a:pt x="609" y="409"/>
                  </a:cubicBezTo>
                  <a:cubicBezTo>
                    <a:pt x="609" y="411"/>
                    <a:pt x="610" y="412"/>
                    <a:pt x="610" y="414"/>
                  </a:cubicBezTo>
                  <a:cubicBezTo>
                    <a:pt x="610" y="416"/>
                    <a:pt x="609" y="416"/>
                    <a:pt x="609" y="418"/>
                  </a:cubicBezTo>
                  <a:cubicBezTo>
                    <a:pt x="608" y="420"/>
                    <a:pt x="609" y="422"/>
                    <a:pt x="606" y="420"/>
                  </a:cubicBezTo>
                  <a:cubicBezTo>
                    <a:pt x="608" y="424"/>
                    <a:pt x="603" y="422"/>
                    <a:pt x="604" y="426"/>
                  </a:cubicBezTo>
                  <a:cubicBezTo>
                    <a:pt x="599" y="424"/>
                    <a:pt x="600" y="428"/>
                    <a:pt x="597" y="428"/>
                  </a:cubicBezTo>
                  <a:cubicBezTo>
                    <a:pt x="595" y="428"/>
                    <a:pt x="596" y="430"/>
                    <a:pt x="596" y="430"/>
                  </a:cubicBezTo>
                  <a:cubicBezTo>
                    <a:pt x="596" y="431"/>
                    <a:pt x="592" y="431"/>
                    <a:pt x="593" y="432"/>
                  </a:cubicBezTo>
                  <a:cubicBezTo>
                    <a:pt x="594" y="433"/>
                    <a:pt x="594" y="432"/>
                    <a:pt x="593" y="433"/>
                  </a:cubicBezTo>
                  <a:cubicBezTo>
                    <a:pt x="592" y="434"/>
                    <a:pt x="592" y="435"/>
                    <a:pt x="590" y="435"/>
                  </a:cubicBezTo>
                  <a:cubicBezTo>
                    <a:pt x="591" y="429"/>
                    <a:pt x="588" y="434"/>
                    <a:pt x="587" y="432"/>
                  </a:cubicBezTo>
                  <a:cubicBezTo>
                    <a:pt x="587" y="431"/>
                    <a:pt x="587" y="428"/>
                    <a:pt x="585" y="427"/>
                  </a:cubicBezTo>
                  <a:cubicBezTo>
                    <a:pt x="585" y="427"/>
                    <a:pt x="583" y="427"/>
                    <a:pt x="583" y="427"/>
                  </a:cubicBezTo>
                  <a:cubicBezTo>
                    <a:pt x="582" y="427"/>
                    <a:pt x="583" y="425"/>
                    <a:pt x="583" y="425"/>
                  </a:cubicBezTo>
                  <a:cubicBezTo>
                    <a:pt x="582" y="424"/>
                    <a:pt x="579" y="424"/>
                    <a:pt x="578" y="423"/>
                  </a:cubicBezTo>
                  <a:cubicBezTo>
                    <a:pt x="578" y="423"/>
                    <a:pt x="578" y="421"/>
                    <a:pt x="578" y="421"/>
                  </a:cubicBezTo>
                  <a:cubicBezTo>
                    <a:pt x="577" y="421"/>
                    <a:pt x="575" y="421"/>
                    <a:pt x="575" y="421"/>
                  </a:cubicBezTo>
                  <a:cubicBezTo>
                    <a:pt x="573" y="421"/>
                    <a:pt x="574" y="418"/>
                    <a:pt x="573" y="418"/>
                  </a:cubicBezTo>
                  <a:cubicBezTo>
                    <a:pt x="573" y="417"/>
                    <a:pt x="572" y="418"/>
                    <a:pt x="572" y="419"/>
                  </a:cubicBezTo>
                  <a:cubicBezTo>
                    <a:pt x="570" y="416"/>
                    <a:pt x="571" y="416"/>
                    <a:pt x="569" y="414"/>
                  </a:cubicBezTo>
                  <a:cubicBezTo>
                    <a:pt x="565" y="413"/>
                    <a:pt x="566" y="418"/>
                    <a:pt x="565" y="420"/>
                  </a:cubicBezTo>
                  <a:cubicBezTo>
                    <a:pt x="565" y="420"/>
                    <a:pt x="563" y="421"/>
                    <a:pt x="563" y="421"/>
                  </a:cubicBezTo>
                  <a:cubicBezTo>
                    <a:pt x="562" y="423"/>
                    <a:pt x="564" y="427"/>
                    <a:pt x="562" y="428"/>
                  </a:cubicBezTo>
                  <a:cubicBezTo>
                    <a:pt x="562" y="429"/>
                    <a:pt x="563" y="430"/>
                    <a:pt x="563" y="432"/>
                  </a:cubicBezTo>
                  <a:cubicBezTo>
                    <a:pt x="563" y="433"/>
                    <a:pt x="565" y="435"/>
                    <a:pt x="565" y="433"/>
                  </a:cubicBezTo>
                  <a:cubicBezTo>
                    <a:pt x="568" y="436"/>
                    <a:pt x="567" y="437"/>
                    <a:pt x="566" y="441"/>
                  </a:cubicBezTo>
                  <a:cubicBezTo>
                    <a:pt x="567" y="442"/>
                    <a:pt x="567" y="442"/>
                    <a:pt x="567" y="443"/>
                  </a:cubicBezTo>
                  <a:cubicBezTo>
                    <a:pt x="568" y="444"/>
                    <a:pt x="569" y="445"/>
                    <a:pt x="570" y="446"/>
                  </a:cubicBezTo>
                  <a:cubicBezTo>
                    <a:pt x="572" y="447"/>
                    <a:pt x="573" y="448"/>
                    <a:pt x="576" y="449"/>
                  </a:cubicBezTo>
                  <a:cubicBezTo>
                    <a:pt x="576" y="450"/>
                    <a:pt x="576" y="450"/>
                    <a:pt x="577" y="450"/>
                  </a:cubicBezTo>
                  <a:cubicBezTo>
                    <a:pt x="578" y="451"/>
                    <a:pt x="578" y="452"/>
                    <a:pt x="578" y="453"/>
                  </a:cubicBezTo>
                  <a:cubicBezTo>
                    <a:pt x="578" y="454"/>
                    <a:pt x="580" y="453"/>
                    <a:pt x="580" y="454"/>
                  </a:cubicBezTo>
                  <a:cubicBezTo>
                    <a:pt x="581" y="455"/>
                    <a:pt x="580" y="457"/>
                    <a:pt x="580" y="459"/>
                  </a:cubicBezTo>
                  <a:cubicBezTo>
                    <a:pt x="581" y="459"/>
                    <a:pt x="583" y="461"/>
                    <a:pt x="583" y="461"/>
                  </a:cubicBezTo>
                  <a:cubicBezTo>
                    <a:pt x="583" y="462"/>
                    <a:pt x="580" y="465"/>
                    <a:pt x="584" y="466"/>
                  </a:cubicBezTo>
                  <a:cubicBezTo>
                    <a:pt x="583" y="468"/>
                    <a:pt x="581" y="467"/>
                    <a:pt x="579" y="467"/>
                  </a:cubicBezTo>
                  <a:cubicBezTo>
                    <a:pt x="578" y="467"/>
                    <a:pt x="574" y="467"/>
                    <a:pt x="573" y="466"/>
                  </a:cubicBezTo>
                  <a:cubicBezTo>
                    <a:pt x="574" y="466"/>
                    <a:pt x="575" y="461"/>
                    <a:pt x="572" y="465"/>
                  </a:cubicBezTo>
                  <a:cubicBezTo>
                    <a:pt x="570" y="463"/>
                    <a:pt x="571" y="460"/>
                    <a:pt x="570" y="459"/>
                  </a:cubicBezTo>
                  <a:cubicBezTo>
                    <a:pt x="569" y="457"/>
                    <a:pt x="568" y="457"/>
                    <a:pt x="566" y="455"/>
                  </a:cubicBezTo>
                  <a:cubicBezTo>
                    <a:pt x="566" y="454"/>
                    <a:pt x="566" y="452"/>
                    <a:pt x="567" y="452"/>
                  </a:cubicBezTo>
                  <a:cubicBezTo>
                    <a:pt x="565" y="449"/>
                    <a:pt x="565" y="446"/>
                    <a:pt x="562" y="445"/>
                  </a:cubicBezTo>
                  <a:cubicBezTo>
                    <a:pt x="562" y="443"/>
                    <a:pt x="560" y="442"/>
                    <a:pt x="562" y="441"/>
                  </a:cubicBezTo>
                  <a:cubicBezTo>
                    <a:pt x="561" y="440"/>
                    <a:pt x="559" y="439"/>
                    <a:pt x="558" y="439"/>
                  </a:cubicBezTo>
                  <a:cubicBezTo>
                    <a:pt x="558" y="437"/>
                    <a:pt x="558" y="435"/>
                    <a:pt x="557" y="435"/>
                  </a:cubicBezTo>
                  <a:cubicBezTo>
                    <a:pt x="556" y="433"/>
                    <a:pt x="558" y="432"/>
                    <a:pt x="558" y="430"/>
                  </a:cubicBezTo>
                  <a:cubicBezTo>
                    <a:pt x="558" y="428"/>
                    <a:pt x="557" y="427"/>
                    <a:pt x="556" y="427"/>
                  </a:cubicBezTo>
                  <a:cubicBezTo>
                    <a:pt x="556" y="426"/>
                    <a:pt x="557" y="425"/>
                    <a:pt x="556" y="425"/>
                  </a:cubicBezTo>
                  <a:cubicBezTo>
                    <a:pt x="556" y="423"/>
                    <a:pt x="559" y="424"/>
                    <a:pt x="560" y="423"/>
                  </a:cubicBezTo>
                  <a:cubicBezTo>
                    <a:pt x="560" y="422"/>
                    <a:pt x="559" y="422"/>
                    <a:pt x="559" y="421"/>
                  </a:cubicBezTo>
                  <a:cubicBezTo>
                    <a:pt x="559" y="420"/>
                    <a:pt x="561" y="420"/>
                    <a:pt x="560" y="419"/>
                  </a:cubicBezTo>
                  <a:cubicBezTo>
                    <a:pt x="560" y="417"/>
                    <a:pt x="558" y="415"/>
                    <a:pt x="558" y="413"/>
                  </a:cubicBezTo>
                  <a:cubicBezTo>
                    <a:pt x="558" y="410"/>
                    <a:pt x="559" y="407"/>
                    <a:pt x="558" y="406"/>
                  </a:cubicBezTo>
                  <a:cubicBezTo>
                    <a:pt x="558" y="404"/>
                    <a:pt x="556" y="404"/>
                    <a:pt x="556" y="403"/>
                  </a:cubicBezTo>
                  <a:cubicBezTo>
                    <a:pt x="555" y="402"/>
                    <a:pt x="555" y="401"/>
                    <a:pt x="555" y="400"/>
                  </a:cubicBezTo>
                  <a:cubicBezTo>
                    <a:pt x="553" y="398"/>
                    <a:pt x="552" y="396"/>
                    <a:pt x="551" y="395"/>
                  </a:cubicBezTo>
                  <a:cubicBezTo>
                    <a:pt x="547" y="394"/>
                    <a:pt x="549" y="399"/>
                    <a:pt x="546" y="396"/>
                  </a:cubicBezTo>
                  <a:cubicBezTo>
                    <a:pt x="545" y="396"/>
                    <a:pt x="546" y="399"/>
                    <a:pt x="545" y="400"/>
                  </a:cubicBezTo>
                  <a:cubicBezTo>
                    <a:pt x="545" y="400"/>
                    <a:pt x="543" y="399"/>
                    <a:pt x="543" y="400"/>
                  </a:cubicBezTo>
                  <a:cubicBezTo>
                    <a:pt x="542" y="401"/>
                    <a:pt x="543" y="402"/>
                    <a:pt x="542" y="402"/>
                  </a:cubicBezTo>
                  <a:cubicBezTo>
                    <a:pt x="539" y="402"/>
                    <a:pt x="539" y="402"/>
                    <a:pt x="538" y="399"/>
                  </a:cubicBezTo>
                  <a:cubicBezTo>
                    <a:pt x="538" y="398"/>
                    <a:pt x="537" y="398"/>
                    <a:pt x="537" y="397"/>
                  </a:cubicBezTo>
                  <a:cubicBezTo>
                    <a:pt x="536" y="396"/>
                    <a:pt x="538" y="396"/>
                    <a:pt x="538" y="395"/>
                  </a:cubicBezTo>
                  <a:cubicBezTo>
                    <a:pt x="538" y="394"/>
                    <a:pt x="535" y="389"/>
                    <a:pt x="538" y="387"/>
                  </a:cubicBezTo>
                  <a:cubicBezTo>
                    <a:pt x="537" y="386"/>
                    <a:pt x="535" y="385"/>
                    <a:pt x="536" y="380"/>
                  </a:cubicBezTo>
                  <a:cubicBezTo>
                    <a:pt x="535" y="380"/>
                    <a:pt x="535" y="381"/>
                    <a:pt x="535" y="382"/>
                  </a:cubicBezTo>
                  <a:cubicBezTo>
                    <a:pt x="532" y="381"/>
                    <a:pt x="534" y="377"/>
                    <a:pt x="532" y="375"/>
                  </a:cubicBezTo>
                  <a:cubicBezTo>
                    <a:pt x="531" y="374"/>
                    <a:pt x="531" y="374"/>
                    <a:pt x="530" y="373"/>
                  </a:cubicBezTo>
                  <a:cubicBezTo>
                    <a:pt x="529" y="372"/>
                    <a:pt x="529" y="371"/>
                    <a:pt x="529" y="370"/>
                  </a:cubicBezTo>
                  <a:cubicBezTo>
                    <a:pt x="528" y="369"/>
                    <a:pt x="524" y="370"/>
                    <a:pt x="525" y="367"/>
                  </a:cubicBezTo>
                  <a:cubicBezTo>
                    <a:pt x="521" y="366"/>
                    <a:pt x="520" y="369"/>
                    <a:pt x="518" y="370"/>
                  </a:cubicBezTo>
                  <a:cubicBezTo>
                    <a:pt x="516" y="370"/>
                    <a:pt x="515" y="370"/>
                    <a:pt x="514" y="372"/>
                  </a:cubicBezTo>
                  <a:cubicBezTo>
                    <a:pt x="512" y="372"/>
                    <a:pt x="509" y="372"/>
                    <a:pt x="506" y="372"/>
                  </a:cubicBezTo>
                  <a:cubicBezTo>
                    <a:pt x="506" y="372"/>
                    <a:pt x="504" y="373"/>
                    <a:pt x="504" y="374"/>
                  </a:cubicBezTo>
                  <a:cubicBezTo>
                    <a:pt x="503" y="375"/>
                    <a:pt x="503" y="374"/>
                    <a:pt x="503" y="375"/>
                  </a:cubicBezTo>
                  <a:cubicBezTo>
                    <a:pt x="503" y="376"/>
                    <a:pt x="500" y="377"/>
                    <a:pt x="499" y="377"/>
                  </a:cubicBezTo>
                  <a:cubicBezTo>
                    <a:pt x="497" y="380"/>
                    <a:pt x="494" y="384"/>
                    <a:pt x="490" y="386"/>
                  </a:cubicBezTo>
                  <a:cubicBezTo>
                    <a:pt x="487" y="388"/>
                    <a:pt x="486" y="392"/>
                    <a:pt x="482" y="393"/>
                  </a:cubicBezTo>
                  <a:cubicBezTo>
                    <a:pt x="483" y="395"/>
                    <a:pt x="483" y="395"/>
                    <a:pt x="479" y="395"/>
                  </a:cubicBezTo>
                  <a:cubicBezTo>
                    <a:pt x="479" y="397"/>
                    <a:pt x="479" y="397"/>
                    <a:pt x="480" y="397"/>
                  </a:cubicBezTo>
                  <a:cubicBezTo>
                    <a:pt x="480" y="399"/>
                    <a:pt x="478" y="399"/>
                    <a:pt x="478" y="397"/>
                  </a:cubicBezTo>
                  <a:cubicBezTo>
                    <a:pt x="476" y="398"/>
                    <a:pt x="477" y="401"/>
                    <a:pt x="473" y="400"/>
                  </a:cubicBezTo>
                  <a:cubicBezTo>
                    <a:pt x="472" y="401"/>
                    <a:pt x="472" y="403"/>
                    <a:pt x="470" y="402"/>
                  </a:cubicBezTo>
                  <a:cubicBezTo>
                    <a:pt x="469" y="404"/>
                    <a:pt x="471" y="404"/>
                    <a:pt x="471" y="406"/>
                  </a:cubicBezTo>
                  <a:cubicBezTo>
                    <a:pt x="471" y="408"/>
                    <a:pt x="469" y="411"/>
                    <a:pt x="469" y="415"/>
                  </a:cubicBezTo>
                  <a:cubicBezTo>
                    <a:pt x="468" y="420"/>
                    <a:pt x="468" y="426"/>
                    <a:pt x="467" y="428"/>
                  </a:cubicBezTo>
                  <a:cubicBezTo>
                    <a:pt x="467" y="428"/>
                    <a:pt x="465" y="428"/>
                    <a:pt x="465" y="428"/>
                  </a:cubicBezTo>
                  <a:cubicBezTo>
                    <a:pt x="464" y="429"/>
                    <a:pt x="465" y="432"/>
                    <a:pt x="464" y="433"/>
                  </a:cubicBezTo>
                  <a:cubicBezTo>
                    <a:pt x="463" y="434"/>
                    <a:pt x="461" y="433"/>
                    <a:pt x="459" y="434"/>
                  </a:cubicBezTo>
                  <a:cubicBezTo>
                    <a:pt x="458" y="435"/>
                    <a:pt x="458" y="437"/>
                    <a:pt x="456" y="436"/>
                  </a:cubicBezTo>
                  <a:cubicBezTo>
                    <a:pt x="453" y="433"/>
                    <a:pt x="451" y="429"/>
                    <a:pt x="450" y="425"/>
                  </a:cubicBezTo>
                  <a:cubicBezTo>
                    <a:pt x="449" y="424"/>
                    <a:pt x="448" y="423"/>
                    <a:pt x="447" y="422"/>
                  </a:cubicBezTo>
                  <a:cubicBezTo>
                    <a:pt x="447" y="422"/>
                    <a:pt x="446" y="421"/>
                    <a:pt x="445" y="421"/>
                  </a:cubicBezTo>
                  <a:cubicBezTo>
                    <a:pt x="444" y="417"/>
                    <a:pt x="447" y="417"/>
                    <a:pt x="447" y="415"/>
                  </a:cubicBezTo>
                  <a:cubicBezTo>
                    <a:pt x="447" y="413"/>
                    <a:pt x="445" y="412"/>
                    <a:pt x="444" y="410"/>
                  </a:cubicBezTo>
                  <a:cubicBezTo>
                    <a:pt x="443" y="409"/>
                    <a:pt x="442" y="407"/>
                    <a:pt x="440" y="407"/>
                  </a:cubicBezTo>
                  <a:cubicBezTo>
                    <a:pt x="440" y="405"/>
                    <a:pt x="439" y="402"/>
                    <a:pt x="438" y="400"/>
                  </a:cubicBezTo>
                  <a:cubicBezTo>
                    <a:pt x="437" y="398"/>
                    <a:pt x="436" y="389"/>
                    <a:pt x="436" y="383"/>
                  </a:cubicBezTo>
                  <a:cubicBezTo>
                    <a:pt x="435" y="380"/>
                    <a:pt x="434" y="374"/>
                    <a:pt x="433" y="369"/>
                  </a:cubicBezTo>
                  <a:cubicBezTo>
                    <a:pt x="432" y="370"/>
                    <a:pt x="428" y="374"/>
                    <a:pt x="431" y="375"/>
                  </a:cubicBezTo>
                  <a:cubicBezTo>
                    <a:pt x="431" y="378"/>
                    <a:pt x="426" y="375"/>
                    <a:pt x="425" y="375"/>
                  </a:cubicBezTo>
                  <a:cubicBezTo>
                    <a:pt x="424" y="375"/>
                    <a:pt x="423" y="375"/>
                    <a:pt x="423" y="375"/>
                  </a:cubicBezTo>
                  <a:cubicBezTo>
                    <a:pt x="421" y="374"/>
                    <a:pt x="420" y="370"/>
                    <a:pt x="418" y="372"/>
                  </a:cubicBezTo>
                  <a:cubicBezTo>
                    <a:pt x="418" y="370"/>
                    <a:pt x="419" y="369"/>
                    <a:pt x="420" y="369"/>
                  </a:cubicBezTo>
                  <a:cubicBezTo>
                    <a:pt x="419" y="368"/>
                    <a:pt x="420" y="367"/>
                    <a:pt x="420" y="366"/>
                  </a:cubicBezTo>
                  <a:cubicBezTo>
                    <a:pt x="420" y="364"/>
                    <a:pt x="417" y="365"/>
                    <a:pt x="416" y="365"/>
                  </a:cubicBezTo>
                  <a:cubicBezTo>
                    <a:pt x="414" y="364"/>
                    <a:pt x="413" y="359"/>
                    <a:pt x="412" y="362"/>
                  </a:cubicBezTo>
                  <a:cubicBezTo>
                    <a:pt x="409" y="362"/>
                    <a:pt x="411" y="358"/>
                    <a:pt x="411" y="359"/>
                  </a:cubicBezTo>
                  <a:cubicBezTo>
                    <a:pt x="410" y="357"/>
                    <a:pt x="408" y="357"/>
                    <a:pt x="409" y="355"/>
                  </a:cubicBezTo>
                  <a:cubicBezTo>
                    <a:pt x="408" y="355"/>
                    <a:pt x="405" y="356"/>
                    <a:pt x="404" y="355"/>
                  </a:cubicBezTo>
                  <a:cubicBezTo>
                    <a:pt x="404" y="355"/>
                    <a:pt x="404" y="353"/>
                    <a:pt x="404" y="353"/>
                  </a:cubicBezTo>
                  <a:cubicBezTo>
                    <a:pt x="401" y="352"/>
                    <a:pt x="399" y="354"/>
                    <a:pt x="397" y="354"/>
                  </a:cubicBezTo>
                  <a:cubicBezTo>
                    <a:pt x="396" y="354"/>
                    <a:pt x="395" y="354"/>
                    <a:pt x="394" y="354"/>
                  </a:cubicBezTo>
                  <a:cubicBezTo>
                    <a:pt x="393" y="354"/>
                    <a:pt x="392" y="352"/>
                    <a:pt x="392" y="355"/>
                  </a:cubicBezTo>
                  <a:cubicBezTo>
                    <a:pt x="381" y="356"/>
                    <a:pt x="372" y="354"/>
                    <a:pt x="364" y="353"/>
                  </a:cubicBezTo>
                  <a:cubicBezTo>
                    <a:pt x="364" y="350"/>
                    <a:pt x="362" y="351"/>
                    <a:pt x="361" y="349"/>
                  </a:cubicBezTo>
                  <a:cubicBezTo>
                    <a:pt x="361" y="347"/>
                    <a:pt x="356" y="351"/>
                    <a:pt x="359" y="347"/>
                  </a:cubicBezTo>
                  <a:cubicBezTo>
                    <a:pt x="358" y="347"/>
                    <a:pt x="357" y="347"/>
                    <a:pt x="357" y="346"/>
                  </a:cubicBezTo>
                  <a:cubicBezTo>
                    <a:pt x="354" y="347"/>
                    <a:pt x="345" y="345"/>
                    <a:pt x="341" y="345"/>
                  </a:cubicBezTo>
                  <a:cubicBezTo>
                    <a:pt x="340" y="344"/>
                    <a:pt x="339" y="344"/>
                    <a:pt x="339" y="342"/>
                  </a:cubicBezTo>
                  <a:cubicBezTo>
                    <a:pt x="334" y="343"/>
                    <a:pt x="335" y="338"/>
                    <a:pt x="331" y="339"/>
                  </a:cubicBezTo>
                  <a:cubicBezTo>
                    <a:pt x="330" y="334"/>
                    <a:pt x="328" y="332"/>
                    <a:pt x="326" y="328"/>
                  </a:cubicBezTo>
                  <a:cubicBezTo>
                    <a:pt x="316" y="326"/>
                    <a:pt x="316" y="332"/>
                    <a:pt x="317" y="337"/>
                  </a:cubicBezTo>
                  <a:cubicBezTo>
                    <a:pt x="317" y="339"/>
                    <a:pt x="321" y="341"/>
                    <a:pt x="325" y="346"/>
                  </a:cubicBezTo>
                  <a:cubicBezTo>
                    <a:pt x="326" y="347"/>
                    <a:pt x="328" y="353"/>
                    <a:pt x="331" y="352"/>
                  </a:cubicBezTo>
                  <a:cubicBezTo>
                    <a:pt x="330" y="354"/>
                    <a:pt x="333" y="354"/>
                    <a:pt x="332" y="357"/>
                  </a:cubicBezTo>
                  <a:cubicBezTo>
                    <a:pt x="335" y="358"/>
                    <a:pt x="341" y="356"/>
                    <a:pt x="338" y="360"/>
                  </a:cubicBezTo>
                  <a:cubicBezTo>
                    <a:pt x="340" y="361"/>
                    <a:pt x="339" y="358"/>
                    <a:pt x="340" y="357"/>
                  </a:cubicBezTo>
                  <a:cubicBezTo>
                    <a:pt x="341" y="357"/>
                    <a:pt x="345" y="357"/>
                    <a:pt x="345" y="355"/>
                  </a:cubicBezTo>
                  <a:cubicBezTo>
                    <a:pt x="345" y="354"/>
                    <a:pt x="346" y="354"/>
                    <a:pt x="347" y="354"/>
                  </a:cubicBezTo>
                  <a:cubicBezTo>
                    <a:pt x="349" y="354"/>
                    <a:pt x="348" y="352"/>
                    <a:pt x="348" y="352"/>
                  </a:cubicBezTo>
                  <a:cubicBezTo>
                    <a:pt x="350" y="351"/>
                    <a:pt x="353" y="351"/>
                    <a:pt x="356" y="350"/>
                  </a:cubicBezTo>
                  <a:cubicBezTo>
                    <a:pt x="356" y="351"/>
                    <a:pt x="354" y="352"/>
                    <a:pt x="354" y="353"/>
                  </a:cubicBezTo>
                  <a:cubicBezTo>
                    <a:pt x="355" y="353"/>
                    <a:pt x="357" y="352"/>
                    <a:pt x="357" y="353"/>
                  </a:cubicBezTo>
                  <a:cubicBezTo>
                    <a:pt x="358" y="355"/>
                    <a:pt x="357" y="356"/>
                    <a:pt x="358" y="357"/>
                  </a:cubicBezTo>
                  <a:cubicBezTo>
                    <a:pt x="357" y="360"/>
                    <a:pt x="361" y="359"/>
                    <a:pt x="361" y="361"/>
                  </a:cubicBezTo>
                  <a:cubicBezTo>
                    <a:pt x="362" y="364"/>
                    <a:pt x="364" y="362"/>
                    <a:pt x="366" y="363"/>
                  </a:cubicBezTo>
                  <a:cubicBezTo>
                    <a:pt x="368" y="365"/>
                    <a:pt x="367" y="366"/>
                    <a:pt x="370" y="367"/>
                  </a:cubicBezTo>
                  <a:cubicBezTo>
                    <a:pt x="367" y="370"/>
                    <a:pt x="370" y="373"/>
                    <a:pt x="370" y="376"/>
                  </a:cubicBezTo>
                  <a:cubicBezTo>
                    <a:pt x="368" y="376"/>
                    <a:pt x="367" y="376"/>
                    <a:pt x="366" y="376"/>
                  </a:cubicBezTo>
                  <a:cubicBezTo>
                    <a:pt x="367" y="381"/>
                    <a:pt x="363" y="380"/>
                    <a:pt x="364" y="383"/>
                  </a:cubicBezTo>
                  <a:cubicBezTo>
                    <a:pt x="361" y="383"/>
                    <a:pt x="360" y="384"/>
                    <a:pt x="360" y="386"/>
                  </a:cubicBezTo>
                  <a:cubicBezTo>
                    <a:pt x="359" y="386"/>
                    <a:pt x="357" y="386"/>
                    <a:pt x="356" y="386"/>
                  </a:cubicBezTo>
                  <a:cubicBezTo>
                    <a:pt x="354" y="386"/>
                    <a:pt x="355" y="388"/>
                    <a:pt x="354" y="389"/>
                  </a:cubicBezTo>
                  <a:cubicBezTo>
                    <a:pt x="354" y="390"/>
                    <a:pt x="352" y="389"/>
                    <a:pt x="352" y="389"/>
                  </a:cubicBezTo>
                  <a:cubicBezTo>
                    <a:pt x="351" y="390"/>
                    <a:pt x="352" y="392"/>
                    <a:pt x="352" y="393"/>
                  </a:cubicBezTo>
                  <a:cubicBezTo>
                    <a:pt x="350" y="392"/>
                    <a:pt x="348" y="393"/>
                    <a:pt x="348" y="395"/>
                  </a:cubicBezTo>
                  <a:cubicBezTo>
                    <a:pt x="346" y="395"/>
                    <a:pt x="345" y="396"/>
                    <a:pt x="344" y="396"/>
                  </a:cubicBezTo>
                  <a:cubicBezTo>
                    <a:pt x="342" y="397"/>
                    <a:pt x="342" y="398"/>
                    <a:pt x="339" y="399"/>
                  </a:cubicBezTo>
                  <a:cubicBezTo>
                    <a:pt x="338" y="399"/>
                    <a:pt x="332" y="401"/>
                    <a:pt x="332" y="405"/>
                  </a:cubicBezTo>
                  <a:cubicBezTo>
                    <a:pt x="331" y="405"/>
                    <a:pt x="329" y="404"/>
                    <a:pt x="327" y="405"/>
                  </a:cubicBezTo>
                  <a:cubicBezTo>
                    <a:pt x="326" y="405"/>
                    <a:pt x="327" y="406"/>
                    <a:pt x="326" y="407"/>
                  </a:cubicBezTo>
                  <a:cubicBezTo>
                    <a:pt x="326" y="407"/>
                    <a:pt x="324" y="407"/>
                    <a:pt x="324" y="407"/>
                  </a:cubicBezTo>
                  <a:cubicBezTo>
                    <a:pt x="324" y="407"/>
                    <a:pt x="320" y="408"/>
                    <a:pt x="320" y="408"/>
                  </a:cubicBezTo>
                  <a:cubicBezTo>
                    <a:pt x="318" y="410"/>
                    <a:pt x="309" y="409"/>
                    <a:pt x="305" y="412"/>
                  </a:cubicBezTo>
                  <a:cubicBezTo>
                    <a:pt x="301" y="412"/>
                    <a:pt x="308" y="414"/>
                    <a:pt x="303" y="414"/>
                  </a:cubicBezTo>
                  <a:cubicBezTo>
                    <a:pt x="302" y="414"/>
                    <a:pt x="301" y="414"/>
                    <a:pt x="300" y="414"/>
                  </a:cubicBezTo>
                  <a:cubicBezTo>
                    <a:pt x="299" y="414"/>
                    <a:pt x="299" y="417"/>
                    <a:pt x="297" y="416"/>
                  </a:cubicBezTo>
                  <a:cubicBezTo>
                    <a:pt x="298" y="414"/>
                    <a:pt x="295" y="415"/>
                    <a:pt x="294" y="414"/>
                  </a:cubicBezTo>
                  <a:cubicBezTo>
                    <a:pt x="293" y="413"/>
                    <a:pt x="295" y="409"/>
                    <a:pt x="292" y="409"/>
                  </a:cubicBezTo>
                  <a:cubicBezTo>
                    <a:pt x="292" y="407"/>
                    <a:pt x="293" y="407"/>
                    <a:pt x="293" y="406"/>
                  </a:cubicBezTo>
                  <a:cubicBezTo>
                    <a:pt x="292" y="405"/>
                    <a:pt x="290" y="404"/>
                    <a:pt x="292" y="403"/>
                  </a:cubicBezTo>
                  <a:cubicBezTo>
                    <a:pt x="291" y="402"/>
                    <a:pt x="290" y="401"/>
                    <a:pt x="288" y="401"/>
                  </a:cubicBezTo>
                  <a:cubicBezTo>
                    <a:pt x="290" y="398"/>
                    <a:pt x="286" y="394"/>
                    <a:pt x="288" y="394"/>
                  </a:cubicBezTo>
                  <a:cubicBezTo>
                    <a:pt x="289" y="393"/>
                    <a:pt x="287" y="393"/>
                    <a:pt x="286" y="393"/>
                  </a:cubicBezTo>
                  <a:cubicBezTo>
                    <a:pt x="285" y="392"/>
                    <a:pt x="286" y="389"/>
                    <a:pt x="286" y="389"/>
                  </a:cubicBezTo>
                  <a:cubicBezTo>
                    <a:pt x="286" y="389"/>
                    <a:pt x="284" y="387"/>
                    <a:pt x="284" y="387"/>
                  </a:cubicBezTo>
                  <a:cubicBezTo>
                    <a:pt x="283" y="386"/>
                    <a:pt x="284" y="386"/>
                    <a:pt x="283" y="386"/>
                  </a:cubicBezTo>
                  <a:cubicBezTo>
                    <a:pt x="282" y="386"/>
                    <a:pt x="281" y="382"/>
                    <a:pt x="280" y="382"/>
                  </a:cubicBezTo>
                  <a:cubicBezTo>
                    <a:pt x="280" y="382"/>
                    <a:pt x="280" y="383"/>
                    <a:pt x="280" y="383"/>
                  </a:cubicBezTo>
                  <a:cubicBezTo>
                    <a:pt x="278" y="381"/>
                    <a:pt x="278" y="378"/>
                    <a:pt x="274" y="377"/>
                  </a:cubicBezTo>
                  <a:cubicBezTo>
                    <a:pt x="277" y="373"/>
                    <a:pt x="271" y="372"/>
                    <a:pt x="272" y="366"/>
                  </a:cubicBezTo>
                  <a:cubicBezTo>
                    <a:pt x="272" y="364"/>
                    <a:pt x="270" y="365"/>
                    <a:pt x="270" y="363"/>
                  </a:cubicBezTo>
                  <a:cubicBezTo>
                    <a:pt x="269" y="361"/>
                    <a:pt x="266" y="363"/>
                    <a:pt x="265" y="361"/>
                  </a:cubicBezTo>
                  <a:cubicBezTo>
                    <a:pt x="266" y="360"/>
                    <a:pt x="266" y="359"/>
                    <a:pt x="264" y="359"/>
                  </a:cubicBezTo>
                  <a:cubicBezTo>
                    <a:pt x="265" y="357"/>
                    <a:pt x="265" y="356"/>
                    <a:pt x="264" y="353"/>
                  </a:cubicBezTo>
                  <a:cubicBezTo>
                    <a:pt x="264" y="352"/>
                    <a:pt x="264" y="351"/>
                    <a:pt x="264" y="350"/>
                  </a:cubicBezTo>
                  <a:cubicBezTo>
                    <a:pt x="264" y="350"/>
                    <a:pt x="263" y="350"/>
                    <a:pt x="263" y="350"/>
                  </a:cubicBezTo>
                  <a:cubicBezTo>
                    <a:pt x="262" y="347"/>
                    <a:pt x="265" y="348"/>
                    <a:pt x="263" y="346"/>
                  </a:cubicBezTo>
                  <a:cubicBezTo>
                    <a:pt x="261" y="344"/>
                    <a:pt x="261" y="352"/>
                    <a:pt x="260" y="346"/>
                  </a:cubicBezTo>
                  <a:cubicBezTo>
                    <a:pt x="260" y="341"/>
                    <a:pt x="256" y="338"/>
                    <a:pt x="252" y="334"/>
                  </a:cubicBezTo>
                  <a:cubicBezTo>
                    <a:pt x="249" y="336"/>
                    <a:pt x="251" y="337"/>
                    <a:pt x="250" y="341"/>
                  </a:cubicBezTo>
                  <a:cubicBezTo>
                    <a:pt x="247" y="342"/>
                    <a:pt x="248" y="339"/>
                    <a:pt x="246" y="339"/>
                  </a:cubicBezTo>
                  <a:cubicBezTo>
                    <a:pt x="244" y="339"/>
                    <a:pt x="244" y="338"/>
                    <a:pt x="243" y="337"/>
                  </a:cubicBezTo>
                  <a:cubicBezTo>
                    <a:pt x="245" y="339"/>
                    <a:pt x="243" y="345"/>
                    <a:pt x="247" y="345"/>
                  </a:cubicBezTo>
                  <a:cubicBezTo>
                    <a:pt x="246" y="347"/>
                    <a:pt x="248" y="351"/>
                    <a:pt x="250" y="355"/>
                  </a:cubicBezTo>
                  <a:cubicBezTo>
                    <a:pt x="250" y="356"/>
                    <a:pt x="249" y="357"/>
                    <a:pt x="250" y="357"/>
                  </a:cubicBezTo>
                  <a:cubicBezTo>
                    <a:pt x="251" y="359"/>
                    <a:pt x="252" y="364"/>
                    <a:pt x="253" y="367"/>
                  </a:cubicBezTo>
                  <a:cubicBezTo>
                    <a:pt x="255" y="367"/>
                    <a:pt x="256" y="367"/>
                    <a:pt x="258" y="367"/>
                  </a:cubicBezTo>
                  <a:cubicBezTo>
                    <a:pt x="257" y="368"/>
                    <a:pt x="257" y="369"/>
                    <a:pt x="257" y="370"/>
                  </a:cubicBezTo>
                  <a:cubicBezTo>
                    <a:pt x="258" y="371"/>
                    <a:pt x="259" y="370"/>
                    <a:pt x="259" y="369"/>
                  </a:cubicBezTo>
                  <a:cubicBezTo>
                    <a:pt x="261" y="371"/>
                    <a:pt x="260" y="373"/>
                    <a:pt x="261" y="375"/>
                  </a:cubicBezTo>
                  <a:cubicBezTo>
                    <a:pt x="262" y="376"/>
                    <a:pt x="263" y="376"/>
                    <a:pt x="264" y="376"/>
                  </a:cubicBezTo>
                  <a:cubicBezTo>
                    <a:pt x="264" y="377"/>
                    <a:pt x="263" y="378"/>
                    <a:pt x="264" y="379"/>
                  </a:cubicBezTo>
                  <a:cubicBezTo>
                    <a:pt x="264" y="379"/>
                    <a:pt x="265" y="379"/>
                    <a:pt x="265" y="379"/>
                  </a:cubicBezTo>
                  <a:cubicBezTo>
                    <a:pt x="265" y="380"/>
                    <a:pt x="264" y="381"/>
                    <a:pt x="264" y="381"/>
                  </a:cubicBezTo>
                  <a:cubicBezTo>
                    <a:pt x="264" y="382"/>
                    <a:pt x="265" y="382"/>
                    <a:pt x="266" y="383"/>
                  </a:cubicBezTo>
                  <a:cubicBezTo>
                    <a:pt x="266" y="384"/>
                    <a:pt x="266" y="385"/>
                    <a:pt x="266" y="386"/>
                  </a:cubicBezTo>
                  <a:cubicBezTo>
                    <a:pt x="266" y="386"/>
                    <a:pt x="267" y="386"/>
                    <a:pt x="267" y="386"/>
                  </a:cubicBezTo>
                  <a:cubicBezTo>
                    <a:pt x="268" y="387"/>
                    <a:pt x="266" y="391"/>
                    <a:pt x="270" y="390"/>
                  </a:cubicBezTo>
                  <a:cubicBezTo>
                    <a:pt x="270" y="393"/>
                    <a:pt x="269" y="395"/>
                    <a:pt x="271" y="397"/>
                  </a:cubicBezTo>
                  <a:cubicBezTo>
                    <a:pt x="271" y="398"/>
                    <a:pt x="273" y="399"/>
                    <a:pt x="273" y="400"/>
                  </a:cubicBezTo>
                  <a:cubicBezTo>
                    <a:pt x="274" y="401"/>
                    <a:pt x="274" y="402"/>
                    <a:pt x="274" y="403"/>
                  </a:cubicBezTo>
                  <a:cubicBezTo>
                    <a:pt x="275" y="404"/>
                    <a:pt x="276" y="404"/>
                    <a:pt x="277" y="405"/>
                  </a:cubicBezTo>
                  <a:cubicBezTo>
                    <a:pt x="278" y="406"/>
                    <a:pt x="276" y="408"/>
                    <a:pt x="278" y="408"/>
                  </a:cubicBezTo>
                  <a:cubicBezTo>
                    <a:pt x="279" y="408"/>
                    <a:pt x="279" y="411"/>
                    <a:pt x="279" y="413"/>
                  </a:cubicBezTo>
                  <a:cubicBezTo>
                    <a:pt x="283" y="410"/>
                    <a:pt x="283" y="415"/>
                    <a:pt x="288" y="414"/>
                  </a:cubicBezTo>
                  <a:cubicBezTo>
                    <a:pt x="289" y="417"/>
                    <a:pt x="291" y="419"/>
                    <a:pt x="291" y="422"/>
                  </a:cubicBezTo>
                  <a:cubicBezTo>
                    <a:pt x="295" y="429"/>
                    <a:pt x="309" y="427"/>
                    <a:pt x="318" y="426"/>
                  </a:cubicBezTo>
                  <a:cubicBezTo>
                    <a:pt x="319" y="426"/>
                    <a:pt x="318" y="424"/>
                    <a:pt x="319" y="423"/>
                  </a:cubicBezTo>
                  <a:cubicBezTo>
                    <a:pt x="322" y="422"/>
                    <a:pt x="327" y="426"/>
                    <a:pt x="326" y="421"/>
                  </a:cubicBezTo>
                  <a:cubicBezTo>
                    <a:pt x="329" y="422"/>
                    <a:pt x="328" y="424"/>
                    <a:pt x="327" y="427"/>
                  </a:cubicBezTo>
                  <a:cubicBezTo>
                    <a:pt x="327" y="427"/>
                    <a:pt x="326" y="428"/>
                    <a:pt x="326" y="428"/>
                  </a:cubicBezTo>
                  <a:cubicBezTo>
                    <a:pt x="326" y="430"/>
                    <a:pt x="327" y="433"/>
                    <a:pt x="326" y="435"/>
                  </a:cubicBezTo>
                  <a:cubicBezTo>
                    <a:pt x="326" y="435"/>
                    <a:pt x="324" y="435"/>
                    <a:pt x="324" y="435"/>
                  </a:cubicBezTo>
                  <a:cubicBezTo>
                    <a:pt x="324" y="436"/>
                    <a:pt x="324" y="441"/>
                    <a:pt x="323" y="442"/>
                  </a:cubicBezTo>
                  <a:cubicBezTo>
                    <a:pt x="322" y="443"/>
                    <a:pt x="319" y="444"/>
                    <a:pt x="320" y="448"/>
                  </a:cubicBezTo>
                  <a:cubicBezTo>
                    <a:pt x="317" y="448"/>
                    <a:pt x="319" y="454"/>
                    <a:pt x="314" y="454"/>
                  </a:cubicBezTo>
                  <a:cubicBezTo>
                    <a:pt x="315" y="458"/>
                    <a:pt x="313" y="458"/>
                    <a:pt x="313" y="461"/>
                  </a:cubicBezTo>
                  <a:cubicBezTo>
                    <a:pt x="309" y="460"/>
                    <a:pt x="311" y="465"/>
                    <a:pt x="307" y="465"/>
                  </a:cubicBezTo>
                  <a:cubicBezTo>
                    <a:pt x="307" y="466"/>
                    <a:pt x="307" y="467"/>
                    <a:pt x="307" y="468"/>
                  </a:cubicBezTo>
                  <a:cubicBezTo>
                    <a:pt x="306" y="468"/>
                    <a:pt x="306" y="467"/>
                    <a:pt x="305" y="467"/>
                  </a:cubicBezTo>
                  <a:cubicBezTo>
                    <a:pt x="302" y="468"/>
                    <a:pt x="304" y="470"/>
                    <a:pt x="300" y="470"/>
                  </a:cubicBezTo>
                  <a:cubicBezTo>
                    <a:pt x="300" y="470"/>
                    <a:pt x="297" y="472"/>
                    <a:pt x="297" y="472"/>
                  </a:cubicBezTo>
                  <a:cubicBezTo>
                    <a:pt x="297" y="472"/>
                    <a:pt x="297" y="473"/>
                    <a:pt x="297" y="473"/>
                  </a:cubicBezTo>
                  <a:cubicBezTo>
                    <a:pt x="295" y="474"/>
                    <a:pt x="293" y="474"/>
                    <a:pt x="292" y="475"/>
                  </a:cubicBezTo>
                  <a:cubicBezTo>
                    <a:pt x="289" y="477"/>
                    <a:pt x="288" y="481"/>
                    <a:pt x="284" y="481"/>
                  </a:cubicBezTo>
                  <a:cubicBezTo>
                    <a:pt x="285" y="484"/>
                    <a:pt x="282" y="484"/>
                    <a:pt x="283" y="487"/>
                  </a:cubicBezTo>
                  <a:cubicBezTo>
                    <a:pt x="281" y="488"/>
                    <a:pt x="281" y="487"/>
                    <a:pt x="279" y="487"/>
                  </a:cubicBezTo>
                  <a:cubicBezTo>
                    <a:pt x="280" y="488"/>
                    <a:pt x="277" y="490"/>
                    <a:pt x="278" y="491"/>
                  </a:cubicBezTo>
                  <a:cubicBezTo>
                    <a:pt x="280" y="493"/>
                    <a:pt x="277" y="491"/>
                    <a:pt x="277" y="494"/>
                  </a:cubicBezTo>
                  <a:cubicBezTo>
                    <a:pt x="277" y="496"/>
                    <a:pt x="275" y="494"/>
                    <a:pt x="274" y="495"/>
                  </a:cubicBezTo>
                  <a:cubicBezTo>
                    <a:pt x="274" y="496"/>
                    <a:pt x="274" y="497"/>
                    <a:pt x="274" y="498"/>
                  </a:cubicBezTo>
                  <a:cubicBezTo>
                    <a:pt x="274" y="499"/>
                    <a:pt x="272" y="508"/>
                    <a:pt x="272" y="511"/>
                  </a:cubicBezTo>
                  <a:cubicBezTo>
                    <a:pt x="272" y="513"/>
                    <a:pt x="273" y="513"/>
                    <a:pt x="274" y="515"/>
                  </a:cubicBezTo>
                  <a:cubicBezTo>
                    <a:pt x="275" y="519"/>
                    <a:pt x="274" y="520"/>
                    <a:pt x="274" y="522"/>
                  </a:cubicBezTo>
                  <a:cubicBezTo>
                    <a:pt x="274" y="523"/>
                    <a:pt x="275" y="527"/>
                    <a:pt x="277" y="527"/>
                  </a:cubicBezTo>
                  <a:cubicBezTo>
                    <a:pt x="280" y="527"/>
                    <a:pt x="273" y="532"/>
                    <a:pt x="279" y="533"/>
                  </a:cubicBezTo>
                  <a:cubicBezTo>
                    <a:pt x="278" y="539"/>
                    <a:pt x="280" y="543"/>
                    <a:pt x="279" y="548"/>
                  </a:cubicBezTo>
                  <a:cubicBezTo>
                    <a:pt x="278" y="551"/>
                    <a:pt x="275" y="554"/>
                    <a:pt x="275" y="558"/>
                  </a:cubicBezTo>
                  <a:cubicBezTo>
                    <a:pt x="273" y="558"/>
                    <a:pt x="269" y="561"/>
                    <a:pt x="267" y="562"/>
                  </a:cubicBezTo>
                  <a:cubicBezTo>
                    <a:pt x="267" y="563"/>
                    <a:pt x="266" y="563"/>
                    <a:pt x="267" y="564"/>
                  </a:cubicBezTo>
                  <a:cubicBezTo>
                    <a:pt x="267" y="565"/>
                    <a:pt x="265" y="564"/>
                    <a:pt x="264" y="565"/>
                  </a:cubicBezTo>
                  <a:cubicBezTo>
                    <a:pt x="263" y="565"/>
                    <a:pt x="263" y="567"/>
                    <a:pt x="263" y="567"/>
                  </a:cubicBezTo>
                  <a:cubicBezTo>
                    <a:pt x="262" y="567"/>
                    <a:pt x="260" y="565"/>
                    <a:pt x="260" y="567"/>
                  </a:cubicBezTo>
                  <a:cubicBezTo>
                    <a:pt x="260" y="568"/>
                    <a:pt x="259" y="568"/>
                    <a:pt x="258" y="568"/>
                  </a:cubicBezTo>
                  <a:cubicBezTo>
                    <a:pt x="256" y="569"/>
                    <a:pt x="256" y="572"/>
                    <a:pt x="253" y="572"/>
                  </a:cubicBezTo>
                  <a:cubicBezTo>
                    <a:pt x="252" y="578"/>
                    <a:pt x="253" y="588"/>
                    <a:pt x="254" y="598"/>
                  </a:cubicBezTo>
                  <a:cubicBezTo>
                    <a:pt x="253" y="598"/>
                    <a:pt x="252" y="599"/>
                    <a:pt x="252" y="598"/>
                  </a:cubicBezTo>
                  <a:cubicBezTo>
                    <a:pt x="251" y="597"/>
                    <a:pt x="251" y="600"/>
                    <a:pt x="251" y="600"/>
                  </a:cubicBezTo>
                  <a:cubicBezTo>
                    <a:pt x="249" y="601"/>
                    <a:pt x="247" y="599"/>
                    <a:pt x="247" y="601"/>
                  </a:cubicBezTo>
                  <a:cubicBezTo>
                    <a:pt x="247" y="603"/>
                    <a:pt x="243" y="603"/>
                    <a:pt x="241" y="605"/>
                  </a:cubicBezTo>
                  <a:cubicBezTo>
                    <a:pt x="241" y="607"/>
                    <a:pt x="241" y="609"/>
                    <a:pt x="241" y="612"/>
                  </a:cubicBezTo>
                  <a:cubicBezTo>
                    <a:pt x="239" y="612"/>
                    <a:pt x="240" y="616"/>
                    <a:pt x="239" y="618"/>
                  </a:cubicBezTo>
                  <a:cubicBezTo>
                    <a:pt x="239" y="618"/>
                    <a:pt x="237" y="618"/>
                    <a:pt x="237" y="619"/>
                  </a:cubicBezTo>
                  <a:cubicBezTo>
                    <a:pt x="236" y="621"/>
                    <a:pt x="236" y="623"/>
                    <a:pt x="234" y="625"/>
                  </a:cubicBezTo>
                  <a:cubicBezTo>
                    <a:pt x="234" y="625"/>
                    <a:pt x="235" y="627"/>
                    <a:pt x="234" y="627"/>
                  </a:cubicBezTo>
                  <a:cubicBezTo>
                    <a:pt x="234" y="627"/>
                    <a:pt x="232" y="627"/>
                    <a:pt x="232" y="627"/>
                  </a:cubicBezTo>
                  <a:cubicBezTo>
                    <a:pt x="231" y="628"/>
                    <a:pt x="232" y="630"/>
                    <a:pt x="232" y="631"/>
                  </a:cubicBezTo>
                  <a:cubicBezTo>
                    <a:pt x="232" y="631"/>
                    <a:pt x="230" y="630"/>
                    <a:pt x="230" y="631"/>
                  </a:cubicBezTo>
                  <a:cubicBezTo>
                    <a:pt x="229" y="631"/>
                    <a:pt x="230" y="633"/>
                    <a:pt x="230" y="633"/>
                  </a:cubicBezTo>
                  <a:cubicBezTo>
                    <a:pt x="229" y="633"/>
                    <a:pt x="228" y="633"/>
                    <a:pt x="227" y="633"/>
                  </a:cubicBezTo>
                  <a:cubicBezTo>
                    <a:pt x="227" y="634"/>
                    <a:pt x="225" y="636"/>
                    <a:pt x="225" y="637"/>
                  </a:cubicBezTo>
                  <a:cubicBezTo>
                    <a:pt x="225" y="638"/>
                    <a:pt x="223" y="637"/>
                    <a:pt x="222" y="638"/>
                  </a:cubicBezTo>
                  <a:cubicBezTo>
                    <a:pt x="222" y="638"/>
                    <a:pt x="223" y="640"/>
                    <a:pt x="222" y="640"/>
                  </a:cubicBezTo>
                  <a:cubicBezTo>
                    <a:pt x="222" y="640"/>
                    <a:pt x="221" y="640"/>
                    <a:pt x="220" y="640"/>
                  </a:cubicBezTo>
                  <a:cubicBezTo>
                    <a:pt x="219" y="641"/>
                    <a:pt x="219" y="642"/>
                    <a:pt x="218" y="642"/>
                  </a:cubicBezTo>
                  <a:cubicBezTo>
                    <a:pt x="217" y="643"/>
                    <a:pt x="216" y="645"/>
                    <a:pt x="215" y="645"/>
                  </a:cubicBezTo>
                  <a:cubicBezTo>
                    <a:pt x="215" y="645"/>
                    <a:pt x="212" y="646"/>
                    <a:pt x="212" y="646"/>
                  </a:cubicBezTo>
                  <a:cubicBezTo>
                    <a:pt x="211" y="645"/>
                    <a:pt x="211" y="645"/>
                    <a:pt x="210" y="646"/>
                  </a:cubicBezTo>
                  <a:cubicBezTo>
                    <a:pt x="208" y="647"/>
                    <a:pt x="207" y="647"/>
                    <a:pt x="205" y="647"/>
                  </a:cubicBezTo>
                  <a:cubicBezTo>
                    <a:pt x="204" y="647"/>
                    <a:pt x="196" y="650"/>
                    <a:pt x="194" y="647"/>
                  </a:cubicBezTo>
                  <a:cubicBezTo>
                    <a:pt x="193" y="647"/>
                    <a:pt x="194" y="649"/>
                    <a:pt x="194" y="648"/>
                  </a:cubicBezTo>
                  <a:cubicBezTo>
                    <a:pt x="192" y="651"/>
                    <a:pt x="190" y="649"/>
                    <a:pt x="186" y="649"/>
                  </a:cubicBezTo>
                  <a:cubicBezTo>
                    <a:pt x="185" y="650"/>
                    <a:pt x="185" y="651"/>
                    <a:pt x="186" y="651"/>
                  </a:cubicBezTo>
                  <a:cubicBezTo>
                    <a:pt x="185" y="652"/>
                    <a:pt x="179" y="649"/>
                    <a:pt x="175" y="649"/>
                  </a:cubicBezTo>
                  <a:cubicBezTo>
                    <a:pt x="175" y="644"/>
                    <a:pt x="170" y="641"/>
                    <a:pt x="173" y="635"/>
                  </a:cubicBezTo>
                  <a:cubicBezTo>
                    <a:pt x="170" y="633"/>
                    <a:pt x="168" y="631"/>
                    <a:pt x="168" y="626"/>
                  </a:cubicBezTo>
                  <a:cubicBezTo>
                    <a:pt x="165" y="630"/>
                    <a:pt x="168" y="628"/>
                    <a:pt x="166" y="622"/>
                  </a:cubicBezTo>
                  <a:cubicBezTo>
                    <a:pt x="164" y="617"/>
                    <a:pt x="157" y="613"/>
                    <a:pt x="159" y="606"/>
                  </a:cubicBezTo>
                  <a:cubicBezTo>
                    <a:pt x="158" y="605"/>
                    <a:pt x="158" y="608"/>
                    <a:pt x="158" y="608"/>
                  </a:cubicBezTo>
                  <a:cubicBezTo>
                    <a:pt x="155" y="608"/>
                    <a:pt x="158" y="600"/>
                    <a:pt x="155" y="604"/>
                  </a:cubicBezTo>
                  <a:cubicBezTo>
                    <a:pt x="153" y="602"/>
                    <a:pt x="154" y="598"/>
                    <a:pt x="154" y="595"/>
                  </a:cubicBezTo>
                  <a:cubicBezTo>
                    <a:pt x="155" y="592"/>
                    <a:pt x="155" y="589"/>
                    <a:pt x="153" y="585"/>
                  </a:cubicBezTo>
                  <a:cubicBezTo>
                    <a:pt x="154" y="583"/>
                    <a:pt x="150" y="584"/>
                    <a:pt x="150" y="584"/>
                  </a:cubicBezTo>
                  <a:cubicBezTo>
                    <a:pt x="149" y="583"/>
                    <a:pt x="153" y="580"/>
                    <a:pt x="147" y="581"/>
                  </a:cubicBezTo>
                  <a:cubicBezTo>
                    <a:pt x="147" y="581"/>
                    <a:pt x="148" y="578"/>
                    <a:pt x="147" y="578"/>
                  </a:cubicBezTo>
                  <a:cubicBezTo>
                    <a:pt x="147" y="577"/>
                    <a:pt x="145" y="578"/>
                    <a:pt x="145" y="578"/>
                  </a:cubicBezTo>
                  <a:cubicBezTo>
                    <a:pt x="145" y="577"/>
                    <a:pt x="148" y="573"/>
                    <a:pt x="144" y="574"/>
                  </a:cubicBezTo>
                  <a:cubicBezTo>
                    <a:pt x="143" y="572"/>
                    <a:pt x="145" y="572"/>
                    <a:pt x="145" y="569"/>
                  </a:cubicBezTo>
                  <a:cubicBezTo>
                    <a:pt x="143" y="569"/>
                    <a:pt x="145" y="564"/>
                    <a:pt x="141" y="565"/>
                  </a:cubicBezTo>
                  <a:cubicBezTo>
                    <a:pt x="141" y="554"/>
                    <a:pt x="142" y="550"/>
                    <a:pt x="147" y="543"/>
                  </a:cubicBezTo>
                  <a:cubicBezTo>
                    <a:pt x="147" y="542"/>
                    <a:pt x="149" y="537"/>
                    <a:pt x="146" y="538"/>
                  </a:cubicBezTo>
                  <a:cubicBezTo>
                    <a:pt x="146" y="536"/>
                    <a:pt x="149" y="537"/>
                    <a:pt x="150" y="536"/>
                  </a:cubicBezTo>
                  <a:cubicBezTo>
                    <a:pt x="150" y="536"/>
                    <a:pt x="149" y="534"/>
                    <a:pt x="151" y="534"/>
                  </a:cubicBezTo>
                  <a:cubicBezTo>
                    <a:pt x="150" y="532"/>
                    <a:pt x="150" y="521"/>
                    <a:pt x="148" y="525"/>
                  </a:cubicBezTo>
                  <a:cubicBezTo>
                    <a:pt x="146" y="522"/>
                    <a:pt x="147" y="520"/>
                    <a:pt x="147" y="518"/>
                  </a:cubicBezTo>
                  <a:cubicBezTo>
                    <a:pt x="147" y="515"/>
                    <a:pt x="148" y="512"/>
                    <a:pt x="147" y="509"/>
                  </a:cubicBezTo>
                  <a:cubicBezTo>
                    <a:pt x="147" y="508"/>
                    <a:pt x="145" y="509"/>
                    <a:pt x="145" y="508"/>
                  </a:cubicBezTo>
                  <a:cubicBezTo>
                    <a:pt x="145" y="508"/>
                    <a:pt x="146" y="507"/>
                    <a:pt x="146" y="506"/>
                  </a:cubicBezTo>
                  <a:cubicBezTo>
                    <a:pt x="146" y="506"/>
                    <a:pt x="145" y="505"/>
                    <a:pt x="145" y="505"/>
                  </a:cubicBezTo>
                  <a:cubicBezTo>
                    <a:pt x="145" y="502"/>
                    <a:pt x="144" y="502"/>
                    <a:pt x="142" y="501"/>
                  </a:cubicBezTo>
                  <a:cubicBezTo>
                    <a:pt x="142" y="501"/>
                    <a:pt x="143" y="499"/>
                    <a:pt x="142" y="499"/>
                  </a:cubicBezTo>
                  <a:cubicBezTo>
                    <a:pt x="142" y="499"/>
                    <a:pt x="139" y="499"/>
                    <a:pt x="140" y="498"/>
                  </a:cubicBezTo>
                  <a:cubicBezTo>
                    <a:pt x="140" y="498"/>
                    <a:pt x="141" y="498"/>
                    <a:pt x="141" y="498"/>
                  </a:cubicBezTo>
                  <a:cubicBezTo>
                    <a:pt x="140" y="495"/>
                    <a:pt x="138" y="495"/>
                    <a:pt x="135" y="493"/>
                  </a:cubicBezTo>
                  <a:cubicBezTo>
                    <a:pt x="135" y="492"/>
                    <a:pt x="136" y="492"/>
                    <a:pt x="134" y="492"/>
                  </a:cubicBezTo>
                  <a:cubicBezTo>
                    <a:pt x="133" y="492"/>
                    <a:pt x="133" y="488"/>
                    <a:pt x="131" y="489"/>
                  </a:cubicBezTo>
                  <a:cubicBezTo>
                    <a:pt x="128" y="479"/>
                    <a:pt x="131" y="471"/>
                    <a:pt x="131" y="460"/>
                  </a:cubicBezTo>
                  <a:cubicBezTo>
                    <a:pt x="130" y="458"/>
                    <a:pt x="127" y="462"/>
                    <a:pt x="128" y="456"/>
                  </a:cubicBezTo>
                  <a:cubicBezTo>
                    <a:pt x="121" y="457"/>
                    <a:pt x="116" y="456"/>
                    <a:pt x="112" y="454"/>
                  </a:cubicBezTo>
                  <a:cubicBezTo>
                    <a:pt x="113" y="448"/>
                    <a:pt x="108" y="454"/>
                    <a:pt x="109" y="448"/>
                  </a:cubicBezTo>
                  <a:cubicBezTo>
                    <a:pt x="104" y="447"/>
                    <a:pt x="103" y="445"/>
                    <a:pt x="97" y="447"/>
                  </a:cubicBezTo>
                  <a:cubicBezTo>
                    <a:pt x="95" y="447"/>
                    <a:pt x="94" y="448"/>
                    <a:pt x="92" y="448"/>
                  </a:cubicBezTo>
                  <a:cubicBezTo>
                    <a:pt x="91" y="448"/>
                    <a:pt x="88" y="450"/>
                    <a:pt x="85" y="449"/>
                  </a:cubicBezTo>
                  <a:cubicBezTo>
                    <a:pt x="87" y="452"/>
                    <a:pt x="88" y="450"/>
                    <a:pt x="82" y="452"/>
                  </a:cubicBezTo>
                  <a:cubicBezTo>
                    <a:pt x="78" y="452"/>
                    <a:pt x="76" y="454"/>
                    <a:pt x="69" y="454"/>
                  </a:cubicBezTo>
                  <a:cubicBezTo>
                    <a:pt x="68" y="454"/>
                    <a:pt x="67" y="453"/>
                    <a:pt x="66" y="453"/>
                  </a:cubicBezTo>
                  <a:cubicBezTo>
                    <a:pt x="58" y="452"/>
                    <a:pt x="50" y="457"/>
                    <a:pt x="44" y="455"/>
                  </a:cubicBezTo>
                  <a:cubicBezTo>
                    <a:pt x="44" y="451"/>
                    <a:pt x="39" y="452"/>
                    <a:pt x="38" y="452"/>
                  </a:cubicBezTo>
                  <a:cubicBezTo>
                    <a:pt x="37" y="451"/>
                    <a:pt x="38" y="450"/>
                    <a:pt x="38" y="449"/>
                  </a:cubicBezTo>
                  <a:cubicBezTo>
                    <a:pt x="37" y="449"/>
                    <a:pt x="35" y="450"/>
                    <a:pt x="34" y="449"/>
                  </a:cubicBezTo>
                  <a:cubicBezTo>
                    <a:pt x="34" y="449"/>
                    <a:pt x="35" y="447"/>
                    <a:pt x="34" y="447"/>
                  </a:cubicBezTo>
                  <a:cubicBezTo>
                    <a:pt x="33" y="446"/>
                    <a:pt x="32" y="447"/>
                    <a:pt x="32" y="446"/>
                  </a:cubicBezTo>
                  <a:cubicBezTo>
                    <a:pt x="32" y="446"/>
                    <a:pt x="30" y="444"/>
                    <a:pt x="29" y="443"/>
                  </a:cubicBezTo>
                  <a:cubicBezTo>
                    <a:pt x="29" y="443"/>
                    <a:pt x="30" y="442"/>
                    <a:pt x="28" y="442"/>
                  </a:cubicBezTo>
                  <a:cubicBezTo>
                    <a:pt x="27" y="442"/>
                    <a:pt x="27" y="441"/>
                    <a:pt x="27" y="440"/>
                  </a:cubicBezTo>
                  <a:cubicBezTo>
                    <a:pt x="27" y="438"/>
                    <a:pt x="25" y="440"/>
                    <a:pt x="25" y="439"/>
                  </a:cubicBezTo>
                  <a:cubicBezTo>
                    <a:pt x="24" y="438"/>
                    <a:pt x="25" y="437"/>
                    <a:pt x="25" y="436"/>
                  </a:cubicBezTo>
                  <a:cubicBezTo>
                    <a:pt x="24" y="435"/>
                    <a:pt x="22" y="437"/>
                    <a:pt x="22" y="435"/>
                  </a:cubicBezTo>
                  <a:cubicBezTo>
                    <a:pt x="22" y="435"/>
                    <a:pt x="23" y="433"/>
                    <a:pt x="24" y="434"/>
                  </a:cubicBezTo>
                  <a:cubicBezTo>
                    <a:pt x="22" y="430"/>
                    <a:pt x="17" y="431"/>
                    <a:pt x="18" y="427"/>
                  </a:cubicBezTo>
                  <a:cubicBezTo>
                    <a:pt x="12" y="429"/>
                    <a:pt x="15" y="422"/>
                    <a:pt x="9" y="423"/>
                  </a:cubicBezTo>
                  <a:cubicBezTo>
                    <a:pt x="10" y="422"/>
                    <a:pt x="11" y="421"/>
                    <a:pt x="11" y="420"/>
                  </a:cubicBezTo>
                  <a:cubicBezTo>
                    <a:pt x="10" y="418"/>
                    <a:pt x="8" y="419"/>
                    <a:pt x="6" y="419"/>
                  </a:cubicBezTo>
                  <a:cubicBezTo>
                    <a:pt x="7" y="417"/>
                    <a:pt x="4" y="416"/>
                    <a:pt x="4" y="415"/>
                  </a:cubicBezTo>
                  <a:cubicBezTo>
                    <a:pt x="3" y="413"/>
                    <a:pt x="5" y="413"/>
                    <a:pt x="4" y="410"/>
                  </a:cubicBezTo>
                  <a:cubicBezTo>
                    <a:pt x="3" y="410"/>
                    <a:pt x="2" y="411"/>
                    <a:pt x="2" y="409"/>
                  </a:cubicBezTo>
                  <a:cubicBezTo>
                    <a:pt x="2" y="408"/>
                    <a:pt x="1" y="405"/>
                    <a:pt x="0" y="405"/>
                  </a:cubicBezTo>
                  <a:cubicBezTo>
                    <a:pt x="0" y="403"/>
                    <a:pt x="3" y="404"/>
                    <a:pt x="4" y="403"/>
                  </a:cubicBezTo>
                  <a:cubicBezTo>
                    <a:pt x="4" y="403"/>
                    <a:pt x="4" y="399"/>
                    <a:pt x="6" y="400"/>
                  </a:cubicBezTo>
                  <a:cubicBezTo>
                    <a:pt x="6" y="393"/>
                    <a:pt x="6" y="387"/>
                    <a:pt x="6" y="380"/>
                  </a:cubicBezTo>
                  <a:cubicBezTo>
                    <a:pt x="6" y="378"/>
                    <a:pt x="4" y="379"/>
                    <a:pt x="4" y="379"/>
                  </a:cubicBezTo>
                  <a:cubicBezTo>
                    <a:pt x="3" y="378"/>
                    <a:pt x="5" y="377"/>
                    <a:pt x="5" y="376"/>
                  </a:cubicBezTo>
                  <a:cubicBezTo>
                    <a:pt x="5" y="374"/>
                    <a:pt x="3" y="374"/>
                    <a:pt x="4" y="372"/>
                  </a:cubicBezTo>
                  <a:cubicBezTo>
                    <a:pt x="8" y="377"/>
                    <a:pt x="4" y="363"/>
                    <a:pt x="8" y="368"/>
                  </a:cubicBezTo>
                  <a:cubicBezTo>
                    <a:pt x="9" y="367"/>
                    <a:pt x="8" y="363"/>
                    <a:pt x="9" y="361"/>
                  </a:cubicBezTo>
                  <a:cubicBezTo>
                    <a:pt x="10" y="361"/>
                    <a:pt x="12" y="361"/>
                    <a:pt x="12" y="361"/>
                  </a:cubicBezTo>
                  <a:cubicBezTo>
                    <a:pt x="12" y="360"/>
                    <a:pt x="10" y="359"/>
                    <a:pt x="11" y="357"/>
                  </a:cubicBezTo>
                  <a:cubicBezTo>
                    <a:pt x="15" y="356"/>
                    <a:pt x="14" y="350"/>
                    <a:pt x="19" y="349"/>
                  </a:cubicBezTo>
                  <a:cubicBezTo>
                    <a:pt x="19" y="345"/>
                    <a:pt x="23" y="345"/>
                    <a:pt x="22" y="341"/>
                  </a:cubicBezTo>
                  <a:cubicBezTo>
                    <a:pt x="24" y="341"/>
                    <a:pt x="25" y="340"/>
                    <a:pt x="25" y="339"/>
                  </a:cubicBezTo>
                  <a:cubicBezTo>
                    <a:pt x="32" y="338"/>
                    <a:pt x="37" y="336"/>
                    <a:pt x="36" y="327"/>
                  </a:cubicBezTo>
                  <a:cubicBezTo>
                    <a:pt x="41" y="328"/>
                    <a:pt x="37" y="320"/>
                    <a:pt x="41" y="321"/>
                  </a:cubicBezTo>
                  <a:cubicBezTo>
                    <a:pt x="41" y="319"/>
                    <a:pt x="41" y="316"/>
                    <a:pt x="41" y="314"/>
                  </a:cubicBezTo>
                  <a:cubicBezTo>
                    <a:pt x="43" y="314"/>
                    <a:pt x="44" y="312"/>
                    <a:pt x="46" y="313"/>
                  </a:cubicBezTo>
                  <a:cubicBezTo>
                    <a:pt x="48" y="310"/>
                    <a:pt x="50" y="309"/>
                    <a:pt x="52" y="306"/>
                  </a:cubicBezTo>
                  <a:cubicBezTo>
                    <a:pt x="52" y="305"/>
                    <a:pt x="53" y="306"/>
                    <a:pt x="53" y="304"/>
                  </a:cubicBezTo>
                  <a:cubicBezTo>
                    <a:pt x="53" y="303"/>
                    <a:pt x="56" y="303"/>
                    <a:pt x="55" y="301"/>
                  </a:cubicBezTo>
                  <a:cubicBezTo>
                    <a:pt x="61" y="302"/>
                    <a:pt x="61" y="298"/>
                    <a:pt x="66" y="299"/>
                  </a:cubicBezTo>
                  <a:cubicBezTo>
                    <a:pt x="64" y="303"/>
                    <a:pt x="71" y="299"/>
                    <a:pt x="69" y="303"/>
                  </a:cubicBezTo>
                  <a:cubicBezTo>
                    <a:pt x="72" y="301"/>
                    <a:pt x="81" y="305"/>
                    <a:pt x="81" y="300"/>
                  </a:cubicBezTo>
                  <a:cubicBezTo>
                    <a:pt x="87" y="299"/>
                    <a:pt x="92" y="298"/>
                    <a:pt x="94" y="294"/>
                  </a:cubicBezTo>
                  <a:cubicBezTo>
                    <a:pt x="96" y="294"/>
                    <a:pt x="98" y="294"/>
                    <a:pt x="98" y="293"/>
                  </a:cubicBezTo>
                  <a:cubicBezTo>
                    <a:pt x="100" y="293"/>
                    <a:pt x="100" y="294"/>
                    <a:pt x="102" y="294"/>
                  </a:cubicBezTo>
                  <a:cubicBezTo>
                    <a:pt x="105" y="294"/>
                    <a:pt x="107" y="293"/>
                    <a:pt x="109" y="293"/>
                  </a:cubicBezTo>
                  <a:cubicBezTo>
                    <a:pt x="109" y="293"/>
                    <a:pt x="110" y="294"/>
                    <a:pt x="111" y="294"/>
                  </a:cubicBezTo>
                  <a:cubicBezTo>
                    <a:pt x="113" y="294"/>
                    <a:pt x="118" y="296"/>
                    <a:pt x="124" y="295"/>
                  </a:cubicBezTo>
                  <a:cubicBezTo>
                    <a:pt x="126" y="295"/>
                    <a:pt x="129" y="291"/>
                    <a:pt x="132" y="294"/>
                  </a:cubicBezTo>
                  <a:cubicBezTo>
                    <a:pt x="134" y="296"/>
                    <a:pt x="133" y="294"/>
                    <a:pt x="137" y="294"/>
                  </a:cubicBezTo>
                  <a:cubicBezTo>
                    <a:pt x="137" y="295"/>
                    <a:pt x="138" y="295"/>
                    <a:pt x="138" y="296"/>
                  </a:cubicBezTo>
                  <a:cubicBezTo>
                    <a:pt x="138" y="297"/>
                    <a:pt x="135" y="297"/>
                    <a:pt x="135" y="297"/>
                  </a:cubicBezTo>
                  <a:cubicBezTo>
                    <a:pt x="135" y="299"/>
                    <a:pt x="136" y="298"/>
                    <a:pt x="137" y="299"/>
                  </a:cubicBezTo>
                  <a:cubicBezTo>
                    <a:pt x="137" y="300"/>
                    <a:pt x="135" y="300"/>
                    <a:pt x="135" y="300"/>
                  </a:cubicBezTo>
                  <a:cubicBezTo>
                    <a:pt x="136" y="301"/>
                    <a:pt x="137" y="301"/>
                    <a:pt x="137" y="302"/>
                  </a:cubicBezTo>
                  <a:cubicBezTo>
                    <a:pt x="136" y="305"/>
                    <a:pt x="135" y="307"/>
                    <a:pt x="138" y="312"/>
                  </a:cubicBezTo>
                  <a:cubicBezTo>
                    <a:pt x="138" y="314"/>
                    <a:pt x="140" y="310"/>
                    <a:pt x="141" y="313"/>
                  </a:cubicBezTo>
                  <a:cubicBezTo>
                    <a:pt x="141" y="314"/>
                    <a:pt x="143" y="313"/>
                    <a:pt x="144" y="314"/>
                  </a:cubicBezTo>
                  <a:cubicBezTo>
                    <a:pt x="144" y="314"/>
                    <a:pt x="143" y="316"/>
                    <a:pt x="144" y="316"/>
                  </a:cubicBezTo>
                  <a:cubicBezTo>
                    <a:pt x="145" y="317"/>
                    <a:pt x="147" y="315"/>
                    <a:pt x="147" y="317"/>
                  </a:cubicBezTo>
                  <a:cubicBezTo>
                    <a:pt x="151" y="316"/>
                    <a:pt x="154" y="321"/>
                    <a:pt x="155" y="317"/>
                  </a:cubicBezTo>
                  <a:cubicBezTo>
                    <a:pt x="157" y="317"/>
                    <a:pt x="156" y="319"/>
                    <a:pt x="157" y="320"/>
                  </a:cubicBezTo>
                  <a:cubicBezTo>
                    <a:pt x="158" y="321"/>
                    <a:pt x="160" y="320"/>
                    <a:pt x="162" y="321"/>
                  </a:cubicBezTo>
                  <a:cubicBezTo>
                    <a:pt x="163" y="321"/>
                    <a:pt x="163" y="323"/>
                    <a:pt x="164" y="323"/>
                  </a:cubicBezTo>
                  <a:cubicBezTo>
                    <a:pt x="164" y="324"/>
                    <a:pt x="166" y="323"/>
                    <a:pt x="166" y="323"/>
                  </a:cubicBezTo>
                  <a:cubicBezTo>
                    <a:pt x="167" y="325"/>
                    <a:pt x="168" y="324"/>
                    <a:pt x="170" y="325"/>
                  </a:cubicBezTo>
                  <a:cubicBezTo>
                    <a:pt x="170" y="325"/>
                    <a:pt x="170" y="327"/>
                    <a:pt x="171" y="327"/>
                  </a:cubicBezTo>
                  <a:cubicBezTo>
                    <a:pt x="171" y="327"/>
                    <a:pt x="173" y="326"/>
                    <a:pt x="174" y="326"/>
                  </a:cubicBezTo>
                  <a:cubicBezTo>
                    <a:pt x="174" y="326"/>
                    <a:pt x="175" y="327"/>
                    <a:pt x="175" y="327"/>
                  </a:cubicBezTo>
                  <a:cubicBezTo>
                    <a:pt x="176" y="327"/>
                    <a:pt x="177" y="327"/>
                    <a:pt x="178" y="327"/>
                  </a:cubicBezTo>
                  <a:cubicBezTo>
                    <a:pt x="178" y="326"/>
                    <a:pt x="180" y="325"/>
                    <a:pt x="180" y="325"/>
                  </a:cubicBezTo>
                  <a:cubicBezTo>
                    <a:pt x="180" y="325"/>
                    <a:pt x="182" y="324"/>
                    <a:pt x="181" y="323"/>
                  </a:cubicBezTo>
                  <a:cubicBezTo>
                    <a:pt x="178" y="321"/>
                    <a:pt x="185" y="322"/>
                    <a:pt x="185" y="317"/>
                  </a:cubicBezTo>
                  <a:cubicBezTo>
                    <a:pt x="188" y="318"/>
                    <a:pt x="188" y="315"/>
                    <a:pt x="192" y="316"/>
                  </a:cubicBezTo>
                  <a:cubicBezTo>
                    <a:pt x="193" y="316"/>
                    <a:pt x="193" y="317"/>
                    <a:pt x="193" y="317"/>
                  </a:cubicBezTo>
                  <a:cubicBezTo>
                    <a:pt x="194" y="318"/>
                    <a:pt x="196" y="317"/>
                    <a:pt x="198" y="317"/>
                  </a:cubicBezTo>
                  <a:cubicBezTo>
                    <a:pt x="198" y="318"/>
                    <a:pt x="200" y="320"/>
                    <a:pt x="200" y="320"/>
                  </a:cubicBezTo>
                  <a:cubicBezTo>
                    <a:pt x="201" y="320"/>
                    <a:pt x="202" y="318"/>
                    <a:pt x="204" y="319"/>
                  </a:cubicBezTo>
                  <a:cubicBezTo>
                    <a:pt x="204" y="319"/>
                    <a:pt x="204" y="321"/>
                    <a:pt x="204" y="321"/>
                  </a:cubicBezTo>
                  <a:cubicBezTo>
                    <a:pt x="205" y="321"/>
                    <a:pt x="206" y="319"/>
                    <a:pt x="208" y="320"/>
                  </a:cubicBezTo>
                  <a:cubicBezTo>
                    <a:pt x="209" y="321"/>
                    <a:pt x="206" y="321"/>
                    <a:pt x="206" y="321"/>
                  </a:cubicBezTo>
                  <a:cubicBezTo>
                    <a:pt x="207" y="323"/>
                    <a:pt x="214" y="323"/>
                    <a:pt x="218" y="323"/>
                  </a:cubicBezTo>
                  <a:cubicBezTo>
                    <a:pt x="217" y="328"/>
                    <a:pt x="227" y="326"/>
                    <a:pt x="230" y="323"/>
                  </a:cubicBezTo>
                  <a:cubicBezTo>
                    <a:pt x="230" y="324"/>
                    <a:pt x="235" y="322"/>
                    <a:pt x="237" y="323"/>
                  </a:cubicBezTo>
                  <a:cubicBezTo>
                    <a:pt x="238" y="325"/>
                    <a:pt x="237" y="323"/>
                    <a:pt x="239" y="323"/>
                  </a:cubicBezTo>
                  <a:cubicBezTo>
                    <a:pt x="241" y="324"/>
                    <a:pt x="243" y="325"/>
                    <a:pt x="245" y="325"/>
                  </a:cubicBezTo>
                  <a:cubicBezTo>
                    <a:pt x="247" y="324"/>
                    <a:pt x="248" y="322"/>
                    <a:pt x="251" y="322"/>
                  </a:cubicBezTo>
                  <a:cubicBezTo>
                    <a:pt x="252" y="320"/>
                    <a:pt x="251" y="316"/>
                    <a:pt x="254" y="315"/>
                  </a:cubicBezTo>
                  <a:cubicBezTo>
                    <a:pt x="254" y="313"/>
                    <a:pt x="253" y="313"/>
                    <a:pt x="253" y="310"/>
                  </a:cubicBezTo>
                  <a:cubicBezTo>
                    <a:pt x="257" y="311"/>
                    <a:pt x="257" y="303"/>
                    <a:pt x="260" y="307"/>
                  </a:cubicBezTo>
                  <a:cubicBezTo>
                    <a:pt x="261" y="302"/>
                    <a:pt x="259" y="301"/>
                    <a:pt x="255" y="301"/>
                  </a:cubicBezTo>
                  <a:cubicBezTo>
                    <a:pt x="256" y="300"/>
                    <a:pt x="257" y="298"/>
                    <a:pt x="257" y="296"/>
                  </a:cubicBezTo>
                  <a:cubicBezTo>
                    <a:pt x="255" y="293"/>
                    <a:pt x="249" y="295"/>
                    <a:pt x="247" y="292"/>
                  </a:cubicBezTo>
                  <a:cubicBezTo>
                    <a:pt x="245" y="293"/>
                    <a:pt x="241" y="293"/>
                    <a:pt x="240" y="295"/>
                  </a:cubicBezTo>
                  <a:cubicBezTo>
                    <a:pt x="239" y="295"/>
                    <a:pt x="240" y="293"/>
                    <a:pt x="239" y="293"/>
                  </a:cubicBezTo>
                  <a:cubicBezTo>
                    <a:pt x="237" y="292"/>
                    <a:pt x="233" y="294"/>
                    <a:pt x="231" y="293"/>
                  </a:cubicBezTo>
                  <a:cubicBezTo>
                    <a:pt x="230" y="293"/>
                    <a:pt x="230" y="295"/>
                    <a:pt x="227" y="295"/>
                  </a:cubicBezTo>
                  <a:cubicBezTo>
                    <a:pt x="224" y="295"/>
                    <a:pt x="225" y="291"/>
                    <a:pt x="219" y="292"/>
                  </a:cubicBezTo>
                  <a:cubicBezTo>
                    <a:pt x="219" y="289"/>
                    <a:pt x="218" y="289"/>
                    <a:pt x="218" y="287"/>
                  </a:cubicBezTo>
                  <a:cubicBezTo>
                    <a:pt x="216" y="287"/>
                    <a:pt x="216" y="287"/>
                    <a:pt x="215" y="286"/>
                  </a:cubicBezTo>
                  <a:cubicBezTo>
                    <a:pt x="215" y="284"/>
                    <a:pt x="213" y="283"/>
                    <a:pt x="211" y="283"/>
                  </a:cubicBezTo>
                  <a:cubicBezTo>
                    <a:pt x="213" y="280"/>
                    <a:pt x="212" y="273"/>
                    <a:pt x="211" y="270"/>
                  </a:cubicBezTo>
                  <a:cubicBezTo>
                    <a:pt x="208" y="272"/>
                    <a:pt x="204" y="268"/>
                    <a:pt x="204" y="274"/>
                  </a:cubicBezTo>
                  <a:cubicBezTo>
                    <a:pt x="200" y="272"/>
                    <a:pt x="200" y="275"/>
                    <a:pt x="197" y="273"/>
                  </a:cubicBezTo>
                  <a:cubicBezTo>
                    <a:pt x="197" y="274"/>
                    <a:pt x="196" y="275"/>
                    <a:pt x="195" y="275"/>
                  </a:cubicBezTo>
                  <a:cubicBezTo>
                    <a:pt x="196" y="276"/>
                    <a:pt x="197" y="276"/>
                    <a:pt x="198" y="277"/>
                  </a:cubicBezTo>
                  <a:cubicBezTo>
                    <a:pt x="199" y="278"/>
                    <a:pt x="198" y="280"/>
                    <a:pt x="200" y="280"/>
                  </a:cubicBezTo>
                  <a:cubicBezTo>
                    <a:pt x="199" y="284"/>
                    <a:pt x="199" y="282"/>
                    <a:pt x="201" y="284"/>
                  </a:cubicBezTo>
                  <a:cubicBezTo>
                    <a:pt x="202" y="287"/>
                    <a:pt x="200" y="286"/>
                    <a:pt x="199" y="287"/>
                  </a:cubicBezTo>
                  <a:cubicBezTo>
                    <a:pt x="199" y="287"/>
                    <a:pt x="197" y="291"/>
                    <a:pt x="197" y="290"/>
                  </a:cubicBezTo>
                  <a:cubicBezTo>
                    <a:pt x="194" y="288"/>
                    <a:pt x="197" y="293"/>
                    <a:pt x="192" y="293"/>
                  </a:cubicBezTo>
                  <a:cubicBezTo>
                    <a:pt x="191" y="292"/>
                    <a:pt x="191" y="291"/>
                    <a:pt x="190" y="290"/>
                  </a:cubicBezTo>
                  <a:cubicBezTo>
                    <a:pt x="189" y="288"/>
                    <a:pt x="190" y="288"/>
                    <a:pt x="192" y="288"/>
                  </a:cubicBezTo>
                  <a:cubicBezTo>
                    <a:pt x="190" y="286"/>
                    <a:pt x="187" y="285"/>
                    <a:pt x="190" y="282"/>
                  </a:cubicBezTo>
                  <a:cubicBezTo>
                    <a:pt x="188" y="282"/>
                    <a:pt x="186" y="283"/>
                    <a:pt x="185" y="282"/>
                  </a:cubicBezTo>
                  <a:cubicBezTo>
                    <a:pt x="184" y="281"/>
                    <a:pt x="187" y="281"/>
                    <a:pt x="187" y="281"/>
                  </a:cubicBezTo>
                  <a:cubicBezTo>
                    <a:pt x="187" y="281"/>
                    <a:pt x="184" y="278"/>
                    <a:pt x="181" y="276"/>
                  </a:cubicBezTo>
                  <a:cubicBezTo>
                    <a:pt x="182" y="271"/>
                    <a:pt x="179" y="269"/>
                    <a:pt x="179" y="264"/>
                  </a:cubicBezTo>
                  <a:cubicBezTo>
                    <a:pt x="179" y="263"/>
                    <a:pt x="176" y="264"/>
                    <a:pt x="175" y="263"/>
                  </a:cubicBezTo>
                  <a:cubicBezTo>
                    <a:pt x="175" y="263"/>
                    <a:pt x="177" y="261"/>
                    <a:pt x="177" y="261"/>
                  </a:cubicBezTo>
                  <a:cubicBezTo>
                    <a:pt x="174" y="259"/>
                    <a:pt x="174" y="261"/>
                    <a:pt x="172" y="260"/>
                  </a:cubicBezTo>
                  <a:cubicBezTo>
                    <a:pt x="172" y="260"/>
                    <a:pt x="173" y="258"/>
                    <a:pt x="173" y="257"/>
                  </a:cubicBezTo>
                  <a:cubicBezTo>
                    <a:pt x="173" y="256"/>
                    <a:pt x="171" y="259"/>
                    <a:pt x="172" y="259"/>
                  </a:cubicBezTo>
                  <a:cubicBezTo>
                    <a:pt x="171" y="259"/>
                    <a:pt x="171" y="257"/>
                    <a:pt x="171" y="256"/>
                  </a:cubicBezTo>
                  <a:cubicBezTo>
                    <a:pt x="166" y="257"/>
                    <a:pt x="166" y="253"/>
                    <a:pt x="161" y="254"/>
                  </a:cubicBezTo>
                  <a:cubicBezTo>
                    <a:pt x="161" y="252"/>
                    <a:pt x="160" y="252"/>
                    <a:pt x="159" y="252"/>
                  </a:cubicBezTo>
                  <a:cubicBezTo>
                    <a:pt x="159" y="251"/>
                    <a:pt x="159" y="250"/>
                    <a:pt x="159" y="249"/>
                  </a:cubicBezTo>
                  <a:cubicBezTo>
                    <a:pt x="159" y="249"/>
                    <a:pt x="157" y="250"/>
                    <a:pt x="157" y="249"/>
                  </a:cubicBezTo>
                  <a:cubicBezTo>
                    <a:pt x="156" y="249"/>
                    <a:pt x="156" y="244"/>
                    <a:pt x="155" y="246"/>
                  </a:cubicBezTo>
                  <a:cubicBezTo>
                    <a:pt x="155" y="247"/>
                    <a:pt x="154" y="246"/>
                    <a:pt x="153" y="244"/>
                  </a:cubicBezTo>
                  <a:cubicBezTo>
                    <a:pt x="153" y="244"/>
                    <a:pt x="152" y="243"/>
                    <a:pt x="152" y="242"/>
                  </a:cubicBezTo>
                  <a:cubicBezTo>
                    <a:pt x="147" y="242"/>
                    <a:pt x="149" y="243"/>
                    <a:pt x="145" y="242"/>
                  </a:cubicBezTo>
                  <a:cubicBezTo>
                    <a:pt x="144" y="242"/>
                    <a:pt x="144" y="244"/>
                    <a:pt x="142" y="244"/>
                  </a:cubicBezTo>
                  <a:cubicBezTo>
                    <a:pt x="141" y="248"/>
                    <a:pt x="145" y="247"/>
                    <a:pt x="145" y="249"/>
                  </a:cubicBezTo>
                  <a:cubicBezTo>
                    <a:pt x="145" y="250"/>
                    <a:pt x="147" y="252"/>
                    <a:pt x="147" y="253"/>
                  </a:cubicBezTo>
                  <a:cubicBezTo>
                    <a:pt x="148" y="253"/>
                    <a:pt x="148" y="254"/>
                    <a:pt x="150" y="254"/>
                  </a:cubicBezTo>
                  <a:cubicBezTo>
                    <a:pt x="148" y="257"/>
                    <a:pt x="152" y="257"/>
                    <a:pt x="153" y="259"/>
                  </a:cubicBezTo>
                  <a:cubicBezTo>
                    <a:pt x="153" y="259"/>
                    <a:pt x="154" y="263"/>
                    <a:pt x="155" y="262"/>
                  </a:cubicBezTo>
                  <a:cubicBezTo>
                    <a:pt x="157" y="260"/>
                    <a:pt x="155" y="262"/>
                    <a:pt x="157" y="263"/>
                  </a:cubicBezTo>
                  <a:cubicBezTo>
                    <a:pt x="158" y="264"/>
                    <a:pt x="161" y="264"/>
                    <a:pt x="161" y="267"/>
                  </a:cubicBezTo>
                  <a:cubicBezTo>
                    <a:pt x="163" y="266"/>
                    <a:pt x="163" y="268"/>
                    <a:pt x="164" y="268"/>
                  </a:cubicBezTo>
                  <a:cubicBezTo>
                    <a:pt x="164" y="268"/>
                    <a:pt x="165" y="267"/>
                    <a:pt x="165" y="267"/>
                  </a:cubicBezTo>
                  <a:cubicBezTo>
                    <a:pt x="166" y="267"/>
                    <a:pt x="167" y="270"/>
                    <a:pt x="167" y="268"/>
                  </a:cubicBezTo>
                  <a:cubicBezTo>
                    <a:pt x="170" y="268"/>
                    <a:pt x="167" y="273"/>
                    <a:pt x="171" y="272"/>
                  </a:cubicBezTo>
                  <a:cubicBezTo>
                    <a:pt x="171" y="274"/>
                    <a:pt x="166" y="272"/>
                    <a:pt x="164" y="273"/>
                  </a:cubicBezTo>
                  <a:cubicBezTo>
                    <a:pt x="164" y="274"/>
                    <a:pt x="165" y="274"/>
                    <a:pt x="166" y="275"/>
                  </a:cubicBezTo>
                  <a:cubicBezTo>
                    <a:pt x="167" y="277"/>
                    <a:pt x="164" y="281"/>
                    <a:pt x="166" y="281"/>
                  </a:cubicBezTo>
                  <a:cubicBezTo>
                    <a:pt x="165" y="283"/>
                    <a:pt x="162" y="283"/>
                    <a:pt x="160" y="283"/>
                  </a:cubicBezTo>
                  <a:cubicBezTo>
                    <a:pt x="162" y="283"/>
                    <a:pt x="160" y="279"/>
                    <a:pt x="162" y="279"/>
                  </a:cubicBezTo>
                  <a:cubicBezTo>
                    <a:pt x="161" y="278"/>
                    <a:pt x="162" y="275"/>
                    <a:pt x="160" y="275"/>
                  </a:cubicBezTo>
                  <a:cubicBezTo>
                    <a:pt x="158" y="275"/>
                    <a:pt x="161" y="273"/>
                    <a:pt x="158" y="272"/>
                  </a:cubicBezTo>
                  <a:cubicBezTo>
                    <a:pt x="156" y="271"/>
                    <a:pt x="154" y="271"/>
                    <a:pt x="154" y="268"/>
                  </a:cubicBezTo>
                  <a:cubicBezTo>
                    <a:pt x="149" y="269"/>
                    <a:pt x="149" y="266"/>
                    <a:pt x="145" y="266"/>
                  </a:cubicBezTo>
                  <a:cubicBezTo>
                    <a:pt x="144" y="263"/>
                    <a:pt x="142" y="261"/>
                    <a:pt x="140" y="259"/>
                  </a:cubicBezTo>
                  <a:cubicBezTo>
                    <a:pt x="140" y="258"/>
                    <a:pt x="139" y="259"/>
                    <a:pt x="139" y="257"/>
                  </a:cubicBezTo>
                  <a:cubicBezTo>
                    <a:pt x="139" y="256"/>
                    <a:pt x="137" y="257"/>
                    <a:pt x="137" y="256"/>
                  </a:cubicBezTo>
                  <a:cubicBezTo>
                    <a:pt x="136" y="256"/>
                    <a:pt x="137" y="254"/>
                    <a:pt x="137" y="254"/>
                  </a:cubicBezTo>
                  <a:cubicBezTo>
                    <a:pt x="135" y="253"/>
                    <a:pt x="133" y="255"/>
                    <a:pt x="132" y="254"/>
                  </a:cubicBezTo>
                  <a:cubicBezTo>
                    <a:pt x="131" y="253"/>
                    <a:pt x="134" y="252"/>
                    <a:pt x="134" y="253"/>
                  </a:cubicBezTo>
                  <a:cubicBezTo>
                    <a:pt x="133" y="250"/>
                    <a:pt x="126" y="250"/>
                    <a:pt x="122" y="252"/>
                  </a:cubicBezTo>
                  <a:cubicBezTo>
                    <a:pt x="122" y="252"/>
                    <a:pt x="125" y="253"/>
                    <a:pt x="125" y="253"/>
                  </a:cubicBezTo>
                  <a:cubicBezTo>
                    <a:pt x="124" y="254"/>
                    <a:pt x="123" y="253"/>
                    <a:pt x="121" y="254"/>
                  </a:cubicBezTo>
                  <a:cubicBezTo>
                    <a:pt x="119" y="255"/>
                    <a:pt x="119" y="259"/>
                    <a:pt x="117" y="259"/>
                  </a:cubicBezTo>
                  <a:cubicBezTo>
                    <a:pt x="112" y="258"/>
                    <a:pt x="111" y="254"/>
                    <a:pt x="105" y="255"/>
                  </a:cubicBezTo>
                  <a:cubicBezTo>
                    <a:pt x="103" y="256"/>
                    <a:pt x="104" y="259"/>
                    <a:pt x="100" y="257"/>
                  </a:cubicBezTo>
                  <a:cubicBezTo>
                    <a:pt x="100" y="260"/>
                    <a:pt x="100" y="263"/>
                    <a:pt x="100" y="266"/>
                  </a:cubicBezTo>
                  <a:cubicBezTo>
                    <a:pt x="96" y="267"/>
                    <a:pt x="89" y="266"/>
                    <a:pt x="91" y="273"/>
                  </a:cubicBezTo>
                  <a:cubicBezTo>
                    <a:pt x="83" y="271"/>
                    <a:pt x="89" y="277"/>
                    <a:pt x="82" y="277"/>
                  </a:cubicBezTo>
                  <a:cubicBezTo>
                    <a:pt x="82" y="279"/>
                    <a:pt x="86" y="282"/>
                    <a:pt x="84" y="282"/>
                  </a:cubicBezTo>
                  <a:cubicBezTo>
                    <a:pt x="83" y="286"/>
                    <a:pt x="81" y="282"/>
                    <a:pt x="79" y="286"/>
                  </a:cubicBezTo>
                  <a:cubicBezTo>
                    <a:pt x="79" y="287"/>
                    <a:pt x="79" y="288"/>
                    <a:pt x="80" y="288"/>
                  </a:cubicBezTo>
                  <a:cubicBezTo>
                    <a:pt x="80" y="291"/>
                    <a:pt x="76" y="289"/>
                    <a:pt x="74" y="289"/>
                  </a:cubicBezTo>
                  <a:cubicBezTo>
                    <a:pt x="73" y="289"/>
                    <a:pt x="73" y="292"/>
                    <a:pt x="72" y="293"/>
                  </a:cubicBezTo>
                  <a:cubicBezTo>
                    <a:pt x="68" y="295"/>
                    <a:pt x="62" y="292"/>
                    <a:pt x="59" y="296"/>
                  </a:cubicBezTo>
                  <a:cubicBezTo>
                    <a:pt x="57" y="295"/>
                    <a:pt x="57" y="293"/>
                    <a:pt x="55" y="292"/>
                  </a:cubicBezTo>
                  <a:cubicBezTo>
                    <a:pt x="50" y="291"/>
                    <a:pt x="44" y="293"/>
                    <a:pt x="42" y="292"/>
                  </a:cubicBezTo>
                  <a:cubicBezTo>
                    <a:pt x="43" y="287"/>
                    <a:pt x="45" y="282"/>
                    <a:pt x="41" y="280"/>
                  </a:cubicBezTo>
                  <a:cubicBezTo>
                    <a:pt x="40" y="278"/>
                    <a:pt x="43" y="277"/>
                    <a:pt x="44" y="275"/>
                  </a:cubicBezTo>
                  <a:cubicBezTo>
                    <a:pt x="44" y="272"/>
                    <a:pt x="42" y="268"/>
                    <a:pt x="45" y="266"/>
                  </a:cubicBezTo>
                  <a:cubicBezTo>
                    <a:pt x="44" y="263"/>
                    <a:pt x="44" y="259"/>
                    <a:pt x="41" y="259"/>
                  </a:cubicBezTo>
                  <a:cubicBezTo>
                    <a:pt x="42" y="257"/>
                    <a:pt x="44" y="257"/>
                    <a:pt x="44" y="255"/>
                  </a:cubicBezTo>
                  <a:cubicBezTo>
                    <a:pt x="47" y="256"/>
                    <a:pt x="54" y="253"/>
                    <a:pt x="53" y="257"/>
                  </a:cubicBezTo>
                  <a:cubicBezTo>
                    <a:pt x="56" y="255"/>
                    <a:pt x="67" y="260"/>
                    <a:pt x="69" y="257"/>
                  </a:cubicBezTo>
                  <a:cubicBezTo>
                    <a:pt x="70" y="256"/>
                    <a:pt x="70" y="257"/>
                    <a:pt x="72" y="257"/>
                  </a:cubicBezTo>
                  <a:cubicBezTo>
                    <a:pt x="71" y="257"/>
                    <a:pt x="72" y="256"/>
                    <a:pt x="73" y="256"/>
                  </a:cubicBezTo>
                  <a:cubicBezTo>
                    <a:pt x="73" y="256"/>
                    <a:pt x="73" y="257"/>
                    <a:pt x="73" y="257"/>
                  </a:cubicBezTo>
                  <a:cubicBezTo>
                    <a:pt x="76" y="256"/>
                    <a:pt x="78" y="255"/>
                    <a:pt x="79" y="252"/>
                  </a:cubicBezTo>
                  <a:cubicBezTo>
                    <a:pt x="79" y="250"/>
                    <a:pt x="82" y="244"/>
                    <a:pt x="79" y="241"/>
                  </a:cubicBezTo>
                  <a:cubicBezTo>
                    <a:pt x="77" y="239"/>
                    <a:pt x="80" y="239"/>
                    <a:pt x="78" y="236"/>
                  </a:cubicBezTo>
                  <a:cubicBezTo>
                    <a:pt x="77" y="235"/>
                    <a:pt x="76" y="235"/>
                    <a:pt x="74" y="235"/>
                  </a:cubicBezTo>
                  <a:cubicBezTo>
                    <a:pt x="75" y="234"/>
                    <a:pt x="75" y="233"/>
                    <a:pt x="75" y="231"/>
                  </a:cubicBezTo>
                  <a:cubicBezTo>
                    <a:pt x="74" y="231"/>
                    <a:pt x="73" y="233"/>
                    <a:pt x="73" y="233"/>
                  </a:cubicBezTo>
                  <a:cubicBezTo>
                    <a:pt x="71" y="232"/>
                    <a:pt x="73" y="231"/>
                    <a:pt x="72" y="230"/>
                  </a:cubicBezTo>
                  <a:cubicBezTo>
                    <a:pt x="71" y="230"/>
                    <a:pt x="67" y="230"/>
                    <a:pt x="66" y="229"/>
                  </a:cubicBezTo>
                  <a:cubicBezTo>
                    <a:pt x="65" y="229"/>
                    <a:pt x="66" y="228"/>
                    <a:pt x="65" y="228"/>
                  </a:cubicBezTo>
                  <a:cubicBezTo>
                    <a:pt x="63" y="228"/>
                    <a:pt x="63" y="228"/>
                    <a:pt x="62" y="227"/>
                  </a:cubicBezTo>
                  <a:cubicBezTo>
                    <a:pt x="61" y="223"/>
                    <a:pt x="65" y="226"/>
                    <a:pt x="65" y="226"/>
                  </a:cubicBezTo>
                  <a:cubicBezTo>
                    <a:pt x="68" y="224"/>
                    <a:pt x="71" y="222"/>
                    <a:pt x="78" y="223"/>
                  </a:cubicBezTo>
                  <a:cubicBezTo>
                    <a:pt x="78" y="221"/>
                    <a:pt x="77" y="221"/>
                    <a:pt x="75" y="221"/>
                  </a:cubicBezTo>
                  <a:cubicBezTo>
                    <a:pt x="76" y="218"/>
                    <a:pt x="80" y="221"/>
                    <a:pt x="82" y="221"/>
                  </a:cubicBezTo>
                  <a:cubicBezTo>
                    <a:pt x="83" y="221"/>
                    <a:pt x="86" y="218"/>
                    <a:pt x="86" y="221"/>
                  </a:cubicBezTo>
                  <a:cubicBezTo>
                    <a:pt x="88" y="219"/>
                    <a:pt x="89" y="215"/>
                    <a:pt x="93" y="215"/>
                  </a:cubicBezTo>
                  <a:cubicBezTo>
                    <a:pt x="91" y="211"/>
                    <a:pt x="96" y="213"/>
                    <a:pt x="95" y="209"/>
                  </a:cubicBezTo>
                  <a:cubicBezTo>
                    <a:pt x="98" y="209"/>
                    <a:pt x="100" y="209"/>
                    <a:pt x="102" y="209"/>
                  </a:cubicBezTo>
                  <a:cubicBezTo>
                    <a:pt x="102" y="208"/>
                    <a:pt x="101" y="208"/>
                    <a:pt x="100" y="208"/>
                  </a:cubicBezTo>
                  <a:cubicBezTo>
                    <a:pt x="101" y="206"/>
                    <a:pt x="104" y="207"/>
                    <a:pt x="102" y="203"/>
                  </a:cubicBezTo>
                  <a:cubicBezTo>
                    <a:pt x="106" y="203"/>
                    <a:pt x="105" y="205"/>
                    <a:pt x="107" y="203"/>
                  </a:cubicBezTo>
                  <a:cubicBezTo>
                    <a:pt x="104" y="197"/>
                    <a:pt x="109" y="200"/>
                    <a:pt x="109" y="194"/>
                  </a:cubicBezTo>
                  <a:cubicBezTo>
                    <a:pt x="111" y="194"/>
                    <a:pt x="113" y="194"/>
                    <a:pt x="114" y="194"/>
                  </a:cubicBezTo>
                  <a:cubicBezTo>
                    <a:pt x="116" y="193"/>
                    <a:pt x="116" y="192"/>
                    <a:pt x="117" y="191"/>
                  </a:cubicBezTo>
                  <a:cubicBezTo>
                    <a:pt x="118" y="191"/>
                    <a:pt x="117" y="193"/>
                    <a:pt x="118" y="193"/>
                  </a:cubicBezTo>
                  <a:cubicBezTo>
                    <a:pt x="119" y="193"/>
                    <a:pt x="119" y="191"/>
                    <a:pt x="119" y="191"/>
                  </a:cubicBezTo>
                  <a:cubicBezTo>
                    <a:pt x="120" y="191"/>
                    <a:pt x="122" y="192"/>
                    <a:pt x="124" y="191"/>
                  </a:cubicBezTo>
                  <a:cubicBezTo>
                    <a:pt x="125" y="191"/>
                    <a:pt x="126" y="188"/>
                    <a:pt x="128" y="189"/>
                  </a:cubicBezTo>
                  <a:cubicBezTo>
                    <a:pt x="128" y="186"/>
                    <a:pt x="124" y="187"/>
                    <a:pt x="125" y="183"/>
                  </a:cubicBezTo>
                  <a:cubicBezTo>
                    <a:pt x="128" y="183"/>
                    <a:pt x="126" y="182"/>
                    <a:pt x="126" y="177"/>
                  </a:cubicBezTo>
                  <a:cubicBezTo>
                    <a:pt x="126" y="174"/>
                    <a:pt x="128" y="172"/>
                    <a:pt x="127" y="169"/>
                  </a:cubicBezTo>
                  <a:cubicBezTo>
                    <a:pt x="129" y="169"/>
                    <a:pt x="130" y="169"/>
                    <a:pt x="132" y="169"/>
                  </a:cubicBezTo>
                  <a:cubicBezTo>
                    <a:pt x="135" y="169"/>
                    <a:pt x="129" y="166"/>
                    <a:pt x="134" y="167"/>
                  </a:cubicBezTo>
                  <a:cubicBezTo>
                    <a:pt x="134" y="168"/>
                    <a:pt x="136" y="168"/>
                    <a:pt x="137" y="168"/>
                  </a:cubicBezTo>
                  <a:cubicBezTo>
                    <a:pt x="135" y="171"/>
                    <a:pt x="135" y="168"/>
                    <a:pt x="135" y="171"/>
                  </a:cubicBezTo>
                  <a:cubicBezTo>
                    <a:pt x="136" y="174"/>
                    <a:pt x="135" y="175"/>
                    <a:pt x="138" y="175"/>
                  </a:cubicBezTo>
                  <a:cubicBezTo>
                    <a:pt x="138" y="177"/>
                    <a:pt x="138" y="178"/>
                    <a:pt x="137" y="179"/>
                  </a:cubicBezTo>
                  <a:cubicBezTo>
                    <a:pt x="136" y="181"/>
                    <a:pt x="142" y="177"/>
                    <a:pt x="144" y="180"/>
                  </a:cubicBezTo>
                  <a:cubicBezTo>
                    <a:pt x="143" y="183"/>
                    <a:pt x="136" y="180"/>
                    <a:pt x="135" y="184"/>
                  </a:cubicBezTo>
                  <a:cubicBezTo>
                    <a:pt x="134" y="187"/>
                    <a:pt x="138" y="187"/>
                    <a:pt x="139" y="188"/>
                  </a:cubicBezTo>
                  <a:cubicBezTo>
                    <a:pt x="140" y="189"/>
                    <a:pt x="140" y="191"/>
                    <a:pt x="142" y="190"/>
                  </a:cubicBezTo>
                  <a:cubicBezTo>
                    <a:pt x="141" y="188"/>
                    <a:pt x="138" y="188"/>
                    <a:pt x="144" y="188"/>
                  </a:cubicBezTo>
                  <a:cubicBezTo>
                    <a:pt x="145" y="188"/>
                    <a:pt x="147" y="188"/>
                    <a:pt x="148" y="188"/>
                  </a:cubicBezTo>
                  <a:cubicBezTo>
                    <a:pt x="150" y="188"/>
                    <a:pt x="151" y="189"/>
                    <a:pt x="153" y="189"/>
                  </a:cubicBezTo>
                  <a:cubicBezTo>
                    <a:pt x="156" y="189"/>
                    <a:pt x="157" y="187"/>
                    <a:pt x="160" y="188"/>
                  </a:cubicBezTo>
                  <a:cubicBezTo>
                    <a:pt x="160" y="188"/>
                    <a:pt x="164" y="190"/>
                    <a:pt x="166" y="188"/>
                  </a:cubicBezTo>
                  <a:cubicBezTo>
                    <a:pt x="166" y="188"/>
                    <a:pt x="166" y="187"/>
                    <a:pt x="166" y="187"/>
                  </a:cubicBezTo>
                  <a:cubicBezTo>
                    <a:pt x="169" y="186"/>
                    <a:pt x="173" y="187"/>
                    <a:pt x="174" y="184"/>
                  </a:cubicBezTo>
                  <a:cubicBezTo>
                    <a:pt x="179" y="189"/>
                    <a:pt x="182" y="180"/>
                    <a:pt x="185" y="183"/>
                  </a:cubicBezTo>
                  <a:cubicBezTo>
                    <a:pt x="185" y="182"/>
                    <a:pt x="185" y="180"/>
                    <a:pt x="185" y="179"/>
                  </a:cubicBezTo>
                  <a:cubicBezTo>
                    <a:pt x="187" y="179"/>
                    <a:pt x="187" y="178"/>
                    <a:pt x="187" y="176"/>
                  </a:cubicBezTo>
                  <a:cubicBezTo>
                    <a:pt x="187" y="176"/>
                    <a:pt x="188" y="173"/>
                    <a:pt x="188" y="173"/>
                  </a:cubicBezTo>
                  <a:cubicBezTo>
                    <a:pt x="190" y="172"/>
                    <a:pt x="188" y="172"/>
                    <a:pt x="188" y="169"/>
                  </a:cubicBezTo>
                  <a:cubicBezTo>
                    <a:pt x="191" y="169"/>
                    <a:pt x="193" y="169"/>
                    <a:pt x="193" y="167"/>
                  </a:cubicBezTo>
                  <a:cubicBezTo>
                    <a:pt x="194" y="167"/>
                    <a:pt x="194" y="168"/>
                    <a:pt x="194" y="169"/>
                  </a:cubicBezTo>
                  <a:cubicBezTo>
                    <a:pt x="195" y="168"/>
                    <a:pt x="197" y="168"/>
                    <a:pt x="199" y="168"/>
                  </a:cubicBezTo>
                  <a:cubicBezTo>
                    <a:pt x="200" y="168"/>
                    <a:pt x="200" y="166"/>
                    <a:pt x="201" y="166"/>
                  </a:cubicBezTo>
                  <a:cubicBezTo>
                    <a:pt x="202" y="163"/>
                    <a:pt x="201" y="161"/>
                    <a:pt x="199" y="161"/>
                  </a:cubicBezTo>
                  <a:cubicBezTo>
                    <a:pt x="200" y="160"/>
                    <a:pt x="200" y="158"/>
                    <a:pt x="200" y="156"/>
                  </a:cubicBezTo>
                  <a:cubicBezTo>
                    <a:pt x="203" y="157"/>
                    <a:pt x="204" y="156"/>
                    <a:pt x="204" y="154"/>
                  </a:cubicBezTo>
                  <a:cubicBezTo>
                    <a:pt x="207" y="157"/>
                    <a:pt x="207" y="152"/>
                    <a:pt x="212" y="154"/>
                  </a:cubicBezTo>
                  <a:cubicBezTo>
                    <a:pt x="212" y="154"/>
                    <a:pt x="213" y="155"/>
                    <a:pt x="213" y="155"/>
                  </a:cubicBezTo>
                  <a:cubicBezTo>
                    <a:pt x="214" y="155"/>
                    <a:pt x="214" y="154"/>
                    <a:pt x="215" y="154"/>
                  </a:cubicBezTo>
                  <a:cubicBezTo>
                    <a:pt x="216" y="154"/>
                    <a:pt x="218" y="155"/>
                    <a:pt x="218" y="155"/>
                  </a:cubicBezTo>
                  <a:cubicBezTo>
                    <a:pt x="219" y="155"/>
                    <a:pt x="218" y="153"/>
                    <a:pt x="219" y="153"/>
                  </a:cubicBezTo>
                  <a:cubicBezTo>
                    <a:pt x="220" y="152"/>
                    <a:pt x="221" y="153"/>
                    <a:pt x="221" y="153"/>
                  </a:cubicBezTo>
                  <a:cubicBezTo>
                    <a:pt x="223" y="151"/>
                    <a:pt x="223" y="149"/>
                    <a:pt x="226" y="150"/>
                  </a:cubicBezTo>
                  <a:cubicBezTo>
                    <a:pt x="224" y="149"/>
                    <a:pt x="226" y="144"/>
                    <a:pt x="222" y="144"/>
                  </a:cubicBezTo>
                  <a:cubicBezTo>
                    <a:pt x="220" y="143"/>
                    <a:pt x="221" y="147"/>
                    <a:pt x="220" y="147"/>
                  </a:cubicBezTo>
                  <a:cubicBezTo>
                    <a:pt x="219" y="147"/>
                    <a:pt x="219" y="145"/>
                    <a:pt x="218" y="146"/>
                  </a:cubicBezTo>
                  <a:cubicBezTo>
                    <a:pt x="217" y="146"/>
                    <a:pt x="216" y="147"/>
                    <a:pt x="217" y="147"/>
                  </a:cubicBezTo>
                  <a:cubicBezTo>
                    <a:pt x="216" y="147"/>
                    <a:pt x="215" y="145"/>
                    <a:pt x="214" y="146"/>
                  </a:cubicBezTo>
                  <a:cubicBezTo>
                    <a:pt x="212" y="146"/>
                    <a:pt x="211" y="148"/>
                    <a:pt x="208" y="147"/>
                  </a:cubicBezTo>
                  <a:cubicBezTo>
                    <a:pt x="207" y="147"/>
                    <a:pt x="207" y="148"/>
                    <a:pt x="207" y="149"/>
                  </a:cubicBezTo>
                  <a:cubicBezTo>
                    <a:pt x="202" y="148"/>
                    <a:pt x="197" y="149"/>
                    <a:pt x="193" y="148"/>
                  </a:cubicBezTo>
                  <a:cubicBezTo>
                    <a:pt x="193" y="148"/>
                    <a:pt x="193" y="146"/>
                    <a:pt x="193" y="146"/>
                  </a:cubicBezTo>
                  <a:cubicBezTo>
                    <a:pt x="192" y="145"/>
                    <a:pt x="189" y="146"/>
                    <a:pt x="188" y="144"/>
                  </a:cubicBezTo>
                  <a:cubicBezTo>
                    <a:pt x="191" y="138"/>
                    <a:pt x="189" y="134"/>
                    <a:pt x="188" y="127"/>
                  </a:cubicBezTo>
                  <a:cubicBezTo>
                    <a:pt x="191" y="126"/>
                    <a:pt x="196" y="122"/>
                    <a:pt x="198" y="124"/>
                  </a:cubicBezTo>
                  <a:cubicBezTo>
                    <a:pt x="200" y="123"/>
                    <a:pt x="197" y="123"/>
                    <a:pt x="199" y="120"/>
                  </a:cubicBezTo>
                  <a:cubicBezTo>
                    <a:pt x="203" y="120"/>
                    <a:pt x="203" y="113"/>
                    <a:pt x="204" y="111"/>
                  </a:cubicBezTo>
                  <a:cubicBezTo>
                    <a:pt x="204" y="111"/>
                    <a:pt x="206" y="112"/>
                    <a:pt x="206" y="111"/>
                  </a:cubicBezTo>
                  <a:cubicBezTo>
                    <a:pt x="206" y="109"/>
                    <a:pt x="202" y="108"/>
                    <a:pt x="204" y="106"/>
                  </a:cubicBezTo>
                  <a:cubicBezTo>
                    <a:pt x="202" y="107"/>
                    <a:pt x="199" y="105"/>
                    <a:pt x="197" y="106"/>
                  </a:cubicBezTo>
                  <a:cubicBezTo>
                    <a:pt x="194" y="106"/>
                    <a:pt x="191" y="108"/>
                    <a:pt x="188" y="108"/>
                  </a:cubicBezTo>
                  <a:cubicBezTo>
                    <a:pt x="187" y="106"/>
                    <a:pt x="186" y="115"/>
                    <a:pt x="187" y="113"/>
                  </a:cubicBezTo>
                  <a:cubicBezTo>
                    <a:pt x="186" y="115"/>
                    <a:pt x="185" y="112"/>
                    <a:pt x="185" y="113"/>
                  </a:cubicBezTo>
                  <a:cubicBezTo>
                    <a:pt x="184" y="114"/>
                    <a:pt x="185" y="116"/>
                    <a:pt x="185" y="117"/>
                  </a:cubicBezTo>
                  <a:cubicBezTo>
                    <a:pt x="185" y="118"/>
                    <a:pt x="182" y="120"/>
                    <a:pt x="180" y="122"/>
                  </a:cubicBezTo>
                  <a:cubicBezTo>
                    <a:pt x="177" y="126"/>
                    <a:pt x="177" y="128"/>
                    <a:pt x="172" y="128"/>
                  </a:cubicBezTo>
                  <a:cubicBezTo>
                    <a:pt x="172" y="130"/>
                    <a:pt x="174" y="131"/>
                    <a:pt x="172" y="131"/>
                  </a:cubicBezTo>
                  <a:cubicBezTo>
                    <a:pt x="170" y="132"/>
                    <a:pt x="172" y="133"/>
                    <a:pt x="171" y="134"/>
                  </a:cubicBezTo>
                  <a:cubicBezTo>
                    <a:pt x="170" y="134"/>
                    <a:pt x="169" y="133"/>
                    <a:pt x="168" y="134"/>
                  </a:cubicBezTo>
                  <a:cubicBezTo>
                    <a:pt x="168" y="134"/>
                    <a:pt x="169" y="136"/>
                    <a:pt x="168" y="136"/>
                  </a:cubicBezTo>
                  <a:cubicBezTo>
                    <a:pt x="168" y="136"/>
                    <a:pt x="167" y="136"/>
                    <a:pt x="167" y="136"/>
                  </a:cubicBezTo>
                  <a:cubicBezTo>
                    <a:pt x="166" y="138"/>
                    <a:pt x="168" y="141"/>
                    <a:pt x="166" y="141"/>
                  </a:cubicBezTo>
                  <a:cubicBezTo>
                    <a:pt x="167" y="142"/>
                    <a:pt x="169" y="143"/>
                    <a:pt x="167" y="143"/>
                  </a:cubicBezTo>
                  <a:cubicBezTo>
                    <a:pt x="169" y="145"/>
                    <a:pt x="170" y="147"/>
                    <a:pt x="173" y="147"/>
                  </a:cubicBezTo>
                  <a:cubicBezTo>
                    <a:pt x="173" y="149"/>
                    <a:pt x="174" y="150"/>
                    <a:pt x="175" y="150"/>
                  </a:cubicBezTo>
                  <a:cubicBezTo>
                    <a:pt x="175" y="151"/>
                    <a:pt x="174" y="151"/>
                    <a:pt x="173" y="153"/>
                  </a:cubicBezTo>
                  <a:cubicBezTo>
                    <a:pt x="172" y="154"/>
                    <a:pt x="173" y="155"/>
                    <a:pt x="172" y="156"/>
                  </a:cubicBezTo>
                  <a:cubicBezTo>
                    <a:pt x="171" y="157"/>
                    <a:pt x="169" y="157"/>
                    <a:pt x="167" y="157"/>
                  </a:cubicBezTo>
                  <a:cubicBezTo>
                    <a:pt x="167" y="162"/>
                    <a:pt x="163" y="164"/>
                    <a:pt x="164" y="170"/>
                  </a:cubicBezTo>
                  <a:cubicBezTo>
                    <a:pt x="159" y="169"/>
                    <a:pt x="160" y="176"/>
                    <a:pt x="157" y="176"/>
                  </a:cubicBezTo>
                  <a:cubicBezTo>
                    <a:pt x="156" y="176"/>
                    <a:pt x="156" y="176"/>
                    <a:pt x="155" y="176"/>
                  </a:cubicBezTo>
                  <a:cubicBezTo>
                    <a:pt x="154" y="177"/>
                    <a:pt x="155" y="178"/>
                    <a:pt x="154" y="179"/>
                  </a:cubicBezTo>
                  <a:cubicBezTo>
                    <a:pt x="152" y="179"/>
                    <a:pt x="150" y="177"/>
                    <a:pt x="148" y="180"/>
                  </a:cubicBezTo>
                  <a:cubicBezTo>
                    <a:pt x="146" y="180"/>
                    <a:pt x="148" y="175"/>
                    <a:pt x="147" y="173"/>
                  </a:cubicBezTo>
                  <a:cubicBezTo>
                    <a:pt x="146" y="172"/>
                    <a:pt x="146" y="169"/>
                    <a:pt x="145" y="169"/>
                  </a:cubicBezTo>
                  <a:cubicBezTo>
                    <a:pt x="142" y="169"/>
                    <a:pt x="146" y="166"/>
                    <a:pt x="141" y="166"/>
                  </a:cubicBezTo>
                  <a:cubicBezTo>
                    <a:pt x="143" y="163"/>
                    <a:pt x="139" y="162"/>
                    <a:pt x="139" y="161"/>
                  </a:cubicBezTo>
                  <a:cubicBezTo>
                    <a:pt x="139" y="160"/>
                    <a:pt x="140" y="160"/>
                    <a:pt x="140" y="158"/>
                  </a:cubicBezTo>
                  <a:cubicBezTo>
                    <a:pt x="140" y="155"/>
                    <a:pt x="137" y="154"/>
                    <a:pt x="134" y="151"/>
                  </a:cubicBezTo>
                  <a:cubicBezTo>
                    <a:pt x="131" y="153"/>
                    <a:pt x="132" y="158"/>
                    <a:pt x="126" y="157"/>
                  </a:cubicBezTo>
                  <a:cubicBezTo>
                    <a:pt x="126" y="158"/>
                    <a:pt x="127" y="158"/>
                    <a:pt x="128" y="158"/>
                  </a:cubicBezTo>
                  <a:cubicBezTo>
                    <a:pt x="128" y="160"/>
                    <a:pt x="127" y="159"/>
                    <a:pt x="126" y="160"/>
                  </a:cubicBezTo>
                  <a:cubicBezTo>
                    <a:pt x="124" y="160"/>
                    <a:pt x="125" y="164"/>
                    <a:pt x="122" y="163"/>
                  </a:cubicBezTo>
                  <a:cubicBezTo>
                    <a:pt x="117" y="164"/>
                    <a:pt x="119" y="158"/>
                    <a:pt x="113" y="160"/>
                  </a:cubicBezTo>
                  <a:cubicBezTo>
                    <a:pt x="113" y="159"/>
                    <a:pt x="114" y="159"/>
                    <a:pt x="115" y="158"/>
                  </a:cubicBezTo>
                  <a:cubicBezTo>
                    <a:pt x="117" y="155"/>
                    <a:pt x="112" y="153"/>
                    <a:pt x="115" y="151"/>
                  </a:cubicBezTo>
                  <a:cubicBezTo>
                    <a:pt x="115" y="150"/>
                    <a:pt x="113" y="150"/>
                    <a:pt x="112" y="149"/>
                  </a:cubicBezTo>
                  <a:cubicBezTo>
                    <a:pt x="111" y="148"/>
                    <a:pt x="113" y="147"/>
                    <a:pt x="113" y="147"/>
                  </a:cubicBezTo>
                  <a:cubicBezTo>
                    <a:pt x="113" y="145"/>
                    <a:pt x="111" y="145"/>
                    <a:pt x="111" y="144"/>
                  </a:cubicBezTo>
                  <a:cubicBezTo>
                    <a:pt x="111" y="143"/>
                    <a:pt x="112" y="136"/>
                    <a:pt x="111" y="141"/>
                  </a:cubicBezTo>
                  <a:cubicBezTo>
                    <a:pt x="109" y="140"/>
                    <a:pt x="110" y="138"/>
                    <a:pt x="112" y="138"/>
                  </a:cubicBezTo>
                  <a:cubicBezTo>
                    <a:pt x="110" y="134"/>
                    <a:pt x="116" y="133"/>
                    <a:pt x="113" y="133"/>
                  </a:cubicBezTo>
                  <a:cubicBezTo>
                    <a:pt x="113" y="131"/>
                    <a:pt x="116" y="132"/>
                    <a:pt x="117" y="130"/>
                  </a:cubicBezTo>
                  <a:cubicBezTo>
                    <a:pt x="117" y="129"/>
                    <a:pt x="118" y="130"/>
                    <a:pt x="118" y="130"/>
                  </a:cubicBezTo>
                  <a:cubicBezTo>
                    <a:pt x="119" y="130"/>
                    <a:pt x="119" y="128"/>
                    <a:pt x="120" y="128"/>
                  </a:cubicBezTo>
                  <a:cubicBezTo>
                    <a:pt x="121" y="128"/>
                    <a:pt x="121" y="126"/>
                    <a:pt x="121" y="124"/>
                  </a:cubicBezTo>
                  <a:cubicBezTo>
                    <a:pt x="124" y="125"/>
                    <a:pt x="125" y="124"/>
                    <a:pt x="125" y="122"/>
                  </a:cubicBezTo>
                  <a:cubicBezTo>
                    <a:pt x="128" y="121"/>
                    <a:pt x="126" y="126"/>
                    <a:pt x="131" y="124"/>
                  </a:cubicBezTo>
                  <a:cubicBezTo>
                    <a:pt x="131" y="123"/>
                    <a:pt x="129" y="123"/>
                    <a:pt x="128" y="123"/>
                  </a:cubicBezTo>
                  <a:cubicBezTo>
                    <a:pt x="132" y="120"/>
                    <a:pt x="135" y="122"/>
                    <a:pt x="138" y="118"/>
                  </a:cubicBezTo>
                  <a:cubicBezTo>
                    <a:pt x="138" y="118"/>
                    <a:pt x="137" y="117"/>
                    <a:pt x="138" y="116"/>
                  </a:cubicBezTo>
                  <a:cubicBezTo>
                    <a:pt x="138" y="116"/>
                    <a:pt x="140" y="117"/>
                    <a:pt x="140" y="116"/>
                  </a:cubicBezTo>
                  <a:cubicBezTo>
                    <a:pt x="141" y="115"/>
                    <a:pt x="140" y="113"/>
                    <a:pt x="140" y="113"/>
                  </a:cubicBezTo>
                  <a:cubicBezTo>
                    <a:pt x="140" y="112"/>
                    <a:pt x="143" y="111"/>
                    <a:pt x="144" y="110"/>
                  </a:cubicBezTo>
                  <a:cubicBezTo>
                    <a:pt x="144" y="109"/>
                    <a:pt x="143" y="107"/>
                    <a:pt x="144" y="106"/>
                  </a:cubicBezTo>
                  <a:cubicBezTo>
                    <a:pt x="144" y="105"/>
                    <a:pt x="145" y="107"/>
                    <a:pt x="146" y="107"/>
                  </a:cubicBezTo>
                  <a:cubicBezTo>
                    <a:pt x="145" y="107"/>
                    <a:pt x="148" y="101"/>
                    <a:pt x="147" y="101"/>
                  </a:cubicBezTo>
                  <a:cubicBezTo>
                    <a:pt x="150" y="104"/>
                    <a:pt x="150" y="99"/>
                    <a:pt x="153" y="98"/>
                  </a:cubicBezTo>
                  <a:cubicBezTo>
                    <a:pt x="153" y="96"/>
                    <a:pt x="155" y="95"/>
                    <a:pt x="153" y="95"/>
                  </a:cubicBezTo>
                  <a:cubicBezTo>
                    <a:pt x="153" y="93"/>
                    <a:pt x="156" y="94"/>
                    <a:pt x="157" y="91"/>
                  </a:cubicBezTo>
                  <a:cubicBezTo>
                    <a:pt x="157" y="90"/>
                    <a:pt x="159" y="90"/>
                    <a:pt x="160" y="90"/>
                  </a:cubicBezTo>
                  <a:cubicBezTo>
                    <a:pt x="160" y="89"/>
                    <a:pt x="160" y="88"/>
                    <a:pt x="159" y="88"/>
                  </a:cubicBezTo>
                  <a:cubicBezTo>
                    <a:pt x="162" y="85"/>
                    <a:pt x="164" y="85"/>
                    <a:pt x="167" y="84"/>
                  </a:cubicBezTo>
                  <a:cubicBezTo>
                    <a:pt x="169" y="83"/>
                    <a:pt x="167" y="83"/>
                    <a:pt x="168" y="80"/>
                  </a:cubicBezTo>
                  <a:cubicBezTo>
                    <a:pt x="169" y="79"/>
                    <a:pt x="172" y="78"/>
                    <a:pt x="172" y="76"/>
                  </a:cubicBezTo>
                  <a:cubicBezTo>
                    <a:pt x="172" y="73"/>
                    <a:pt x="175" y="77"/>
                    <a:pt x="175" y="73"/>
                  </a:cubicBezTo>
                  <a:cubicBezTo>
                    <a:pt x="180" y="71"/>
                    <a:pt x="185" y="75"/>
                    <a:pt x="185" y="68"/>
                  </a:cubicBezTo>
                  <a:cubicBezTo>
                    <a:pt x="187" y="69"/>
                    <a:pt x="192" y="67"/>
                    <a:pt x="195" y="69"/>
                  </a:cubicBezTo>
                  <a:cubicBezTo>
                    <a:pt x="197" y="68"/>
                    <a:pt x="197" y="67"/>
                    <a:pt x="198" y="65"/>
                  </a:cubicBezTo>
                  <a:cubicBezTo>
                    <a:pt x="201" y="64"/>
                    <a:pt x="204" y="69"/>
                    <a:pt x="204" y="64"/>
                  </a:cubicBezTo>
                  <a:cubicBezTo>
                    <a:pt x="206" y="65"/>
                    <a:pt x="206" y="67"/>
                    <a:pt x="208" y="68"/>
                  </a:cubicBezTo>
                  <a:cubicBezTo>
                    <a:pt x="210" y="67"/>
                    <a:pt x="209" y="64"/>
                    <a:pt x="213" y="65"/>
                  </a:cubicBezTo>
                  <a:cubicBezTo>
                    <a:pt x="213" y="67"/>
                    <a:pt x="212" y="68"/>
                    <a:pt x="212" y="69"/>
                  </a:cubicBezTo>
                  <a:cubicBezTo>
                    <a:pt x="213" y="70"/>
                    <a:pt x="218" y="64"/>
                    <a:pt x="221" y="67"/>
                  </a:cubicBezTo>
                  <a:cubicBezTo>
                    <a:pt x="223" y="68"/>
                    <a:pt x="222" y="66"/>
                    <a:pt x="224" y="67"/>
                  </a:cubicBezTo>
                  <a:cubicBezTo>
                    <a:pt x="226" y="67"/>
                    <a:pt x="229" y="69"/>
                    <a:pt x="232" y="68"/>
                  </a:cubicBezTo>
                  <a:cubicBezTo>
                    <a:pt x="231" y="68"/>
                    <a:pt x="233" y="71"/>
                    <a:pt x="232" y="71"/>
                  </a:cubicBezTo>
                  <a:cubicBezTo>
                    <a:pt x="232" y="72"/>
                    <a:pt x="230" y="71"/>
                    <a:pt x="230" y="71"/>
                  </a:cubicBezTo>
                  <a:cubicBezTo>
                    <a:pt x="229" y="72"/>
                    <a:pt x="230" y="74"/>
                    <a:pt x="227" y="74"/>
                  </a:cubicBezTo>
                  <a:cubicBezTo>
                    <a:pt x="229" y="77"/>
                    <a:pt x="236" y="74"/>
                    <a:pt x="239" y="74"/>
                  </a:cubicBezTo>
                  <a:cubicBezTo>
                    <a:pt x="241" y="73"/>
                    <a:pt x="241" y="76"/>
                    <a:pt x="241" y="76"/>
                  </a:cubicBezTo>
                  <a:cubicBezTo>
                    <a:pt x="242" y="77"/>
                    <a:pt x="245" y="75"/>
                    <a:pt x="245" y="77"/>
                  </a:cubicBezTo>
                  <a:cubicBezTo>
                    <a:pt x="253" y="75"/>
                    <a:pt x="255" y="82"/>
                    <a:pt x="260" y="80"/>
                  </a:cubicBezTo>
                  <a:cubicBezTo>
                    <a:pt x="259" y="83"/>
                    <a:pt x="264" y="81"/>
                    <a:pt x="264" y="84"/>
                  </a:cubicBezTo>
                  <a:cubicBezTo>
                    <a:pt x="267" y="84"/>
                    <a:pt x="272" y="84"/>
                    <a:pt x="268" y="87"/>
                  </a:cubicBezTo>
                  <a:cubicBezTo>
                    <a:pt x="271" y="87"/>
                    <a:pt x="273" y="87"/>
                    <a:pt x="275" y="88"/>
                  </a:cubicBezTo>
                  <a:cubicBezTo>
                    <a:pt x="276" y="88"/>
                    <a:pt x="275" y="90"/>
                    <a:pt x="275" y="90"/>
                  </a:cubicBezTo>
                  <a:cubicBezTo>
                    <a:pt x="276" y="91"/>
                    <a:pt x="278" y="90"/>
                    <a:pt x="279" y="90"/>
                  </a:cubicBezTo>
                  <a:cubicBezTo>
                    <a:pt x="280" y="95"/>
                    <a:pt x="280" y="96"/>
                    <a:pt x="279" y="101"/>
                  </a:cubicBezTo>
                  <a:cubicBezTo>
                    <a:pt x="277" y="98"/>
                    <a:pt x="275" y="102"/>
                    <a:pt x="272" y="102"/>
                  </a:cubicBezTo>
                  <a:cubicBezTo>
                    <a:pt x="269" y="102"/>
                    <a:pt x="264" y="99"/>
                    <a:pt x="261" y="102"/>
                  </a:cubicBezTo>
                  <a:cubicBezTo>
                    <a:pt x="260" y="102"/>
                    <a:pt x="261" y="100"/>
                    <a:pt x="260" y="100"/>
                  </a:cubicBezTo>
                  <a:cubicBezTo>
                    <a:pt x="259" y="99"/>
                    <a:pt x="258" y="101"/>
                    <a:pt x="258" y="101"/>
                  </a:cubicBezTo>
                  <a:cubicBezTo>
                    <a:pt x="257" y="101"/>
                    <a:pt x="256" y="98"/>
                    <a:pt x="255" y="98"/>
                  </a:cubicBezTo>
                  <a:cubicBezTo>
                    <a:pt x="254" y="98"/>
                    <a:pt x="250" y="102"/>
                    <a:pt x="251" y="97"/>
                  </a:cubicBezTo>
                  <a:cubicBezTo>
                    <a:pt x="247" y="99"/>
                    <a:pt x="248" y="97"/>
                    <a:pt x="244" y="97"/>
                  </a:cubicBezTo>
                  <a:cubicBezTo>
                    <a:pt x="243" y="99"/>
                    <a:pt x="245" y="100"/>
                    <a:pt x="246" y="100"/>
                  </a:cubicBezTo>
                  <a:cubicBezTo>
                    <a:pt x="248" y="99"/>
                    <a:pt x="248" y="101"/>
                    <a:pt x="250" y="101"/>
                  </a:cubicBezTo>
                  <a:cubicBezTo>
                    <a:pt x="247" y="103"/>
                    <a:pt x="250" y="102"/>
                    <a:pt x="251" y="103"/>
                  </a:cubicBezTo>
                  <a:cubicBezTo>
                    <a:pt x="251" y="104"/>
                    <a:pt x="250" y="105"/>
                    <a:pt x="251" y="106"/>
                  </a:cubicBezTo>
                  <a:cubicBezTo>
                    <a:pt x="251" y="106"/>
                    <a:pt x="253" y="107"/>
                    <a:pt x="253" y="108"/>
                  </a:cubicBezTo>
                  <a:cubicBezTo>
                    <a:pt x="253" y="109"/>
                    <a:pt x="256" y="112"/>
                    <a:pt x="255" y="116"/>
                  </a:cubicBezTo>
                  <a:cubicBezTo>
                    <a:pt x="256" y="120"/>
                    <a:pt x="263" y="117"/>
                    <a:pt x="264" y="121"/>
                  </a:cubicBezTo>
                  <a:cubicBezTo>
                    <a:pt x="265" y="120"/>
                    <a:pt x="265" y="118"/>
                    <a:pt x="267" y="118"/>
                  </a:cubicBezTo>
                  <a:cubicBezTo>
                    <a:pt x="267" y="115"/>
                    <a:pt x="262" y="116"/>
                    <a:pt x="260" y="114"/>
                  </a:cubicBezTo>
                  <a:cubicBezTo>
                    <a:pt x="259" y="109"/>
                    <a:pt x="267" y="112"/>
                    <a:pt x="270" y="111"/>
                  </a:cubicBezTo>
                  <a:cubicBezTo>
                    <a:pt x="269" y="114"/>
                    <a:pt x="275" y="111"/>
                    <a:pt x="273" y="115"/>
                  </a:cubicBezTo>
                  <a:cubicBezTo>
                    <a:pt x="276" y="116"/>
                    <a:pt x="278" y="111"/>
                    <a:pt x="278" y="116"/>
                  </a:cubicBezTo>
                  <a:cubicBezTo>
                    <a:pt x="281" y="115"/>
                    <a:pt x="278" y="110"/>
                    <a:pt x="275" y="110"/>
                  </a:cubicBezTo>
                  <a:cubicBezTo>
                    <a:pt x="276" y="108"/>
                    <a:pt x="279" y="107"/>
                    <a:pt x="281" y="107"/>
                  </a:cubicBezTo>
                  <a:cubicBezTo>
                    <a:pt x="283" y="105"/>
                    <a:pt x="283" y="102"/>
                    <a:pt x="285" y="101"/>
                  </a:cubicBezTo>
                  <a:cubicBezTo>
                    <a:pt x="290" y="100"/>
                    <a:pt x="292" y="102"/>
                    <a:pt x="296" y="103"/>
                  </a:cubicBezTo>
                  <a:cubicBezTo>
                    <a:pt x="297" y="103"/>
                    <a:pt x="296" y="101"/>
                    <a:pt x="298" y="101"/>
                  </a:cubicBezTo>
                  <a:cubicBezTo>
                    <a:pt x="298" y="99"/>
                    <a:pt x="297" y="98"/>
                    <a:pt x="296" y="97"/>
                  </a:cubicBezTo>
                  <a:cubicBezTo>
                    <a:pt x="297" y="93"/>
                    <a:pt x="297" y="89"/>
                    <a:pt x="297" y="84"/>
                  </a:cubicBezTo>
                  <a:cubicBezTo>
                    <a:pt x="300" y="84"/>
                    <a:pt x="304" y="84"/>
                    <a:pt x="306" y="86"/>
                  </a:cubicBezTo>
                  <a:cubicBezTo>
                    <a:pt x="307" y="86"/>
                    <a:pt x="310" y="86"/>
                    <a:pt x="310" y="89"/>
                  </a:cubicBezTo>
                  <a:cubicBezTo>
                    <a:pt x="307" y="89"/>
                    <a:pt x="305" y="89"/>
                    <a:pt x="303" y="89"/>
                  </a:cubicBezTo>
                  <a:cubicBezTo>
                    <a:pt x="303" y="90"/>
                    <a:pt x="303" y="91"/>
                    <a:pt x="303" y="93"/>
                  </a:cubicBezTo>
                  <a:cubicBezTo>
                    <a:pt x="305" y="96"/>
                    <a:pt x="306" y="92"/>
                    <a:pt x="308" y="94"/>
                  </a:cubicBezTo>
                  <a:cubicBezTo>
                    <a:pt x="310" y="94"/>
                    <a:pt x="305" y="95"/>
                    <a:pt x="305" y="95"/>
                  </a:cubicBezTo>
                  <a:cubicBezTo>
                    <a:pt x="304" y="97"/>
                    <a:pt x="308" y="95"/>
                    <a:pt x="310" y="97"/>
                  </a:cubicBezTo>
                  <a:cubicBezTo>
                    <a:pt x="312" y="96"/>
                    <a:pt x="314" y="95"/>
                    <a:pt x="315" y="93"/>
                  </a:cubicBezTo>
                  <a:cubicBezTo>
                    <a:pt x="316" y="92"/>
                    <a:pt x="317" y="92"/>
                    <a:pt x="317" y="90"/>
                  </a:cubicBezTo>
                  <a:cubicBezTo>
                    <a:pt x="322" y="92"/>
                    <a:pt x="321" y="87"/>
                    <a:pt x="326" y="88"/>
                  </a:cubicBezTo>
                  <a:cubicBezTo>
                    <a:pt x="328" y="87"/>
                    <a:pt x="329" y="86"/>
                    <a:pt x="328" y="84"/>
                  </a:cubicBezTo>
                  <a:cubicBezTo>
                    <a:pt x="330" y="84"/>
                    <a:pt x="332" y="83"/>
                    <a:pt x="332" y="82"/>
                  </a:cubicBezTo>
                  <a:cubicBezTo>
                    <a:pt x="337" y="86"/>
                    <a:pt x="340" y="80"/>
                    <a:pt x="345" y="80"/>
                  </a:cubicBezTo>
                  <a:cubicBezTo>
                    <a:pt x="345" y="81"/>
                    <a:pt x="345" y="83"/>
                    <a:pt x="345" y="84"/>
                  </a:cubicBezTo>
                  <a:cubicBezTo>
                    <a:pt x="349" y="85"/>
                    <a:pt x="353" y="84"/>
                    <a:pt x="356" y="83"/>
                  </a:cubicBezTo>
                  <a:cubicBezTo>
                    <a:pt x="356" y="83"/>
                    <a:pt x="358" y="83"/>
                    <a:pt x="358" y="83"/>
                  </a:cubicBezTo>
                  <a:cubicBezTo>
                    <a:pt x="358" y="83"/>
                    <a:pt x="358" y="82"/>
                    <a:pt x="358" y="82"/>
                  </a:cubicBezTo>
                  <a:cubicBezTo>
                    <a:pt x="360" y="81"/>
                    <a:pt x="364" y="82"/>
                    <a:pt x="364" y="78"/>
                  </a:cubicBezTo>
                  <a:cubicBezTo>
                    <a:pt x="367" y="80"/>
                    <a:pt x="371" y="80"/>
                    <a:pt x="373" y="83"/>
                  </a:cubicBezTo>
                  <a:cubicBezTo>
                    <a:pt x="375" y="82"/>
                    <a:pt x="376" y="81"/>
                    <a:pt x="377" y="80"/>
                  </a:cubicBezTo>
                  <a:cubicBezTo>
                    <a:pt x="377" y="78"/>
                    <a:pt x="372" y="77"/>
                    <a:pt x="376" y="76"/>
                  </a:cubicBezTo>
                  <a:cubicBezTo>
                    <a:pt x="374" y="73"/>
                    <a:pt x="368" y="74"/>
                    <a:pt x="370" y="68"/>
                  </a:cubicBezTo>
                  <a:cubicBezTo>
                    <a:pt x="372" y="69"/>
                    <a:pt x="372" y="71"/>
                    <a:pt x="376" y="71"/>
                  </a:cubicBezTo>
                  <a:cubicBezTo>
                    <a:pt x="377" y="72"/>
                    <a:pt x="379" y="75"/>
                    <a:pt x="383" y="74"/>
                  </a:cubicBezTo>
                  <a:cubicBezTo>
                    <a:pt x="383" y="74"/>
                    <a:pt x="384" y="73"/>
                    <a:pt x="384" y="73"/>
                  </a:cubicBezTo>
                  <a:cubicBezTo>
                    <a:pt x="385" y="72"/>
                    <a:pt x="386" y="75"/>
                    <a:pt x="386" y="73"/>
                  </a:cubicBezTo>
                  <a:cubicBezTo>
                    <a:pt x="388" y="72"/>
                    <a:pt x="388" y="75"/>
                    <a:pt x="389" y="75"/>
                  </a:cubicBezTo>
                  <a:cubicBezTo>
                    <a:pt x="390" y="76"/>
                    <a:pt x="393" y="74"/>
                    <a:pt x="392" y="77"/>
                  </a:cubicBezTo>
                  <a:cubicBezTo>
                    <a:pt x="396" y="76"/>
                    <a:pt x="397" y="78"/>
                    <a:pt x="401" y="76"/>
                  </a:cubicBezTo>
                  <a:cubicBezTo>
                    <a:pt x="400" y="80"/>
                    <a:pt x="405" y="77"/>
                    <a:pt x="404" y="81"/>
                  </a:cubicBezTo>
                  <a:cubicBezTo>
                    <a:pt x="406" y="81"/>
                    <a:pt x="407" y="82"/>
                    <a:pt x="407" y="83"/>
                  </a:cubicBezTo>
                  <a:cubicBezTo>
                    <a:pt x="411" y="83"/>
                    <a:pt x="412" y="85"/>
                    <a:pt x="416" y="84"/>
                  </a:cubicBezTo>
                  <a:cubicBezTo>
                    <a:pt x="418" y="77"/>
                    <a:pt x="409" y="81"/>
                    <a:pt x="411" y="74"/>
                  </a:cubicBezTo>
                  <a:cubicBezTo>
                    <a:pt x="410" y="72"/>
                    <a:pt x="409" y="74"/>
                    <a:pt x="407" y="74"/>
                  </a:cubicBezTo>
                  <a:cubicBezTo>
                    <a:pt x="407" y="71"/>
                    <a:pt x="409" y="70"/>
                    <a:pt x="409" y="67"/>
                  </a:cubicBezTo>
                  <a:cubicBezTo>
                    <a:pt x="409" y="65"/>
                    <a:pt x="407" y="66"/>
                    <a:pt x="406" y="65"/>
                  </a:cubicBezTo>
                  <a:cubicBezTo>
                    <a:pt x="406" y="65"/>
                    <a:pt x="408" y="63"/>
                    <a:pt x="406" y="63"/>
                  </a:cubicBezTo>
                  <a:cubicBezTo>
                    <a:pt x="406" y="61"/>
                    <a:pt x="409" y="62"/>
                    <a:pt x="409" y="58"/>
                  </a:cubicBezTo>
                  <a:cubicBezTo>
                    <a:pt x="411" y="58"/>
                    <a:pt x="410" y="55"/>
                    <a:pt x="413" y="56"/>
                  </a:cubicBezTo>
                  <a:cubicBezTo>
                    <a:pt x="413" y="54"/>
                    <a:pt x="414" y="52"/>
                    <a:pt x="417" y="53"/>
                  </a:cubicBezTo>
                  <a:cubicBezTo>
                    <a:pt x="416" y="47"/>
                    <a:pt x="421" y="49"/>
                    <a:pt x="420" y="44"/>
                  </a:cubicBezTo>
                  <a:cubicBezTo>
                    <a:pt x="426" y="43"/>
                    <a:pt x="428" y="46"/>
                    <a:pt x="432" y="47"/>
                  </a:cubicBezTo>
                  <a:cubicBezTo>
                    <a:pt x="432" y="48"/>
                    <a:pt x="432" y="50"/>
                    <a:pt x="433" y="50"/>
                  </a:cubicBezTo>
                  <a:cubicBezTo>
                    <a:pt x="433" y="52"/>
                    <a:pt x="431" y="51"/>
                    <a:pt x="430" y="51"/>
                  </a:cubicBezTo>
                  <a:cubicBezTo>
                    <a:pt x="430" y="56"/>
                    <a:pt x="432" y="58"/>
                    <a:pt x="430" y="62"/>
                  </a:cubicBezTo>
                  <a:cubicBezTo>
                    <a:pt x="431" y="63"/>
                    <a:pt x="431" y="64"/>
                    <a:pt x="432" y="64"/>
                  </a:cubicBezTo>
                  <a:cubicBezTo>
                    <a:pt x="433" y="65"/>
                    <a:pt x="433" y="66"/>
                    <a:pt x="434" y="65"/>
                  </a:cubicBezTo>
                  <a:cubicBezTo>
                    <a:pt x="432" y="68"/>
                    <a:pt x="434" y="74"/>
                    <a:pt x="432" y="77"/>
                  </a:cubicBezTo>
                  <a:cubicBezTo>
                    <a:pt x="431" y="81"/>
                    <a:pt x="435" y="80"/>
                    <a:pt x="436" y="82"/>
                  </a:cubicBezTo>
                  <a:cubicBezTo>
                    <a:pt x="435" y="91"/>
                    <a:pt x="430" y="97"/>
                    <a:pt x="423" y="100"/>
                  </a:cubicBezTo>
                  <a:cubicBezTo>
                    <a:pt x="423" y="102"/>
                    <a:pt x="428" y="100"/>
                    <a:pt x="429" y="102"/>
                  </a:cubicBezTo>
                  <a:cubicBezTo>
                    <a:pt x="431" y="102"/>
                    <a:pt x="431" y="98"/>
                    <a:pt x="434" y="98"/>
                  </a:cubicBezTo>
                  <a:cubicBezTo>
                    <a:pt x="434" y="99"/>
                    <a:pt x="433" y="100"/>
                    <a:pt x="433" y="102"/>
                  </a:cubicBezTo>
                  <a:cubicBezTo>
                    <a:pt x="435" y="102"/>
                    <a:pt x="434" y="100"/>
                    <a:pt x="436" y="100"/>
                  </a:cubicBezTo>
                  <a:cubicBezTo>
                    <a:pt x="437" y="100"/>
                    <a:pt x="436" y="98"/>
                    <a:pt x="437" y="97"/>
                  </a:cubicBezTo>
                  <a:cubicBezTo>
                    <a:pt x="437" y="97"/>
                    <a:pt x="439" y="98"/>
                    <a:pt x="439" y="97"/>
                  </a:cubicBezTo>
                  <a:cubicBezTo>
                    <a:pt x="440" y="96"/>
                    <a:pt x="439" y="95"/>
                    <a:pt x="439" y="94"/>
                  </a:cubicBezTo>
                  <a:cubicBezTo>
                    <a:pt x="440" y="94"/>
                    <a:pt x="441" y="94"/>
                    <a:pt x="443" y="94"/>
                  </a:cubicBezTo>
                  <a:cubicBezTo>
                    <a:pt x="441" y="90"/>
                    <a:pt x="446" y="87"/>
                    <a:pt x="443" y="84"/>
                  </a:cubicBezTo>
                  <a:cubicBezTo>
                    <a:pt x="443" y="83"/>
                    <a:pt x="445" y="84"/>
                    <a:pt x="445" y="82"/>
                  </a:cubicBezTo>
                  <a:cubicBezTo>
                    <a:pt x="445" y="81"/>
                    <a:pt x="444" y="81"/>
                    <a:pt x="443" y="81"/>
                  </a:cubicBezTo>
                  <a:cubicBezTo>
                    <a:pt x="442" y="78"/>
                    <a:pt x="447" y="80"/>
                    <a:pt x="449" y="80"/>
                  </a:cubicBezTo>
                  <a:cubicBezTo>
                    <a:pt x="447" y="79"/>
                    <a:pt x="448" y="75"/>
                    <a:pt x="445" y="76"/>
                  </a:cubicBezTo>
                  <a:cubicBezTo>
                    <a:pt x="442" y="78"/>
                    <a:pt x="441" y="73"/>
                    <a:pt x="440" y="76"/>
                  </a:cubicBezTo>
                  <a:cubicBezTo>
                    <a:pt x="438" y="74"/>
                    <a:pt x="439" y="72"/>
                    <a:pt x="439" y="69"/>
                  </a:cubicBezTo>
                  <a:cubicBezTo>
                    <a:pt x="439" y="69"/>
                    <a:pt x="441" y="69"/>
                    <a:pt x="441" y="69"/>
                  </a:cubicBezTo>
                  <a:cubicBezTo>
                    <a:pt x="442" y="68"/>
                    <a:pt x="441" y="64"/>
                    <a:pt x="441" y="63"/>
                  </a:cubicBezTo>
                  <a:cubicBezTo>
                    <a:pt x="442" y="61"/>
                    <a:pt x="440" y="63"/>
                    <a:pt x="440" y="63"/>
                  </a:cubicBezTo>
                  <a:cubicBezTo>
                    <a:pt x="438" y="61"/>
                    <a:pt x="439" y="59"/>
                    <a:pt x="438" y="56"/>
                  </a:cubicBezTo>
                  <a:cubicBezTo>
                    <a:pt x="443" y="58"/>
                    <a:pt x="441" y="53"/>
                    <a:pt x="444" y="53"/>
                  </a:cubicBezTo>
                  <a:cubicBezTo>
                    <a:pt x="444" y="51"/>
                    <a:pt x="444" y="49"/>
                    <a:pt x="444" y="47"/>
                  </a:cubicBezTo>
                  <a:cubicBezTo>
                    <a:pt x="448" y="45"/>
                    <a:pt x="446" y="50"/>
                    <a:pt x="446" y="53"/>
                  </a:cubicBezTo>
                  <a:cubicBezTo>
                    <a:pt x="446" y="54"/>
                    <a:pt x="449" y="52"/>
                    <a:pt x="449" y="54"/>
                  </a:cubicBezTo>
                  <a:cubicBezTo>
                    <a:pt x="449" y="54"/>
                    <a:pt x="447" y="55"/>
                    <a:pt x="447" y="55"/>
                  </a:cubicBezTo>
                  <a:cubicBezTo>
                    <a:pt x="448" y="58"/>
                    <a:pt x="451" y="59"/>
                    <a:pt x="454" y="61"/>
                  </a:cubicBezTo>
                  <a:cubicBezTo>
                    <a:pt x="457" y="61"/>
                    <a:pt x="454" y="57"/>
                    <a:pt x="453" y="57"/>
                  </a:cubicBezTo>
                  <a:cubicBezTo>
                    <a:pt x="455" y="55"/>
                    <a:pt x="458" y="55"/>
                    <a:pt x="462" y="55"/>
                  </a:cubicBezTo>
                  <a:cubicBezTo>
                    <a:pt x="461" y="54"/>
                    <a:pt x="459" y="54"/>
                    <a:pt x="458" y="54"/>
                  </a:cubicBezTo>
                  <a:cubicBezTo>
                    <a:pt x="459" y="50"/>
                    <a:pt x="456" y="51"/>
                    <a:pt x="457" y="48"/>
                  </a:cubicBezTo>
                  <a:cubicBezTo>
                    <a:pt x="458" y="51"/>
                    <a:pt x="465" y="47"/>
                    <a:pt x="464" y="51"/>
                  </a:cubicBezTo>
                  <a:cubicBezTo>
                    <a:pt x="465" y="52"/>
                    <a:pt x="466" y="50"/>
                    <a:pt x="466" y="50"/>
                  </a:cubicBezTo>
                  <a:cubicBezTo>
                    <a:pt x="468" y="51"/>
                    <a:pt x="466" y="52"/>
                    <a:pt x="467" y="53"/>
                  </a:cubicBezTo>
                  <a:cubicBezTo>
                    <a:pt x="468" y="53"/>
                    <a:pt x="469" y="52"/>
                    <a:pt x="470" y="53"/>
                  </a:cubicBezTo>
                  <a:cubicBezTo>
                    <a:pt x="472" y="55"/>
                    <a:pt x="476" y="52"/>
                    <a:pt x="473" y="56"/>
                  </a:cubicBezTo>
                  <a:cubicBezTo>
                    <a:pt x="475" y="56"/>
                    <a:pt x="477" y="56"/>
                    <a:pt x="479" y="56"/>
                  </a:cubicBezTo>
                  <a:cubicBezTo>
                    <a:pt x="479" y="55"/>
                    <a:pt x="474" y="54"/>
                    <a:pt x="478" y="53"/>
                  </a:cubicBezTo>
                  <a:cubicBezTo>
                    <a:pt x="477" y="51"/>
                    <a:pt x="476" y="51"/>
                    <a:pt x="474" y="50"/>
                  </a:cubicBezTo>
                  <a:cubicBezTo>
                    <a:pt x="474" y="44"/>
                    <a:pt x="474" y="44"/>
                    <a:pt x="474" y="37"/>
                  </a:cubicBezTo>
                  <a:cubicBezTo>
                    <a:pt x="481" y="37"/>
                    <a:pt x="489" y="38"/>
                    <a:pt x="494" y="37"/>
                  </a:cubicBezTo>
                  <a:cubicBezTo>
                    <a:pt x="497" y="37"/>
                    <a:pt x="495" y="34"/>
                    <a:pt x="498" y="36"/>
                  </a:cubicBezTo>
                  <a:cubicBezTo>
                    <a:pt x="502" y="34"/>
                    <a:pt x="499" y="31"/>
                    <a:pt x="500" y="28"/>
                  </a:cubicBezTo>
                  <a:cubicBezTo>
                    <a:pt x="503" y="28"/>
                    <a:pt x="505" y="28"/>
                    <a:pt x="506" y="27"/>
                  </a:cubicBezTo>
                  <a:cubicBezTo>
                    <a:pt x="508" y="24"/>
                    <a:pt x="511" y="23"/>
                    <a:pt x="513" y="21"/>
                  </a:cubicBezTo>
                  <a:cubicBezTo>
                    <a:pt x="525" y="19"/>
                    <a:pt x="538" y="18"/>
                    <a:pt x="547" y="14"/>
                  </a:cubicBezTo>
                  <a:cubicBezTo>
                    <a:pt x="549" y="12"/>
                    <a:pt x="550" y="16"/>
                    <a:pt x="550" y="16"/>
                  </a:cubicBezTo>
                  <a:cubicBezTo>
                    <a:pt x="550" y="16"/>
                    <a:pt x="552" y="13"/>
                    <a:pt x="551" y="13"/>
                  </a:cubicBezTo>
                  <a:cubicBezTo>
                    <a:pt x="553" y="13"/>
                    <a:pt x="551" y="15"/>
                    <a:pt x="552" y="16"/>
                  </a:cubicBezTo>
                  <a:cubicBezTo>
                    <a:pt x="553" y="17"/>
                    <a:pt x="555" y="16"/>
                    <a:pt x="555" y="17"/>
                  </a:cubicBezTo>
                  <a:cubicBezTo>
                    <a:pt x="556" y="17"/>
                    <a:pt x="554" y="15"/>
                    <a:pt x="556" y="15"/>
                  </a:cubicBezTo>
                  <a:cubicBezTo>
                    <a:pt x="558" y="14"/>
                    <a:pt x="562" y="15"/>
                    <a:pt x="562" y="11"/>
                  </a:cubicBezTo>
                  <a:cubicBezTo>
                    <a:pt x="564" y="12"/>
                    <a:pt x="565" y="11"/>
                    <a:pt x="565" y="9"/>
                  </a:cubicBezTo>
                  <a:cubicBezTo>
                    <a:pt x="567" y="9"/>
                    <a:pt x="567" y="11"/>
                    <a:pt x="569" y="11"/>
                  </a:cubicBezTo>
                  <a:cubicBezTo>
                    <a:pt x="572" y="11"/>
                    <a:pt x="571" y="7"/>
                    <a:pt x="571" y="4"/>
                  </a:cubicBezTo>
                  <a:cubicBezTo>
                    <a:pt x="577" y="2"/>
                    <a:pt x="582" y="0"/>
                    <a:pt x="591" y="1"/>
                  </a:cubicBezTo>
                  <a:cubicBezTo>
                    <a:pt x="590" y="2"/>
                    <a:pt x="590" y="3"/>
                    <a:pt x="590" y="5"/>
                  </a:cubicBezTo>
                  <a:cubicBezTo>
                    <a:pt x="592" y="8"/>
                    <a:pt x="597" y="8"/>
                    <a:pt x="599" y="5"/>
                  </a:cubicBezTo>
                  <a:cubicBezTo>
                    <a:pt x="601" y="6"/>
                    <a:pt x="600" y="7"/>
                    <a:pt x="599" y="7"/>
                  </a:cubicBezTo>
                  <a:close/>
                  <a:moveTo>
                    <a:pt x="882" y="150"/>
                  </a:moveTo>
                  <a:cubicBezTo>
                    <a:pt x="882" y="149"/>
                    <a:pt x="880" y="149"/>
                    <a:pt x="879" y="148"/>
                  </a:cubicBezTo>
                  <a:cubicBezTo>
                    <a:pt x="875" y="147"/>
                    <a:pt x="875" y="150"/>
                    <a:pt x="879" y="149"/>
                  </a:cubicBezTo>
                  <a:cubicBezTo>
                    <a:pt x="880" y="150"/>
                    <a:pt x="880" y="150"/>
                    <a:pt x="882" y="150"/>
                  </a:cubicBezTo>
                  <a:close/>
                  <a:moveTo>
                    <a:pt x="254" y="239"/>
                  </a:moveTo>
                  <a:cubicBezTo>
                    <a:pt x="253" y="242"/>
                    <a:pt x="258" y="240"/>
                    <a:pt x="257" y="244"/>
                  </a:cubicBezTo>
                  <a:cubicBezTo>
                    <a:pt x="259" y="245"/>
                    <a:pt x="260" y="243"/>
                    <a:pt x="260" y="244"/>
                  </a:cubicBezTo>
                  <a:cubicBezTo>
                    <a:pt x="260" y="246"/>
                    <a:pt x="260" y="245"/>
                    <a:pt x="259" y="246"/>
                  </a:cubicBezTo>
                  <a:cubicBezTo>
                    <a:pt x="257" y="246"/>
                    <a:pt x="252" y="248"/>
                    <a:pt x="251" y="248"/>
                  </a:cubicBezTo>
                  <a:cubicBezTo>
                    <a:pt x="248" y="247"/>
                    <a:pt x="247" y="245"/>
                    <a:pt x="245" y="243"/>
                  </a:cubicBezTo>
                  <a:cubicBezTo>
                    <a:pt x="245" y="241"/>
                    <a:pt x="248" y="243"/>
                    <a:pt x="248" y="241"/>
                  </a:cubicBezTo>
                  <a:cubicBezTo>
                    <a:pt x="246" y="239"/>
                    <a:pt x="245" y="238"/>
                    <a:pt x="241" y="240"/>
                  </a:cubicBezTo>
                  <a:cubicBezTo>
                    <a:pt x="240" y="238"/>
                    <a:pt x="239" y="236"/>
                    <a:pt x="235" y="236"/>
                  </a:cubicBezTo>
                  <a:cubicBezTo>
                    <a:pt x="234" y="236"/>
                    <a:pt x="235" y="238"/>
                    <a:pt x="234" y="239"/>
                  </a:cubicBezTo>
                  <a:cubicBezTo>
                    <a:pt x="234" y="239"/>
                    <a:pt x="232" y="239"/>
                    <a:pt x="231" y="240"/>
                  </a:cubicBezTo>
                  <a:cubicBezTo>
                    <a:pt x="230" y="241"/>
                    <a:pt x="229" y="244"/>
                    <a:pt x="226" y="243"/>
                  </a:cubicBezTo>
                  <a:cubicBezTo>
                    <a:pt x="228" y="247"/>
                    <a:pt x="224" y="249"/>
                    <a:pt x="224" y="249"/>
                  </a:cubicBezTo>
                  <a:cubicBezTo>
                    <a:pt x="223" y="252"/>
                    <a:pt x="223" y="254"/>
                    <a:pt x="222" y="257"/>
                  </a:cubicBezTo>
                  <a:cubicBezTo>
                    <a:pt x="221" y="257"/>
                    <a:pt x="221" y="256"/>
                    <a:pt x="220" y="256"/>
                  </a:cubicBezTo>
                  <a:cubicBezTo>
                    <a:pt x="219" y="260"/>
                    <a:pt x="223" y="262"/>
                    <a:pt x="220" y="264"/>
                  </a:cubicBezTo>
                  <a:cubicBezTo>
                    <a:pt x="222" y="263"/>
                    <a:pt x="222" y="266"/>
                    <a:pt x="222" y="267"/>
                  </a:cubicBezTo>
                  <a:cubicBezTo>
                    <a:pt x="223" y="267"/>
                    <a:pt x="224" y="267"/>
                    <a:pt x="225" y="267"/>
                  </a:cubicBezTo>
                  <a:cubicBezTo>
                    <a:pt x="228" y="267"/>
                    <a:pt x="228" y="270"/>
                    <a:pt x="230" y="268"/>
                  </a:cubicBezTo>
                  <a:cubicBezTo>
                    <a:pt x="230" y="268"/>
                    <a:pt x="232" y="268"/>
                    <a:pt x="232" y="268"/>
                  </a:cubicBezTo>
                  <a:cubicBezTo>
                    <a:pt x="236" y="267"/>
                    <a:pt x="235" y="267"/>
                    <a:pt x="237" y="266"/>
                  </a:cubicBezTo>
                  <a:cubicBezTo>
                    <a:pt x="239" y="265"/>
                    <a:pt x="239" y="267"/>
                    <a:pt x="241" y="267"/>
                  </a:cubicBezTo>
                  <a:cubicBezTo>
                    <a:pt x="242" y="266"/>
                    <a:pt x="241" y="265"/>
                    <a:pt x="243" y="264"/>
                  </a:cubicBezTo>
                  <a:cubicBezTo>
                    <a:pt x="245" y="264"/>
                    <a:pt x="251" y="264"/>
                    <a:pt x="253" y="264"/>
                  </a:cubicBezTo>
                  <a:cubicBezTo>
                    <a:pt x="255" y="265"/>
                    <a:pt x="256" y="266"/>
                    <a:pt x="258" y="267"/>
                  </a:cubicBezTo>
                  <a:cubicBezTo>
                    <a:pt x="259" y="267"/>
                    <a:pt x="259" y="266"/>
                    <a:pt x="260" y="266"/>
                  </a:cubicBezTo>
                  <a:cubicBezTo>
                    <a:pt x="260" y="266"/>
                    <a:pt x="261" y="267"/>
                    <a:pt x="261" y="267"/>
                  </a:cubicBezTo>
                  <a:cubicBezTo>
                    <a:pt x="265" y="268"/>
                    <a:pt x="265" y="268"/>
                    <a:pt x="267" y="268"/>
                  </a:cubicBezTo>
                  <a:cubicBezTo>
                    <a:pt x="272" y="268"/>
                    <a:pt x="278" y="267"/>
                    <a:pt x="284" y="268"/>
                  </a:cubicBezTo>
                  <a:cubicBezTo>
                    <a:pt x="283" y="265"/>
                    <a:pt x="284" y="263"/>
                    <a:pt x="285" y="262"/>
                  </a:cubicBezTo>
                  <a:cubicBezTo>
                    <a:pt x="281" y="257"/>
                    <a:pt x="278" y="251"/>
                    <a:pt x="270" y="250"/>
                  </a:cubicBezTo>
                  <a:cubicBezTo>
                    <a:pt x="270" y="248"/>
                    <a:pt x="268" y="248"/>
                    <a:pt x="267" y="247"/>
                  </a:cubicBezTo>
                  <a:cubicBezTo>
                    <a:pt x="267" y="245"/>
                    <a:pt x="267" y="244"/>
                    <a:pt x="266" y="243"/>
                  </a:cubicBezTo>
                  <a:cubicBezTo>
                    <a:pt x="267" y="240"/>
                    <a:pt x="270" y="240"/>
                    <a:pt x="270" y="235"/>
                  </a:cubicBezTo>
                  <a:cubicBezTo>
                    <a:pt x="263" y="234"/>
                    <a:pt x="259" y="237"/>
                    <a:pt x="254" y="239"/>
                  </a:cubicBezTo>
                  <a:close/>
                  <a:moveTo>
                    <a:pt x="336" y="293"/>
                  </a:moveTo>
                  <a:cubicBezTo>
                    <a:pt x="334" y="293"/>
                    <a:pt x="333" y="293"/>
                    <a:pt x="334" y="294"/>
                  </a:cubicBezTo>
                  <a:cubicBezTo>
                    <a:pt x="336" y="292"/>
                    <a:pt x="341" y="292"/>
                    <a:pt x="343" y="292"/>
                  </a:cubicBezTo>
                  <a:cubicBezTo>
                    <a:pt x="343" y="291"/>
                    <a:pt x="342" y="289"/>
                    <a:pt x="343" y="289"/>
                  </a:cubicBezTo>
                  <a:cubicBezTo>
                    <a:pt x="343" y="289"/>
                    <a:pt x="345" y="291"/>
                    <a:pt x="345" y="290"/>
                  </a:cubicBezTo>
                  <a:cubicBezTo>
                    <a:pt x="345" y="288"/>
                    <a:pt x="345" y="285"/>
                    <a:pt x="345" y="282"/>
                  </a:cubicBezTo>
                  <a:cubicBezTo>
                    <a:pt x="344" y="280"/>
                    <a:pt x="342" y="280"/>
                    <a:pt x="341" y="279"/>
                  </a:cubicBezTo>
                  <a:cubicBezTo>
                    <a:pt x="341" y="278"/>
                    <a:pt x="342" y="277"/>
                    <a:pt x="341" y="276"/>
                  </a:cubicBezTo>
                  <a:cubicBezTo>
                    <a:pt x="341" y="274"/>
                    <a:pt x="337" y="273"/>
                    <a:pt x="340" y="273"/>
                  </a:cubicBezTo>
                  <a:cubicBezTo>
                    <a:pt x="343" y="273"/>
                    <a:pt x="345" y="273"/>
                    <a:pt x="347" y="273"/>
                  </a:cubicBezTo>
                  <a:cubicBezTo>
                    <a:pt x="348" y="268"/>
                    <a:pt x="345" y="268"/>
                    <a:pt x="345" y="267"/>
                  </a:cubicBezTo>
                  <a:cubicBezTo>
                    <a:pt x="345" y="264"/>
                    <a:pt x="342" y="265"/>
                    <a:pt x="341" y="263"/>
                  </a:cubicBezTo>
                  <a:cubicBezTo>
                    <a:pt x="342" y="263"/>
                    <a:pt x="343" y="262"/>
                    <a:pt x="343" y="261"/>
                  </a:cubicBezTo>
                  <a:cubicBezTo>
                    <a:pt x="339" y="262"/>
                    <a:pt x="338" y="260"/>
                    <a:pt x="336" y="260"/>
                  </a:cubicBezTo>
                  <a:cubicBezTo>
                    <a:pt x="336" y="253"/>
                    <a:pt x="328" y="255"/>
                    <a:pt x="328" y="249"/>
                  </a:cubicBezTo>
                  <a:cubicBezTo>
                    <a:pt x="331" y="247"/>
                    <a:pt x="334" y="243"/>
                    <a:pt x="340" y="244"/>
                  </a:cubicBezTo>
                  <a:cubicBezTo>
                    <a:pt x="341" y="244"/>
                    <a:pt x="340" y="242"/>
                    <a:pt x="341" y="242"/>
                  </a:cubicBezTo>
                  <a:cubicBezTo>
                    <a:pt x="342" y="239"/>
                    <a:pt x="338" y="239"/>
                    <a:pt x="338" y="236"/>
                  </a:cubicBezTo>
                  <a:cubicBezTo>
                    <a:pt x="332" y="235"/>
                    <a:pt x="330" y="238"/>
                    <a:pt x="326" y="236"/>
                  </a:cubicBezTo>
                  <a:cubicBezTo>
                    <a:pt x="326" y="238"/>
                    <a:pt x="326" y="239"/>
                    <a:pt x="325" y="237"/>
                  </a:cubicBezTo>
                  <a:cubicBezTo>
                    <a:pt x="324" y="237"/>
                    <a:pt x="324" y="239"/>
                    <a:pt x="324" y="239"/>
                  </a:cubicBezTo>
                  <a:cubicBezTo>
                    <a:pt x="321" y="240"/>
                    <a:pt x="317" y="242"/>
                    <a:pt x="315" y="242"/>
                  </a:cubicBezTo>
                  <a:cubicBezTo>
                    <a:pt x="312" y="243"/>
                    <a:pt x="313" y="244"/>
                    <a:pt x="312" y="246"/>
                  </a:cubicBezTo>
                  <a:cubicBezTo>
                    <a:pt x="312" y="246"/>
                    <a:pt x="310" y="245"/>
                    <a:pt x="310" y="246"/>
                  </a:cubicBezTo>
                  <a:cubicBezTo>
                    <a:pt x="309" y="246"/>
                    <a:pt x="310" y="249"/>
                    <a:pt x="310" y="249"/>
                  </a:cubicBezTo>
                  <a:cubicBezTo>
                    <a:pt x="310" y="252"/>
                    <a:pt x="313" y="247"/>
                    <a:pt x="313" y="252"/>
                  </a:cubicBezTo>
                  <a:cubicBezTo>
                    <a:pt x="313" y="253"/>
                    <a:pt x="314" y="253"/>
                    <a:pt x="314" y="254"/>
                  </a:cubicBezTo>
                  <a:cubicBezTo>
                    <a:pt x="313" y="258"/>
                    <a:pt x="315" y="260"/>
                    <a:pt x="315" y="261"/>
                  </a:cubicBezTo>
                  <a:cubicBezTo>
                    <a:pt x="316" y="262"/>
                    <a:pt x="316" y="262"/>
                    <a:pt x="317" y="263"/>
                  </a:cubicBezTo>
                  <a:cubicBezTo>
                    <a:pt x="317" y="263"/>
                    <a:pt x="318" y="267"/>
                    <a:pt x="318" y="267"/>
                  </a:cubicBezTo>
                  <a:cubicBezTo>
                    <a:pt x="319" y="270"/>
                    <a:pt x="319" y="269"/>
                    <a:pt x="320" y="272"/>
                  </a:cubicBezTo>
                  <a:cubicBezTo>
                    <a:pt x="321" y="273"/>
                    <a:pt x="320" y="274"/>
                    <a:pt x="320" y="275"/>
                  </a:cubicBezTo>
                  <a:cubicBezTo>
                    <a:pt x="321" y="276"/>
                    <a:pt x="323" y="276"/>
                    <a:pt x="323" y="279"/>
                  </a:cubicBezTo>
                  <a:cubicBezTo>
                    <a:pt x="318" y="277"/>
                    <a:pt x="321" y="284"/>
                    <a:pt x="319" y="284"/>
                  </a:cubicBezTo>
                  <a:cubicBezTo>
                    <a:pt x="324" y="285"/>
                    <a:pt x="324" y="293"/>
                    <a:pt x="330" y="289"/>
                  </a:cubicBezTo>
                  <a:cubicBezTo>
                    <a:pt x="325" y="294"/>
                    <a:pt x="335" y="290"/>
                    <a:pt x="336" y="293"/>
                  </a:cubicBezTo>
                  <a:close/>
                  <a:moveTo>
                    <a:pt x="371" y="239"/>
                  </a:moveTo>
                  <a:cubicBezTo>
                    <a:pt x="370" y="239"/>
                    <a:pt x="370" y="241"/>
                    <a:pt x="370" y="242"/>
                  </a:cubicBezTo>
                  <a:cubicBezTo>
                    <a:pt x="369" y="243"/>
                    <a:pt x="367" y="243"/>
                    <a:pt x="366" y="244"/>
                  </a:cubicBezTo>
                  <a:cubicBezTo>
                    <a:pt x="367" y="245"/>
                    <a:pt x="370" y="248"/>
                    <a:pt x="370" y="249"/>
                  </a:cubicBezTo>
                  <a:cubicBezTo>
                    <a:pt x="370" y="249"/>
                    <a:pt x="368" y="249"/>
                    <a:pt x="368" y="250"/>
                  </a:cubicBezTo>
                  <a:cubicBezTo>
                    <a:pt x="369" y="251"/>
                    <a:pt x="372" y="251"/>
                    <a:pt x="373" y="253"/>
                  </a:cubicBezTo>
                  <a:cubicBezTo>
                    <a:pt x="373" y="251"/>
                    <a:pt x="375" y="251"/>
                    <a:pt x="376" y="250"/>
                  </a:cubicBezTo>
                  <a:cubicBezTo>
                    <a:pt x="377" y="247"/>
                    <a:pt x="374" y="247"/>
                    <a:pt x="373" y="244"/>
                  </a:cubicBezTo>
                  <a:cubicBezTo>
                    <a:pt x="375" y="243"/>
                    <a:pt x="377" y="243"/>
                    <a:pt x="377" y="240"/>
                  </a:cubicBezTo>
                  <a:cubicBezTo>
                    <a:pt x="375" y="240"/>
                    <a:pt x="374" y="239"/>
                    <a:pt x="376" y="237"/>
                  </a:cubicBezTo>
                  <a:cubicBezTo>
                    <a:pt x="374" y="238"/>
                    <a:pt x="372" y="238"/>
                    <a:pt x="371" y="239"/>
                  </a:cubicBezTo>
                  <a:close/>
                  <a:moveTo>
                    <a:pt x="217" y="270"/>
                  </a:moveTo>
                  <a:cubicBezTo>
                    <a:pt x="216" y="275"/>
                    <a:pt x="225" y="272"/>
                    <a:pt x="225" y="270"/>
                  </a:cubicBezTo>
                  <a:cubicBezTo>
                    <a:pt x="222" y="269"/>
                    <a:pt x="220" y="269"/>
                    <a:pt x="217" y="270"/>
                  </a:cubicBezTo>
                  <a:close/>
                  <a:moveTo>
                    <a:pt x="244" y="489"/>
                  </a:moveTo>
                  <a:cubicBezTo>
                    <a:pt x="245" y="485"/>
                    <a:pt x="252" y="485"/>
                    <a:pt x="251" y="478"/>
                  </a:cubicBezTo>
                  <a:cubicBezTo>
                    <a:pt x="247" y="480"/>
                    <a:pt x="241" y="475"/>
                    <a:pt x="238" y="479"/>
                  </a:cubicBezTo>
                  <a:cubicBezTo>
                    <a:pt x="243" y="479"/>
                    <a:pt x="237" y="480"/>
                    <a:pt x="237" y="481"/>
                  </a:cubicBezTo>
                  <a:cubicBezTo>
                    <a:pt x="237" y="480"/>
                    <a:pt x="238" y="484"/>
                    <a:pt x="238" y="485"/>
                  </a:cubicBezTo>
                  <a:cubicBezTo>
                    <a:pt x="238" y="486"/>
                    <a:pt x="238" y="488"/>
                    <a:pt x="237" y="488"/>
                  </a:cubicBezTo>
                  <a:cubicBezTo>
                    <a:pt x="237" y="488"/>
                    <a:pt x="236" y="487"/>
                    <a:pt x="235" y="488"/>
                  </a:cubicBezTo>
                  <a:cubicBezTo>
                    <a:pt x="237" y="490"/>
                    <a:pt x="241" y="489"/>
                    <a:pt x="244" y="489"/>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08" name="Freeform 88"/>
            <p:cNvSpPr>
              <a:spLocks noChangeArrowheads="1"/>
            </p:cNvSpPr>
            <p:nvPr/>
          </p:nvSpPr>
          <p:spPr bwMode="auto">
            <a:xfrm>
              <a:off x="1279525" y="333375"/>
              <a:ext cx="55563" cy="30162"/>
            </a:xfrm>
            <a:custGeom>
              <a:avLst/>
              <a:gdLst>
                <a:gd name="T0" fmla="*/ 356747798 w 15"/>
                <a:gd name="T1" fmla="*/ 0 h 8"/>
                <a:gd name="T2" fmla="*/ 411632929 w 15"/>
                <a:gd name="T3" fmla="*/ 241650404 h 8"/>
                <a:gd name="T4" fmla="*/ 0 w 15"/>
                <a:gd name="T5" fmla="*/ 99504438 h 8"/>
                <a:gd name="T6" fmla="*/ 356747798 w 15"/>
                <a:gd name="T7" fmla="*/ 0 h 8"/>
                <a:gd name="T8" fmla="*/ 0 60000 65536"/>
                <a:gd name="T9" fmla="*/ 0 60000 65536"/>
                <a:gd name="T10" fmla="*/ 0 60000 65536"/>
                <a:gd name="T11" fmla="*/ 0 60000 65536"/>
                <a:gd name="T12" fmla="*/ 0 w 15"/>
                <a:gd name="T13" fmla="*/ 0 h 8"/>
                <a:gd name="T14" fmla="*/ 15 w 15"/>
                <a:gd name="T15" fmla="*/ 8 h 8"/>
              </a:gdLst>
              <a:ahLst/>
              <a:cxnLst>
                <a:cxn ang="T8">
                  <a:pos x="T0" y="T1"/>
                </a:cxn>
                <a:cxn ang="T9">
                  <a:pos x="T2" y="T3"/>
                </a:cxn>
                <a:cxn ang="T10">
                  <a:pos x="T4" y="T5"/>
                </a:cxn>
                <a:cxn ang="T11">
                  <a:pos x="T6" y="T7"/>
                </a:cxn>
              </a:cxnLst>
              <a:rect l="T12" t="T13" r="T14" b="T15"/>
              <a:pathLst>
                <a:path w="15" h="8">
                  <a:moveTo>
                    <a:pt x="11" y="0"/>
                  </a:moveTo>
                  <a:cubicBezTo>
                    <a:pt x="10" y="3"/>
                    <a:pt x="15" y="2"/>
                    <a:pt x="13" y="7"/>
                  </a:cubicBezTo>
                  <a:cubicBezTo>
                    <a:pt x="7" y="8"/>
                    <a:pt x="3" y="6"/>
                    <a:pt x="0" y="3"/>
                  </a:cubicBezTo>
                  <a:cubicBezTo>
                    <a:pt x="2" y="1"/>
                    <a:pt x="7" y="1"/>
                    <a:pt x="11"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09" name="Freeform 89"/>
            <p:cNvSpPr>
              <a:spLocks noEditPoints="1" noChangeArrowheads="1"/>
            </p:cNvSpPr>
            <p:nvPr/>
          </p:nvSpPr>
          <p:spPr bwMode="auto">
            <a:xfrm>
              <a:off x="1392238" y="385762"/>
              <a:ext cx="528638" cy="371475"/>
            </a:xfrm>
            <a:custGeom>
              <a:avLst/>
              <a:gdLst>
                <a:gd name="T0" fmla="*/ 463866723 w 141"/>
                <a:gd name="T1" fmla="*/ 197114391 h 99"/>
                <a:gd name="T2" fmla="*/ 604431942 w 141"/>
                <a:gd name="T3" fmla="*/ 168953584 h 99"/>
                <a:gd name="T4" fmla="*/ 604431942 w 141"/>
                <a:gd name="T5" fmla="*/ 239353725 h 99"/>
                <a:gd name="T6" fmla="*/ 604431942 w 141"/>
                <a:gd name="T7" fmla="*/ 394228782 h 99"/>
                <a:gd name="T8" fmla="*/ 730941389 w 141"/>
                <a:gd name="T9" fmla="*/ 703978895 h 99"/>
                <a:gd name="T10" fmla="*/ 998016055 w 141"/>
                <a:gd name="T11" fmla="*/ 197114391 h 99"/>
                <a:gd name="T12" fmla="*/ 1363484875 w 141"/>
                <a:gd name="T13" fmla="*/ 168953584 h 99"/>
                <a:gd name="T14" fmla="*/ 1588388476 w 141"/>
                <a:gd name="T15" fmla="*/ 535021559 h 99"/>
                <a:gd name="T16" fmla="*/ 1855463142 w 141"/>
                <a:gd name="T17" fmla="*/ 464625170 h 99"/>
                <a:gd name="T18" fmla="*/ 2147483647 w 141"/>
                <a:gd name="T19" fmla="*/ 436464364 h 99"/>
                <a:gd name="T20" fmla="*/ 2147483647 w 141"/>
                <a:gd name="T21" fmla="*/ 605421700 h 99"/>
                <a:gd name="T22" fmla="*/ 2147483647 w 141"/>
                <a:gd name="T23" fmla="*/ 661739561 h 99"/>
                <a:gd name="T24" fmla="*/ 2147483647 w 141"/>
                <a:gd name="T25" fmla="*/ 703978895 h 99"/>
                <a:gd name="T26" fmla="*/ 2147483647 w 141"/>
                <a:gd name="T27" fmla="*/ 760296757 h 99"/>
                <a:gd name="T28" fmla="*/ 2147483647 w 141"/>
                <a:gd name="T29" fmla="*/ 929250341 h 99"/>
                <a:gd name="T30" fmla="*/ 2147483647 w 141"/>
                <a:gd name="T31" fmla="*/ 1070046870 h 99"/>
                <a:gd name="T32" fmla="*/ 2147483647 w 141"/>
                <a:gd name="T33" fmla="*/ 1267161261 h 99"/>
                <a:gd name="T34" fmla="*/ 2147483647 w 141"/>
                <a:gd name="T35" fmla="*/ 1562829095 h 99"/>
                <a:gd name="T36" fmla="*/ 2147483647 w 141"/>
                <a:gd name="T37" fmla="*/ 1590989902 h 99"/>
                <a:gd name="T38" fmla="*/ 2147483647 w 141"/>
                <a:gd name="T39" fmla="*/ 1802182820 h 99"/>
                <a:gd name="T40" fmla="*/ 2147483647 w 141"/>
                <a:gd name="T41" fmla="*/ 1830339875 h 99"/>
                <a:gd name="T42" fmla="*/ 2147483647 w 141"/>
                <a:gd name="T43" fmla="*/ 2027454266 h 99"/>
                <a:gd name="T44" fmla="*/ 2147483647 w 141"/>
                <a:gd name="T45" fmla="*/ 2147483647 h 99"/>
                <a:gd name="T46" fmla="*/ 2147483647 w 141"/>
                <a:gd name="T47" fmla="*/ 2147483647 h 99"/>
                <a:gd name="T48" fmla="*/ 2147483647 w 141"/>
                <a:gd name="T49" fmla="*/ 2147483647 h 99"/>
                <a:gd name="T50" fmla="*/ 2147483647 w 141"/>
                <a:gd name="T51" fmla="*/ 2147483647 h 99"/>
                <a:gd name="T52" fmla="*/ 2147483647 w 141"/>
                <a:gd name="T53" fmla="*/ 2147483647 h 99"/>
                <a:gd name="T54" fmla="*/ 2147483647 w 141"/>
                <a:gd name="T55" fmla="*/ 2147483647 h 99"/>
                <a:gd name="T56" fmla="*/ 2147483647 w 141"/>
                <a:gd name="T57" fmla="*/ 2147483647 h 99"/>
                <a:gd name="T58" fmla="*/ 2147483647 w 141"/>
                <a:gd name="T59" fmla="*/ 2147483647 h 99"/>
                <a:gd name="T60" fmla="*/ 2147483647 w 141"/>
                <a:gd name="T61" fmla="*/ 2147483647 h 99"/>
                <a:gd name="T62" fmla="*/ 2147483647 w 141"/>
                <a:gd name="T63" fmla="*/ 2147483647 h 99"/>
                <a:gd name="T64" fmla="*/ 2147483647 w 141"/>
                <a:gd name="T65" fmla="*/ 2147483647 h 99"/>
                <a:gd name="T66" fmla="*/ 2147483647 w 141"/>
                <a:gd name="T67" fmla="*/ 2147483647 h 99"/>
                <a:gd name="T68" fmla="*/ 2147483647 w 141"/>
                <a:gd name="T69" fmla="*/ 2147483647 h 99"/>
                <a:gd name="T70" fmla="*/ 2147483647 w 141"/>
                <a:gd name="T71" fmla="*/ 2147483647 h 99"/>
                <a:gd name="T72" fmla="*/ 2147483647 w 141"/>
                <a:gd name="T73" fmla="*/ 2147483647 h 99"/>
                <a:gd name="T74" fmla="*/ 2147483647 w 141"/>
                <a:gd name="T75" fmla="*/ 2147483647 h 99"/>
                <a:gd name="T76" fmla="*/ 2147483647 w 141"/>
                <a:gd name="T77" fmla="*/ 2147483647 h 99"/>
                <a:gd name="T78" fmla="*/ 2147483647 w 141"/>
                <a:gd name="T79" fmla="*/ 2027454266 h 99"/>
                <a:gd name="T80" fmla="*/ 2147483647 w 141"/>
                <a:gd name="T81" fmla="*/ 1830339875 h 99"/>
                <a:gd name="T82" fmla="*/ 2147483647 w 141"/>
                <a:gd name="T83" fmla="*/ 1590989902 h 99"/>
                <a:gd name="T84" fmla="*/ 2147483647 w 141"/>
                <a:gd name="T85" fmla="*/ 1492432707 h 99"/>
                <a:gd name="T86" fmla="*/ 2147483647 w 141"/>
                <a:gd name="T87" fmla="*/ 1492432707 h 99"/>
                <a:gd name="T88" fmla="*/ 2147483647 w 141"/>
                <a:gd name="T89" fmla="*/ 1436114845 h 99"/>
                <a:gd name="T90" fmla="*/ 1925745751 w 141"/>
                <a:gd name="T91" fmla="*/ 1098203925 h 99"/>
                <a:gd name="T92" fmla="*/ 1630559541 w 141"/>
                <a:gd name="T93" fmla="*/ 1168604066 h 99"/>
                <a:gd name="T94" fmla="*/ 1363484875 w 141"/>
                <a:gd name="T95" fmla="*/ 1168604066 h 99"/>
                <a:gd name="T96" fmla="*/ 1026127599 w 141"/>
                <a:gd name="T97" fmla="*/ 1168604066 h 99"/>
                <a:gd name="T98" fmla="*/ 463866723 w 141"/>
                <a:gd name="T99" fmla="*/ 1070046870 h 99"/>
                <a:gd name="T100" fmla="*/ 168676763 w 141"/>
                <a:gd name="T101" fmla="*/ 901089534 h 99"/>
                <a:gd name="T102" fmla="*/ 98394154 w 141"/>
                <a:gd name="T103" fmla="*/ 703978895 h 99"/>
                <a:gd name="T104" fmla="*/ 126509447 w 141"/>
                <a:gd name="T105" fmla="*/ 535021559 h 99"/>
                <a:gd name="T106" fmla="*/ 2147483647 w 141"/>
                <a:gd name="T107" fmla="*/ 2147483647 h 99"/>
                <a:gd name="T108" fmla="*/ 2147483647 w 141"/>
                <a:gd name="T109" fmla="*/ 2097854407 h 99"/>
                <a:gd name="T110" fmla="*/ 2147483647 w 141"/>
                <a:gd name="T111" fmla="*/ 2147483647 h 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1"/>
                <a:gd name="T169" fmla="*/ 0 h 99"/>
                <a:gd name="T170" fmla="*/ 141 w 141"/>
                <a:gd name="T171" fmla="*/ 99 h 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1" h="99">
                  <a:moveTo>
                    <a:pt x="5" y="7"/>
                  </a:moveTo>
                  <a:cubicBezTo>
                    <a:pt x="8" y="10"/>
                    <a:pt x="12" y="3"/>
                    <a:pt x="14" y="6"/>
                  </a:cubicBezTo>
                  <a:cubicBezTo>
                    <a:pt x="15" y="6"/>
                    <a:pt x="14" y="4"/>
                    <a:pt x="15" y="3"/>
                  </a:cubicBezTo>
                  <a:cubicBezTo>
                    <a:pt x="16" y="3"/>
                    <a:pt x="17" y="5"/>
                    <a:pt x="18" y="5"/>
                  </a:cubicBezTo>
                  <a:cubicBezTo>
                    <a:pt x="20" y="4"/>
                    <a:pt x="20" y="0"/>
                    <a:pt x="23" y="3"/>
                  </a:cubicBezTo>
                  <a:cubicBezTo>
                    <a:pt x="23" y="9"/>
                    <a:pt x="20" y="5"/>
                    <a:pt x="18" y="7"/>
                  </a:cubicBezTo>
                  <a:cubicBezTo>
                    <a:pt x="18" y="8"/>
                    <a:pt x="21" y="8"/>
                    <a:pt x="21" y="8"/>
                  </a:cubicBezTo>
                  <a:cubicBezTo>
                    <a:pt x="20" y="10"/>
                    <a:pt x="19" y="10"/>
                    <a:pt x="18" y="12"/>
                  </a:cubicBezTo>
                  <a:cubicBezTo>
                    <a:pt x="18" y="13"/>
                    <a:pt x="19" y="14"/>
                    <a:pt x="20" y="15"/>
                  </a:cubicBezTo>
                  <a:cubicBezTo>
                    <a:pt x="20" y="17"/>
                    <a:pt x="19" y="21"/>
                    <a:pt x="22" y="21"/>
                  </a:cubicBezTo>
                  <a:cubicBezTo>
                    <a:pt x="25" y="20"/>
                    <a:pt x="22" y="14"/>
                    <a:pt x="23" y="12"/>
                  </a:cubicBezTo>
                  <a:cubicBezTo>
                    <a:pt x="29" y="13"/>
                    <a:pt x="28" y="8"/>
                    <a:pt x="30" y="6"/>
                  </a:cubicBezTo>
                  <a:cubicBezTo>
                    <a:pt x="32" y="9"/>
                    <a:pt x="35" y="3"/>
                    <a:pt x="36" y="7"/>
                  </a:cubicBezTo>
                  <a:cubicBezTo>
                    <a:pt x="38" y="7"/>
                    <a:pt x="38" y="4"/>
                    <a:pt x="41" y="5"/>
                  </a:cubicBezTo>
                  <a:cubicBezTo>
                    <a:pt x="40" y="9"/>
                    <a:pt x="44" y="10"/>
                    <a:pt x="47" y="10"/>
                  </a:cubicBezTo>
                  <a:cubicBezTo>
                    <a:pt x="45" y="14"/>
                    <a:pt x="46" y="14"/>
                    <a:pt x="48" y="16"/>
                  </a:cubicBezTo>
                  <a:cubicBezTo>
                    <a:pt x="50" y="15"/>
                    <a:pt x="51" y="15"/>
                    <a:pt x="52" y="16"/>
                  </a:cubicBezTo>
                  <a:cubicBezTo>
                    <a:pt x="55" y="17"/>
                    <a:pt x="55" y="14"/>
                    <a:pt x="56" y="14"/>
                  </a:cubicBezTo>
                  <a:cubicBezTo>
                    <a:pt x="57" y="13"/>
                    <a:pt x="60" y="15"/>
                    <a:pt x="60" y="13"/>
                  </a:cubicBezTo>
                  <a:cubicBezTo>
                    <a:pt x="63" y="14"/>
                    <a:pt x="64" y="14"/>
                    <a:pt x="68" y="13"/>
                  </a:cubicBezTo>
                  <a:cubicBezTo>
                    <a:pt x="68" y="15"/>
                    <a:pt x="71" y="14"/>
                    <a:pt x="70" y="14"/>
                  </a:cubicBezTo>
                  <a:cubicBezTo>
                    <a:pt x="71" y="15"/>
                    <a:pt x="71" y="17"/>
                    <a:pt x="72" y="18"/>
                  </a:cubicBezTo>
                  <a:cubicBezTo>
                    <a:pt x="73" y="18"/>
                    <a:pt x="75" y="18"/>
                    <a:pt x="76" y="19"/>
                  </a:cubicBezTo>
                  <a:cubicBezTo>
                    <a:pt x="77" y="19"/>
                    <a:pt x="76" y="20"/>
                    <a:pt x="77" y="20"/>
                  </a:cubicBezTo>
                  <a:cubicBezTo>
                    <a:pt x="80" y="20"/>
                    <a:pt x="76" y="22"/>
                    <a:pt x="78" y="23"/>
                  </a:cubicBezTo>
                  <a:cubicBezTo>
                    <a:pt x="79" y="24"/>
                    <a:pt x="80" y="22"/>
                    <a:pt x="80" y="21"/>
                  </a:cubicBezTo>
                  <a:cubicBezTo>
                    <a:pt x="81" y="22"/>
                    <a:pt x="81" y="24"/>
                    <a:pt x="84" y="25"/>
                  </a:cubicBezTo>
                  <a:cubicBezTo>
                    <a:pt x="87" y="25"/>
                    <a:pt x="88" y="24"/>
                    <a:pt x="90" y="23"/>
                  </a:cubicBezTo>
                  <a:cubicBezTo>
                    <a:pt x="90" y="28"/>
                    <a:pt x="97" y="25"/>
                    <a:pt x="97" y="29"/>
                  </a:cubicBezTo>
                  <a:cubicBezTo>
                    <a:pt x="99" y="30"/>
                    <a:pt x="99" y="29"/>
                    <a:pt x="100" y="28"/>
                  </a:cubicBezTo>
                  <a:cubicBezTo>
                    <a:pt x="101" y="29"/>
                    <a:pt x="102" y="31"/>
                    <a:pt x="102" y="33"/>
                  </a:cubicBezTo>
                  <a:cubicBezTo>
                    <a:pt x="103" y="33"/>
                    <a:pt x="103" y="32"/>
                    <a:pt x="103" y="32"/>
                  </a:cubicBezTo>
                  <a:cubicBezTo>
                    <a:pt x="105" y="33"/>
                    <a:pt x="106" y="36"/>
                    <a:pt x="110" y="35"/>
                  </a:cubicBezTo>
                  <a:cubicBezTo>
                    <a:pt x="109" y="36"/>
                    <a:pt x="109" y="37"/>
                    <a:pt x="110" y="38"/>
                  </a:cubicBezTo>
                  <a:cubicBezTo>
                    <a:pt x="111" y="40"/>
                    <a:pt x="107" y="41"/>
                    <a:pt x="110" y="42"/>
                  </a:cubicBezTo>
                  <a:cubicBezTo>
                    <a:pt x="109" y="44"/>
                    <a:pt x="105" y="44"/>
                    <a:pt x="105" y="47"/>
                  </a:cubicBezTo>
                  <a:cubicBezTo>
                    <a:pt x="108" y="51"/>
                    <a:pt x="114" y="46"/>
                    <a:pt x="115" y="51"/>
                  </a:cubicBezTo>
                  <a:cubicBezTo>
                    <a:pt x="116" y="50"/>
                    <a:pt x="116" y="49"/>
                    <a:pt x="116" y="48"/>
                  </a:cubicBezTo>
                  <a:cubicBezTo>
                    <a:pt x="118" y="48"/>
                    <a:pt x="117" y="51"/>
                    <a:pt x="117" y="52"/>
                  </a:cubicBezTo>
                  <a:cubicBezTo>
                    <a:pt x="117" y="52"/>
                    <a:pt x="118" y="54"/>
                    <a:pt x="118" y="54"/>
                  </a:cubicBezTo>
                  <a:cubicBezTo>
                    <a:pt x="120" y="54"/>
                    <a:pt x="121" y="51"/>
                    <a:pt x="121" y="56"/>
                  </a:cubicBezTo>
                  <a:cubicBezTo>
                    <a:pt x="124" y="56"/>
                    <a:pt x="124" y="54"/>
                    <a:pt x="128" y="55"/>
                  </a:cubicBezTo>
                  <a:cubicBezTo>
                    <a:pt x="128" y="56"/>
                    <a:pt x="129" y="57"/>
                    <a:pt x="129" y="59"/>
                  </a:cubicBezTo>
                  <a:cubicBezTo>
                    <a:pt x="131" y="59"/>
                    <a:pt x="135" y="58"/>
                    <a:pt x="134" y="61"/>
                  </a:cubicBezTo>
                  <a:cubicBezTo>
                    <a:pt x="138" y="59"/>
                    <a:pt x="136" y="62"/>
                    <a:pt x="140" y="62"/>
                  </a:cubicBezTo>
                  <a:cubicBezTo>
                    <a:pt x="141" y="65"/>
                    <a:pt x="136" y="66"/>
                    <a:pt x="136" y="66"/>
                  </a:cubicBezTo>
                  <a:cubicBezTo>
                    <a:pt x="135" y="66"/>
                    <a:pt x="137" y="67"/>
                    <a:pt x="137" y="67"/>
                  </a:cubicBezTo>
                  <a:cubicBezTo>
                    <a:pt x="134" y="70"/>
                    <a:pt x="132" y="70"/>
                    <a:pt x="130" y="74"/>
                  </a:cubicBezTo>
                  <a:cubicBezTo>
                    <a:pt x="129" y="74"/>
                    <a:pt x="128" y="74"/>
                    <a:pt x="128" y="75"/>
                  </a:cubicBezTo>
                  <a:cubicBezTo>
                    <a:pt x="127" y="75"/>
                    <a:pt x="122" y="75"/>
                    <a:pt x="122" y="73"/>
                  </a:cubicBezTo>
                  <a:cubicBezTo>
                    <a:pt x="122" y="70"/>
                    <a:pt x="116" y="73"/>
                    <a:pt x="117" y="68"/>
                  </a:cubicBezTo>
                  <a:cubicBezTo>
                    <a:pt x="115" y="69"/>
                    <a:pt x="115" y="67"/>
                    <a:pt x="115" y="66"/>
                  </a:cubicBezTo>
                  <a:cubicBezTo>
                    <a:pt x="113" y="66"/>
                    <a:pt x="112" y="66"/>
                    <a:pt x="110" y="66"/>
                  </a:cubicBezTo>
                  <a:cubicBezTo>
                    <a:pt x="108" y="66"/>
                    <a:pt x="110" y="70"/>
                    <a:pt x="109" y="72"/>
                  </a:cubicBezTo>
                  <a:cubicBezTo>
                    <a:pt x="109" y="74"/>
                    <a:pt x="112" y="74"/>
                    <a:pt x="113" y="76"/>
                  </a:cubicBezTo>
                  <a:cubicBezTo>
                    <a:pt x="115" y="75"/>
                    <a:pt x="117" y="79"/>
                    <a:pt x="117" y="76"/>
                  </a:cubicBezTo>
                  <a:cubicBezTo>
                    <a:pt x="119" y="78"/>
                    <a:pt x="119" y="80"/>
                    <a:pt x="120" y="83"/>
                  </a:cubicBezTo>
                  <a:cubicBezTo>
                    <a:pt x="119" y="85"/>
                    <a:pt x="122" y="84"/>
                    <a:pt x="122" y="85"/>
                  </a:cubicBezTo>
                  <a:cubicBezTo>
                    <a:pt x="123" y="88"/>
                    <a:pt x="121" y="93"/>
                    <a:pt x="121" y="95"/>
                  </a:cubicBezTo>
                  <a:cubicBezTo>
                    <a:pt x="118" y="96"/>
                    <a:pt x="119" y="93"/>
                    <a:pt x="118" y="93"/>
                  </a:cubicBezTo>
                  <a:cubicBezTo>
                    <a:pt x="117" y="92"/>
                    <a:pt x="113" y="92"/>
                    <a:pt x="113" y="89"/>
                  </a:cubicBezTo>
                  <a:cubicBezTo>
                    <a:pt x="108" y="90"/>
                    <a:pt x="108" y="86"/>
                    <a:pt x="103" y="87"/>
                  </a:cubicBezTo>
                  <a:cubicBezTo>
                    <a:pt x="103" y="89"/>
                    <a:pt x="107" y="88"/>
                    <a:pt x="108" y="89"/>
                  </a:cubicBezTo>
                  <a:cubicBezTo>
                    <a:pt x="104" y="93"/>
                    <a:pt x="112" y="91"/>
                    <a:pt x="108" y="93"/>
                  </a:cubicBezTo>
                  <a:cubicBezTo>
                    <a:pt x="108" y="95"/>
                    <a:pt x="111" y="94"/>
                    <a:pt x="113" y="95"/>
                  </a:cubicBezTo>
                  <a:cubicBezTo>
                    <a:pt x="113" y="96"/>
                    <a:pt x="112" y="96"/>
                    <a:pt x="114" y="96"/>
                  </a:cubicBezTo>
                  <a:cubicBezTo>
                    <a:pt x="116" y="97"/>
                    <a:pt x="116" y="97"/>
                    <a:pt x="116" y="99"/>
                  </a:cubicBezTo>
                  <a:cubicBezTo>
                    <a:pt x="113" y="99"/>
                    <a:pt x="110" y="98"/>
                    <a:pt x="108" y="96"/>
                  </a:cubicBezTo>
                  <a:cubicBezTo>
                    <a:pt x="106" y="95"/>
                    <a:pt x="103" y="96"/>
                    <a:pt x="101" y="94"/>
                  </a:cubicBezTo>
                  <a:cubicBezTo>
                    <a:pt x="99" y="93"/>
                    <a:pt x="96" y="92"/>
                    <a:pt x="95" y="92"/>
                  </a:cubicBezTo>
                  <a:cubicBezTo>
                    <a:pt x="93" y="92"/>
                    <a:pt x="93" y="90"/>
                    <a:pt x="93" y="89"/>
                  </a:cubicBezTo>
                  <a:cubicBezTo>
                    <a:pt x="91" y="89"/>
                    <a:pt x="89" y="89"/>
                    <a:pt x="88" y="88"/>
                  </a:cubicBezTo>
                  <a:cubicBezTo>
                    <a:pt x="87" y="87"/>
                    <a:pt x="87" y="86"/>
                    <a:pt x="87" y="85"/>
                  </a:cubicBezTo>
                  <a:cubicBezTo>
                    <a:pt x="86" y="84"/>
                    <a:pt x="83" y="85"/>
                    <a:pt x="84" y="82"/>
                  </a:cubicBezTo>
                  <a:cubicBezTo>
                    <a:pt x="79" y="82"/>
                    <a:pt x="79" y="78"/>
                    <a:pt x="76" y="75"/>
                  </a:cubicBezTo>
                  <a:cubicBezTo>
                    <a:pt x="77" y="75"/>
                    <a:pt x="76" y="71"/>
                    <a:pt x="77" y="69"/>
                  </a:cubicBezTo>
                  <a:cubicBezTo>
                    <a:pt x="77" y="69"/>
                    <a:pt x="79" y="70"/>
                    <a:pt x="80" y="69"/>
                  </a:cubicBezTo>
                  <a:cubicBezTo>
                    <a:pt x="80" y="69"/>
                    <a:pt x="78" y="67"/>
                    <a:pt x="78" y="66"/>
                  </a:cubicBezTo>
                  <a:cubicBezTo>
                    <a:pt x="78" y="66"/>
                    <a:pt x="81" y="66"/>
                    <a:pt x="81" y="66"/>
                  </a:cubicBezTo>
                  <a:cubicBezTo>
                    <a:pt x="81" y="65"/>
                    <a:pt x="80" y="62"/>
                    <a:pt x="81" y="61"/>
                  </a:cubicBezTo>
                  <a:cubicBezTo>
                    <a:pt x="81" y="61"/>
                    <a:pt x="83" y="61"/>
                    <a:pt x="83" y="61"/>
                  </a:cubicBezTo>
                  <a:cubicBezTo>
                    <a:pt x="85" y="60"/>
                    <a:pt x="83" y="56"/>
                    <a:pt x="84" y="55"/>
                  </a:cubicBezTo>
                  <a:cubicBezTo>
                    <a:pt x="84" y="54"/>
                    <a:pt x="82" y="54"/>
                    <a:pt x="81" y="54"/>
                  </a:cubicBezTo>
                  <a:cubicBezTo>
                    <a:pt x="81" y="52"/>
                    <a:pt x="81" y="50"/>
                    <a:pt x="81" y="48"/>
                  </a:cubicBezTo>
                  <a:cubicBezTo>
                    <a:pt x="79" y="48"/>
                    <a:pt x="79" y="48"/>
                    <a:pt x="78" y="49"/>
                  </a:cubicBezTo>
                  <a:cubicBezTo>
                    <a:pt x="76" y="48"/>
                    <a:pt x="77" y="46"/>
                    <a:pt x="76" y="45"/>
                  </a:cubicBezTo>
                  <a:cubicBezTo>
                    <a:pt x="76" y="44"/>
                    <a:pt x="74" y="46"/>
                    <a:pt x="74" y="46"/>
                  </a:cubicBezTo>
                  <a:cubicBezTo>
                    <a:pt x="74" y="46"/>
                    <a:pt x="73" y="45"/>
                    <a:pt x="72" y="45"/>
                  </a:cubicBezTo>
                  <a:cubicBezTo>
                    <a:pt x="72" y="44"/>
                    <a:pt x="71" y="42"/>
                    <a:pt x="70" y="42"/>
                  </a:cubicBezTo>
                  <a:cubicBezTo>
                    <a:pt x="69" y="42"/>
                    <a:pt x="69" y="44"/>
                    <a:pt x="68" y="43"/>
                  </a:cubicBezTo>
                  <a:cubicBezTo>
                    <a:pt x="67" y="43"/>
                    <a:pt x="66" y="41"/>
                    <a:pt x="63" y="41"/>
                  </a:cubicBezTo>
                  <a:cubicBezTo>
                    <a:pt x="68" y="36"/>
                    <a:pt x="57" y="39"/>
                    <a:pt x="58" y="33"/>
                  </a:cubicBezTo>
                  <a:cubicBezTo>
                    <a:pt x="55" y="33"/>
                    <a:pt x="52" y="33"/>
                    <a:pt x="52" y="36"/>
                  </a:cubicBezTo>
                  <a:cubicBezTo>
                    <a:pt x="51" y="38"/>
                    <a:pt x="49" y="35"/>
                    <a:pt x="49" y="35"/>
                  </a:cubicBezTo>
                  <a:cubicBezTo>
                    <a:pt x="48" y="35"/>
                    <a:pt x="47" y="37"/>
                    <a:pt x="45" y="36"/>
                  </a:cubicBezTo>
                  <a:cubicBezTo>
                    <a:pt x="43" y="36"/>
                    <a:pt x="43" y="35"/>
                    <a:pt x="41" y="35"/>
                  </a:cubicBezTo>
                  <a:cubicBezTo>
                    <a:pt x="39" y="35"/>
                    <a:pt x="38" y="36"/>
                    <a:pt x="36" y="36"/>
                  </a:cubicBezTo>
                  <a:cubicBezTo>
                    <a:pt x="34" y="36"/>
                    <a:pt x="33" y="35"/>
                    <a:pt x="31" y="35"/>
                  </a:cubicBezTo>
                  <a:cubicBezTo>
                    <a:pt x="26" y="35"/>
                    <a:pt x="21" y="36"/>
                    <a:pt x="16" y="34"/>
                  </a:cubicBezTo>
                  <a:cubicBezTo>
                    <a:pt x="15" y="34"/>
                    <a:pt x="14" y="32"/>
                    <a:pt x="14" y="32"/>
                  </a:cubicBezTo>
                  <a:cubicBezTo>
                    <a:pt x="12" y="31"/>
                    <a:pt x="10" y="32"/>
                    <a:pt x="10" y="29"/>
                  </a:cubicBezTo>
                  <a:cubicBezTo>
                    <a:pt x="8" y="29"/>
                    <a:pt x="4" y="31"/>
                    <a:pt x="5" y="27"/>
                  </a:cubicBezTo>
                  <a:cubicBezTo>
                    <a:pt x="9" y="28"/>
                    <a:pt x="10" y="26"/>
                    <a:pt x="12" y="25"/>
                  </a:cubicBezTo>
                  <a:cubicBezTo>
                    <a:pt x="11" y="22"/>
                    <a:pt x="4" y="24"/>
                    <a:pt x="3" y="21"/>
                  </a:cubicBezTo>
                  <a:cubicBezTo>
                    <a:pt x="2" y="21"/>
                    <a:pt x="2" y="22"/>
                    <a:pt x="2" y="22"/>
                  </a:cubicBezTo>
                  <a:cubicBezTo>
                    <a:pt x="0" y="22"/>
                    <a:pt x="3" y="17"/>
                    <a:pt x="4" y="16"/>
                  </a:cubicBezTo>
                  <a:cubicBezTo>
                    <a:pt x="3" y="12"/>
                    <a:pt x="6" y="11"/>
                    <a:pt x="5" y="7"/>
                  </a:cubicBezTo>
                  <a:close/>
                  <a:moveTo>
                    <a:pt x="91" y="68"/>
                  </a:moveTo>
                  <a:cubicBezTo>
                    <a:pt x="92" y="66"/>
                    <a:pt x="97" y="68"/>
                    <a:pt x="100" y="67"/>
                  </a:cubicBezTo>
                  <a:cubicBezTo>
                    <a:pt x="100" y="65"/>
                    <a:pt x="98" y="65"/>
                    <a:pt x="97" y="63"/>
                  </a:cubicBezTo>
                  <a:cubicBezTo>
                    <a:pt x="96" y="62"/>
                    <a:pt x="93" y="63"/>
                    <a:pt x="90" y="61"/>
                  </a:cubicBezTo>
                  <a:cubicBezTo>
                    <a:pt x="91" y="63"/>
                    <a:pt x="89" y="68"/>
                    <a:pt x="91" y="68"/>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10" name="Freeform 90"/>
            <p:cNvSpPr>
              <a:spLocks noChangeArrowheads="1"/>
            </p:cNvSpPr>
            <p:nvPr/>
          </p:nvSpPr>
          <p:spPr bwMode="auto">
            <a:xfrm>
              <a:off x="869950" y="404812"/>
              <a:ext cx="330200" cy="165100"/>
            </a:xfrm>
            <a:custGeom>
              <a:avLst/>
              <a:gdLst>
                <a:gd name="T0" fmla="*/ 337910920 w 88"/>
                <a:gd name="T1" fmla="*/ 1126364732 h 44"/>
                <a:gd name="T2" fmla="*/ 366067975 w 88"/>
                <a:gd name="T3" fmla="*/ 999646730 h 44"/>
                <a:gd name="T4" fmla="*/ 535021559 w 88"/>
                <a:gd name="T5" fmla="*/ 971489675 h 44"/>
                <a:gd name="T6" fmla="*/ 605421700 w 88"/>
                <a:gd name="T7" fmla="*/ 929250341 h 44"/>
                <a:gd name="T8" fmla="*/ 1027807536 w 88"/>
                <a:gd name="T9" fmla="*/ 901089534 h 44"/>
                <a:gd name="T10" fmla="*/ 605421700 w 88"/>
                <a:gd name="T11" fmla="*/ 830693145 h 44"/>
                <a:gd name="T12" fmla="*/ 563182366 w 88"/>
                <a:gd name="T13" fmla="*/ 802536091 h 44"/>
                <a:gd name="T14" fmla="*/ 464625170 w 88"/>
                <a:gd name="T15" fmla="*/ 830693145 h 44"/>
                <a:gd name="T16" fmla="*/ 239353725 w 88"/>
                <a:gd name="T17" fmla="*/ 802536091 h 44"/>
                <a:gd name="T18" fmla="*/ 436464364 w 88"/>
                <a:gd name="T19" fmla="*/ 661739561 h 44"/>
                <a:gd name="T20" fmla="*/ 535021559 w 88"/>
                <a:gd name="T21" fmla="*/ 661739561 h 44"/>
                <a:gd name="T22" fmla="*/ 98557195 w 88"/>
                <a:gd name="T23" fmla="*/ 563182366 h 44"/>
                <a:gd name="T24" fmla="*/ 28160807 w 88"/>
                <a:gd name="T25" fmla="*/ 464625170 h 44"/>
                <a:gd name="T26" fmla="*/ 239353725 w 88"/>
                <a:gd name="T27" fmla="*/ 295671586 h 44"/>
                <a:gd name="T28" fmla="*/ 239353725 w 88"/>
                <a:gd name="T29" fmla="*/ 267510780 h 44"/>
                <a:gd name="T30" fmla="*/ 605421700 w 88"/>
                <a:gd name="T31" fmla="*/ 98557195 h 44"/>
                <a:gd name="T32" fmla="*/ 732135950 w 88"/>
                <a:gd name="T33" fmla="*/ 28160807 h 44"/>
                <a:gd name="T34" fmla="*/ 802536091 w 88"/>
                <a:gd name="T35" fmla="*/ 70396389 h 44"/>
                <a:gd name="T36" fmla="*/ 901089534 w 88"/>
                <a:gd name="T37" fmla="*/ 239353725 h 44"/>
                <a:gd name="T38" fmla="*/ 802536091 w 88"/>
                <a:gd name="T39" fmla="*/ 267510780 h 44"/>
                <a:gd name="T40" fmla="*/ 901089534 w 88"/>
                <a:gd name="T41" fmla="*/ 295671586 h 44"/>
                <a:gd name="T42" fmla="*/ 929250341 w 88"/>
                <a:gd name="T43" fmla="*/ 239353725 h 44"/>
                <a:gd name="T44" fmla="*/ 1168604066 w 88"/>
                <a:gd name="T45" fmla="*/ 168953584 h 44"/>
                <a:gd name="T46" fmla="*/ 1267161261 w 88"/>
                <a:gd name="T47" fmla="*/ 366067975 h 44"/>
                <a:gd name="T48" fmla="*/ 1436114845 w 88"/>
                <a:gd name="T49" fmla="*/ 295671586 h 44"/>
                <a:gd name="T50" fmla="*/ 1562829095 w 88"/>
                <a:gd name="T51" fmla="*/ 168953584 h 44"/>
                <a:gd name="T52" fmla="*/ 1661386291 w 88"/>
                <a:gd name="T53" fmla="*/ 239353725 h 44"/>
                <a:gd name="T54" fmla="*/ 1703625625 w 88"/>
                <a:gd name="T55" fmla="*/ 366067975 h 44"/>
                <a:gd name="T56" fmla="*/ 1802182820 w 88"/>
                <a:gd name="T57" fmla="*/ 535021559 h 44"/>
                <a:gd name="T58" fmla="*/ 1928897070 w 88"/>
                <a:gd name="T59" fmla="*/ 436464364 h 44"/>
                <a:gd name="T60" fmla="*/ 1830339875 w 88"/>
                <a:gd name="T61" fmla="*/ 337910920 h 44"/>
                <a:gd name="T62" fmla="*/ 1830339875 w 88"/>
                <a:gd name="T63" fmla="*/ 98557195 h 44"/>
                <a:gd name="T64" fmla="*/ 1999297211 w 88"/>
                <a:gd name="T65" fmla="*/ 70396389 h 44"/>
                <a:gd name="T66" fmla="*/ 2126011461 w 88"/>
                <a:gd name="T67" fmla="*/ 337910920 h 44"/>
                <a:gd name="T68" fmla="*/ 2147483647 w 88"/>
                <a:gd name="T69" fmla="*/ 436464364 h 44"/>
                <a:gd name="T70" fmla="*/ 2147483647 w 88"/>
                <a:gd name="T71" fmla="*/ 535021559 h 44"/>
                <a:gd name="T72" fmla="*/ 2147483647 w 88"/>
                <a:gd name="T73" fmla="*/ 661739561 h 44"/>
                <a:gd name="T74" fmla="*/ 2147483647 w 88"/>
                <a:gd name="T75" fmla="*/ 802536091 h 44"/>
                <a:gd name="T76" fmla="*/ 2147483647 w 88"/>
                <a:gd name="T77" fmla="*/ 830693145 h 44"/>
                <a:gd name="T78" fmla="*/ 2147483647 w 88"/>
                <a:gd name="T79" fmla="*/ 971489675 h 44"/>
                <a:gd name="T80" fmla="*/ 2147483647 w 88"/>
                <a:gd name="T81" fmla="*/ 1027807536 h 44"/>
                <a:gd name="T82" fmla="*/ 2147483647 w 88"/>
                <a:gd name="T83" fmla="*/ 1027807536 h 44"/>
                <a:gd name="T84" fmla="*/ 2147483647 w 88"/>
                <a:gd name="T85" fmla="*/ 1337557650 h 44"/>
                <a:gd name="T86" fmla="*/ 2147483647 w 88"/>
                <a:gd name="T87" fmla="*/ 1337557650 h 44"/>
                <a:gd name="T88" fmla="*/ 1703625625 w 88"/>
                <a:gd name="T89" fmla="*/ 1337557650 h 44"/>
                <a:gd name="T90" fmla="*/ 1534672041 w 88"/>
                <a:gd name="T91" fmla="*/ 1365714705 h 44"/>
                <a:gd name="T92" fmla="*/ 1464271900 w 88"/>
                <a:gd name="T93" fmla="*/ 1436114845 h 44"/>
                <a:gd name="T94" fmla="*/ 971489675 w 88"/>
                <a:gd name="T95" fmla="*/ 1436114845 h 44"/>
                <a:gd name="T96" fmla="*/ 802536091 w 88"/>
                <a:gd name="T97" fmla="*/ 1196761120 h 44"/>
                <a:gd name="T98" fmla="*/ 492785977 w 88"/>
                <a:gd name="T99" fmla="*/ 1126364732 h 44"/>
                <a:gd name="T100" fmla="*/ 464625170 w 88"/>
                <a:gd name="T101" fmla="*/ 1168604066 h 44"/>
                <a:gd name="T102" fmla="*/ 464625170 w 88"/>
                <a:gd name="T103" fmla="*/ 1098203925 h 44"/>
                <a:gd name="T104" fmla="*/ 337910920 w 88"/>
                <a:gd name="T105" fmla="*/ 1126364732 h 4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8"/>
                <a:gd name="T160" fmla="*/ 0 h 44"/>
                <a:gd name="T161" fmla="*/ 88 w 88"/>
                <a:gd name="T162" fmla="*/ 44 h 4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8" h="44">
                  <a:moveTo>
                    <a:pt x="10" y="34"/>
                  </a:moveTo>
                  <a:cubicBezTo>
                    <a:pt x="8" y="34"/>
                    <a:pt x="10" y="30"/>
                    <a:pt x="11" y="30"/>
                  </a:cubicBezTo>
                  <a:cubicBezTo>
                    <a:pt x="12" y="28"/>
                    <a:pt x="14" y="29"/>
                    <a:pt x="16" y="29"/>
                  </a:cubicBezTo>
                  <a:cubicBezTo>
                    <a:pt x="17" y="29"/>
                    <a:pt x="17" y="28"/>
                    <a:pt x="18" y="28"/>
                  </a:cubicBezTo>
                  <a:cubicBezTo>
                    <a:pt x="23" y="27"/>
                    <a:pt x="28" y="29"/>
                    <a:pt x="31" y="27"/>
                  </a:cubicBezTo>
                  <a:cubicBezTo>
                    <a:pt x="30" y="24"/>
                    <a:pt x="23" y="27"/>
                    <a:pt x="18" y="25"/>
                  </a:cubicBezTo>
                  <a:cubicBezTo>
                    <a:pt x="18" y="25"/>
                    <a:pt x="17" y="24"/>
                    <a:pt x="17" y="24"/>
                  </a:cubicBezTo>
                  <a:cubicBezTo>
                    <a:pt x="16" y="24"/>
                    <a:pt x="15" y="26"/>
                    <a:pt x="14" y="25"/>
                  </a:cubicBezTo>
                  <a:cubicBezTo>
                    <a:pt x="11" y="25"/>
                    <a:pt x="9" y="24"/>
                    <a:pt x="7" y="24"/>
                  </a:cubicBezTo>
                  <a:cubicBezTo>
                    <a:pt x="4" y="21"/>
                    <a:pt x="12" y="22"/>
                    <a:pt x="13" y="20"/>
                  </a:cubicBezTo>
                  <a:cubicBezTo>
                    <a:pt x="13" y="17"/>
                    <a:pt x="15" y="19"/>
                    <a:pt x="16" y="20"/>
                  </a:cubicBezTo>
                  <a:cubicBezTo>
                    <a:pt x="16" y="13"/>
                    <a:pt x="9" y="19"/>
                    <a:pt x="3" y="17"/>
                  </a:cubicBezTo>
                  <a:cubicBezTo>
                    <a:pt x="0" y="16"/>
                    <a:pt x="5" y="14"/>
                    <a:pt x="1" y="14"/>
                  </a:cubicBezTo>
                  <a:cubicBezTo>
                    <a:pt x="2" y="12"/>
                    <a:pt x="2" y="8"/>
                    <a:pt x="7" y="9"/>
                  </a:cubicBezTo>
                  <a:cubicBezTo>
                    <a:pt x="8" y="9"/>
                    <a:pt x="7" y="8"/>
                    <a:pt x="7" y="8"/>
                  </a:cubicBezTo>
                  <a:cubicBezTo>
                    <a:pt x="9" y="5"/>
                    <a:pt x="14" y="4"/>
                    <a:pt x="18" y="3"/>
                  </a:cubicBezTo>
                  <a:cubicBezTo>
                    <a:pt x="20" y="2"/>
                    <a:pt x="20" y="0"/>
                    <a:pt x="22" y="1"/>
                  </a:cubicBezTo>
                  <a:cubicBezTo>
                    <a:pt x="22" y="2"/>
                    <a:pt x="23" y="2"/>
                    <a:pt x="24" y="2"/>
                  </a:cubicBezTo>
                  <a:cubicBezTo>
                    <a:pt x="24" y="5"/>
                    <a:pt x="22" y="7"/>
                    <a:pt x="27" y="7"/>
                  </a:cubicBezTo>
                  <a:cubicBezTo>
                    <a:pt x="27" y="8"/>
                    <a:pt x="25" y="8"/>
                    <a:pt x="24" y="8"/>
                  </a:cubicBezTo>
                  <a:cubicBezTo>
                    <a:pt x="24" y="9"/>
                    <a:pt x="26" y="9"/>
                    <a:pt x="27" y="9"/>
                  </a:cubicBezTo>
                  <a:cubicBezTo>
                    <a:pt x="28" y="9"/>
                    <a:pt x="27" y="7"/>
                    <a:pt x="28" y="7"/>
                  </a:cubicBezTo>
                  <a:cubicBezTo>
                    <a:pt x="30" y="6"/>
                    <a:pt x="32" y="6"/>
                    <a:pt x="35" y="5"/>
                  </a:cubicBezTo>
                  <a:cubicBezTo>
                    <a:pt x="36" y="7"/>
                    <a:pt x="39" y="8"/>
                    <a:pt x="38" y="11"/>
                  </a:cubicBezTo>
                  <a:cubicBezTo>
                    <a:pt x="41" y="11"/>
                    <a:pt x="40" y="8"/>
                    <a:pt x="43" y="9"/>
                  </a:cubicBezTo>
                  <a:cubicBezTo>
                    <a:pt x="44" y="8"/>
                    <a:pt x="46" y="7"/>
                    <a:pt x="47" y="5"/>
                  </a:cubicBezTo>
                  <a:cubicBezTo>
                    <a:pt x="48" y="6"/>
                    <a:pt x="49" y="7"/>
                    <a:pt x="50" y="7"/>
                  </a:cubicBezTo>
                  <a:cubicBezTo>
                    <a:pt x="51" y="8"/>
                    <a:pt x="51" y="10"/>
                    <a:pt x="51" y="11"/>
                  </a:cubicBezTo>
                  <a:cubicBezTo>
                    <a:pt x="52" y="13"/>
                    <a:pt x="55" y="13"/>
                    <a:pt x="54" y="16"/>
                  </a:cubicBezTo>
                  <a:cubicBezTo>
                    <a:pt x="56" y="16"/>
                    <a:pt x="56" y="13"/>
                    <a:pt x="58" y="13"/>
                  </a:cubicBezTo>
                  <a:cubicBezTo>
                    <a:pt x="58" y="11"/>
                    <a:pt x="55" y="11"/>
                    <a:pt x="55" y="10"/>
                  </a:cubicBezTo>
                  <a:cubicBezTo>
                    <a:pt x="54" y="8"/>
                    <a:pt x="56" y="6"/>
                    <a:pt x="55" y="3"/>
                  </a:cubicBezTo>
                  <a:cubicBezTo>
                    <a:pt x="57" y="3"/>
                    <a:pt x="57" y="2"/>
                    <a:pt x="60" y="2"/>
                  </a:cubicBezTo>
                  <a:cubicBezTo>
                    <a:pt x="60" y="4"/>
                    <a:pt x="63" y="7"/>
                    <a:pt x="64" y="10"/>
                  </a:cubicBezTo>
                  <a:cubicBezTo>
                    <a:pt x="65" y="11"/>
                    <a:pt x="67" y="15"/>
                    <a:pt x="68" y="13"/>
                  </a:cubicBezTo>
                  <a:cubicBezTo>
                    <a:pt x="70" y="13"/>
                    <a:pt x="68" y="16"/>
                    <a:pt x="70" y="16"/>
                  </a:cubicBezTo>
                  <a:cubicBezTo>
                    <a:pt x="70" y="18"/>
                    <a:pt x="70" y="19"/>
                    <a:pt x="69" y="20"/>
                  </a:cubicBezTo>
                  <a:cubicBezTo>
                    <a:pt x="70" y="22"/>
                    <a:pt x="74" y="21"/>
                    <a:pt x="73" y="24"/>
                  </a:cubicBezTo>
                  <a:cubicBezTo>
                    <a:pt x="77" y="22"/>
                    <a:pt x="77" y="26"/>
                    <a:pt x="83" y="25"/>
                  </a:cubicBezTo>
                  <a:cubicBezTo>
                    <a:pt x="81" y="30"/>
                    <a:pt x="86" y="28"/>
                    <a:pt x="87" y="29"/>
                  </a:cubicBezTo>
                  <a:cubicBezTo>
                    <a:pt x="87" y="29"/>
                    <a:pt x="85" y="32"/>
                    <a:pt x="88" y="31"/>
                  </a:cubicBezTo>
                  <a:cubicBezTo>
                    <a:pt x="86" y="37"/>
                    <a:pt x="84" y="30"/>
                    <a:pt x="78" y="31"/>
                  </a:cubicBezTo>
                  <a:cubicBezTo>
                    <a:pt x="77" y="36"/>
                    <a:pt x="83" y="34"/>
                    <a:pt x="81" y="40"/>
                  </a:cubicBezTo>
                  <a:cubicBezTo>
                    <a:pt x="77" y="41"/>
                    <a:pt x="71" y="42"/>
                    <a:pt x="68" y="40"/>
                  </a:cubicBezTo>
                  <a:cubicBezTo>
                    <a:pt x="64" y="37"/>
                    <a:pt x="56" y="36"/>
                    <a:pt x="51" y="40"/>
                  </a:cubicBezTo>
                  <a:cubicBezTo>
                    <a:pt x="50" y="40"/>
                    <a:pt x="49" y="40"/>
                    <a:pt x="46" y="41"/>
                  </a:cubicBezTo>
                  <a:cubicBezTo>
                    <a:pt x="44" y="41"/>
                    <a:pt x="44" y="42"/>
                    <a:pt x="44" y="43"/>
                  </a:cubicBezTo>
                  <a:cubicBezTo>
                    <a:pt x="41" y="41"/>
                    <a:pt x="35" y="44"/>
                    <a:pt x="29" y="43"/>
                  </a:cubicBezTo>
                  <a:cubicBezTo>
                    <a:pt x="28" y="41"/>
                    <a:pt x="26" y="39"/>
                    <a:pt x="24" y="36"/>
                  </a:cubicBezTo>
                  <a:cubicBezTo>
                    <a:pt x="21" y="36"/>
                    <a:pt x="15" y="37"/>
                    <a:pt x="15" y="34"/>
                  </a:cubicBezTo>
                  <a:cubicBezTo>
                    <a:pt x="14" y="34"/>
                    <a:pt x="14" y="34"/>
                    <a:pt x="14" y="35"/>
                  </a:cubicBezTo>
                  <a:cubicBezTo>
                    <a:pt x="12" y="35"/>
                    <a:pt x="13" y="33"/>
                    <a:pt x="14" y="33"/>
                  </a:cubicBezTo>
                  <a:cubicBezTo>
                    <a:pt x="14" y="30"/>
                    <a:pt x="10" y="33"/>
                    <a:pt x="10" y="34"/>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11" name="Freeform 91"/>
            <p:cNvSpPr>
              <a:spLocks noEditPoints="1" noChangeArrowheads="1"/>
            </p:cNvSpPr>
            <p:nvPr/>
          </p:nvSpPr>
          <p:spPr bwMode="auto">
            <a:xfrm>
              <a:off x="0" y="446087"/>
              <a:ext cx="2339975" cy="2714625"/>
            </a:xfrm>
            <a:custGeom>
              <a:avLst/>
              <a:gdLst>
                <a:gd name="T0" fmla="*/ 2147483647 w 624"/>
                <a:gd name="T1" fmla="*/ 1560508180 h 724"/>
                <a:gd name="T2" fmla="*/ 2147483647 w 624"/>
                <a:gd name="T3" fmla="*/ 2147483647 h 724"/>
                <a:gd name="T4" fmla="*/ 2147483647 w 624"/>
                <a:gd name="T5" fmla="*/ 2147483647 h 724"/>
                <a:gd name="T6" fmla="*/ 2147483647 w 624"/>
                <a:gd name="T7" fmla="*/ 2147483647 h 724"/>
                <a:gd name="T8" fmla="*/ 2147483647 w 624"/>
                <a:gd name="T9" fmla="*/ 2147483647 h 724"/>
                <a:gd name="T10" fmla="*/ 2147483647 w 624"/>
                <a:gd name="T11" fmla="*/ 2147483647 h 724"/>
                <a:gd name="T12" fmla="*/ 2147483647 w 624"/>
                <a:gd name="T13" fmla="*/ 2147483647 h 724"/>
                <a:gd name="T14" fmla="*/ 2147483647 w 624"/>
                <a:gd name="T15" fmla="*/ 2147483647 h 724"/>
                <a:gd name="T16" fmla="*/ 2147483647 w 624"/>
                <a:gd name="T17" fmla="*/ 2147483647 h 724"/>
                <a:gd name="T18" fmla="*/ 2147483647 w 624"/>
                <a:gd name="T19" fmla="*/ 2147483647 h 724"/>
                <a:gd name="T20" fmla="*/ 2147483647 w 624"/>
                <a:gd name="T21" fmla="*/ 2147483647 h 724"/>
                <a:gd name="T22" fmla="*/ 2147483647 w 624"/>
                <a:gd name="T23" fmla="*/ 2147483647 h 724"/>
                <a:gd name="T24" fmla="*/ 2147483647 w 624"/>
                <a:gd name="T25" fmla="*/ 2147483647 h 724"/>
                <a:gd name="T26" fmla="*/ 2147483647 w 624"/>
                <a:gd name="T27" fmla="*/ 2147483647 h 724"/>
                <a:gd name="T28" fmla="*/ 2147483647 w 624"/>
                <a:gd name="T29" fmla="*/ 2147483647 h 724"/>
                <a:gd name="T30" fmla="*/ 2147483647 w 624"/>
                <a:gd name="T31" fmla="*/ 2147483647 h 724"/>
                <a:gd name="T32" fmla="*/ 2147483647 w 624"/>
                <a:gd name="T33" fmla="*/ 2147483647 h 724"/>
                <a:gd name="T34" fmla="*/ 2147483647 w 624"/>
                <a:gd name="T35" fmla="*/ 2147483647 h 724"/>
                <a:gd name="T36" fmla="*/ 2147483647 w 624"/>
                <a:gd name="T37" fmla="*/ 2147483647 h 724"/>
                <a:gd name="T38" fmla="*/ 2147483647 w 624"/>
                <a:gd name="T39" fmla="*/ 2147483647 h 724"/>
                <a:gd name="T40" fmla="*/ 2147483647 w 624"/>
                <a:gd name="T41" fmla="*/ 2147483647 h 724"/>
                <a:gd name="T42" fmla="*/ 2147483647 w 624"/>
                <a:gd name="T43" fmla="*/ 2147483647 h 724"/>
                <a:gd name="T44" fmla="*/ 2147483647 w 624"/>
                <a:gd name="T45" fmla="*/ 2147483647 h 724"/>
                <a:gd name="T46" fmla="*/ 2147483647 w 624"/>
                <a:gd name="T47" fmla="*/ 2147483647 h 724"/>
                <a:gd name="T48" fmla="*/ 2147483647 w 624"/>
                <a:gd name="T49" fmla="*/ 2147483647 h 724"/>
                <a:gd name="T50" fmla="*/ 2147483647 w 624"/>
                <a:gd name="T51" fmla="*/ 2147483647 h 724"/>
                <a:gd name="T52" fmla="*/ 2147483647 w 624"/>
                <a:gd name="T53" fmla="*/ 2147483647 h 724"/>
                <a:gd name="T54" fmla="*/ 2147483647 w 624"/>
                <a:gd name="T55" fmla="*/ 2147483647 h 724"/>
                <a:gd name="T56" fmla="*/ 2147483647 w 624"/>
                <a:gd name="T57" fmla="*/ 2147483647 h 724"/>
                <a:gd name="T58" fmla="*/ 2147483647 w 624"/>
                <a:gd name="T59" fmla="*/ 2147483647 h 724"/>
                <a:gd name="T60" fmla="*/ 2147483647 w 624"/>
                <a:gd name="T61" fmla="*/ 2147483647 h 724"/>
                <a:gd name="T62" fmla="*/ 2147483647 w 624"/>
                <a:gd name="T63" fmla="*/ 2147483647 h 724"/>
                <a:gd name="T64" fmla="*/ 2147483647 w 624"/>
                <a:gd name="T65" fmla="*/ 2147483647 h 724"/>
                <a:gd name="T66" fmla="*/ 2147483647 w 624"/>
                <a:gd name="T67" fmla="*/ 2147483647 h 724"/>
                <a:gd name="T68" fmla="*/ 2147483647 w 624"/>
                <a:gd name="T69" fmla="*/ 2147483647 h 724"/>
                <a:gd name="T70" fmla="*/ 2147483647 w 624"/>
                <a:gd name="T71" fmla="*/ 2147483647 h 724"/>
                <a:gd name="T72" fmla="*/ 2147483647 w 624"/>
                <a:gd name="T73" fmla="*/ 2147483647 h 724"/>
                <a:gd name="T74" fmla="*/ 2147483647 w 624"/>
                <a:gd name="T75" fmla="*/ 2147483647 h 724"/>
                <a:gd name="T76" fmla="*/ 2147483647 w 624"/>
                <a:gd name="T77" fmla="*/ 2147483647 h 724"/>
                <a:gd name="T78" fmla="*/ 2147483647 w 624"/>
                <a:gd name="T79" fmla="*/ 2147483647 h 724"/>
                <a:gd name="T80" fmla="*/ 2147483647 w 624"/>
                <a:gd name="T81" fmla="*/ 2147483647 h 724"/>
                <a:gd name="T82" fmla="*/ 2147483647 w 624"/>
                <a:gd name="T83" fmla="*/ 2147483647 h 724"/>
                <a:gd name="T84" fmla="*/ 1195288480 w 624"/>
                <a:gd name="T85" fmla="*/ 2147483647 h 724"/>
                <a:gd name="T86" fmla="*/ 492178492 w 624"/>
                <a:gd name="T87" fmla="*/ 2147483647 h 724"/>
                <a:gd name="T88" fmla="*/ 196869147 w 624"/>
                <a:gd name="T89" fmla="*/ 2052556459 h 724"/>
                <a:gd name="T90" fmla="*/ 562486490 w 624"/>
                <a:gd name="T91" fmla="*/ 1293391330 h 724"/>
                <a:gd name="T92" fmla="*/ 1996831166 w 624"/>
                <a:gd name="T93" fmla="*/ 435817296 h 724"/>
                <a:gd name="T94" fmla="*/ 2147483647 w 624"/>
                <a:gd name="T95" fmla="*/ 801339302 h 724"/>
                <a:gd name="T96" fmla="*/ 2147483647 w 624"/>
                <a:gd name="T97" fmla="*/ 857574034 h 724"/>
                <a:gd name="T98" fmla="*/ 2147483647 w 624"/>
                <a:gd name="T99" fmla="*/ 1532390815 h 724"/>
                <a:gd name="T100" fmla="*/ 2147483647 w 624"/>
                <a:gd name="T101" fmla="*/ 1096573519 h 724"/>
                <a:gd name="T102" fmla="*/ 2147483647 w 624"/>
                <a:gd name="T103" fmla="*/ 238995735 h 724"/>
                <a:gd name="T104" fmla="*/ 2147483647 w 624"/>
                <a:gd name="T105" fmla="*/ 1068456153 h 724"/>
                <a:gd name="T106" fmla="*/ 2147483647 w 624"/>
                <a:gd name="T107" fmla="*/ 1827621281 h 724"/>
                <a:gd name="T108" fmla="*/ 2147483647 w 624"/>
                <a:gd name="T109" fmla="*/ 2147483647 h 724"/>
                <a:gd name="T110" fmla="*/ 2147483647 w 624"/>
                <a:gd name="T111" fmla="*/ 2147483647 h 724"/>
                <a:gd name="T112" fmla="*/ 2147483647 w 624"/>
                <a:gd name="T113" fmla="*/ 2147483647 h 724"/>
                <a:gd name="T114" fmla="*/ 2147483647 w 624"/>
                <a:gd name="T115" fmla="*/ 2147483647 h 724"/>
                <a:gd name="T116" fmla="*/ 2147483647 w 624"/>
                <a:gd name="T117" fmla="*/ 2147483647 h 724"/>
                <a:gd name="T118" fmla="*/ 2147483647 w 624"/>
                <a:gd name="T119" fmla="*/ 2147483647 h 724"/>
                <a:gd name="T120" fmla="*/ 2147483647 w 624"/>
                <a:gd name="T121" fmla="*/ 2147483647 h 724"/>
                <a:gd name="T122" fmla="*/ 2147483647 w 624"/>
                <a:gd name="T123" fmla="*/ 2147483647 h 7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24"/>
                <a:gd name="T187" fmla="*/ 0 h 724"/>
                <a:gd name="T188" fmla="*/ 624 w 624"/>
                <a:gd name="T189" fmla="*/ 724 h 72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24" h="724">
                  <a:moveTo>
                    <a:pt x="380" y="39"/>
                  </a:moveTo>
                  <a:cubicBezTo>
                    <a:pt x="380" y="42"/>
                    <a:pt x="383" y="37"/>
                    <a:pt x="382" y="43"/>
                  </a:cubicBezTo>
                  <a:cubicBezTo>
                    <a:pt x="383" y="43"/>
                    <a:pt x="385" y="43"/>
                    <a:pt x="386" y="43"/>
                  </a:cubicBezTo>
                  <a:cubicBezTo>
                    <a:pt x="388" y="42"/>
                    <a:pt x="388" y="40"/>
                    <a:pt x="388" y="37"/>
                  </a:cubicBezTo>
                  <a:cubicBezTo>
                    <a:pt x="390" y="36"/>
                    <a:pt x="391" y="35"/>
                    <a:pt x="391" y="33"/>
                  </a:cubicBezTo>
                  <a:cubicBezTo>
                    <a:pt x="394" y="35"/>
                    <a:pt x="391" y="30"/>
                    <a:pt x="395" y="31"/>
                  </a:cubicBezTo>
                  <a:cubicBezTo>
                    <a:pt x="395" y="28"/>
                    <a:pt x="395" y="25"/>
                    <a:pt x="395" y="23"/>
                  </a:cubicBezTo>
                  <a:cubicBezTo>
                    <a:pt x="399" y="22"/>
                    <a:pt x="401" y="21"/>
                    <a:pt x="405" y="23"/>
                  </a:cubicBezTo>
                  <a:cubicBezTo>
                    <a:pt x="406" y="23"/>
                    <a:pt x="405" y="25"/>
                    <a:pt x="406" y="26"/>
                  </a:cubicBezTo>
                  <a:cubicBezTo>
                    <a:pt x="406" y="27"/>
                    <a:pt x="408" y="26"/>
                    <a:pt x="408" y="26"/>
                  </a:cubicBezTo>
                  <a:cubicBezTo>
                    <a:pt x="410" y="27"/>
                    <a:pt x="410" y="28"/>
                    <a:pt x="412" y="29"/>
                  </a:cubicBezTo>
                  <a:cubicBezTo>
                    <a:pt x="412" y="32"/>
                    <a:pt x="410" y="33"/>
                    <a:pt x="408" y="35"/>
                  </a:cubicBezTo>
                  <a:cubicBezTo>
                    <a:pt x="411" y="36"/>
                    <a:pt x="410" y="41"/>
                    <a:pt x="413" y="42"/>
                  </a:cubicBezTo>
                  <a:cubicBezTo>
                    <a:pt x="412" y="44"/>
                    <a:pt x="409" y="45"/>
                    <a:pt x="408" y="47"/>
                  </a:cubicBezTo>
                  <a:cubicBezTo>
                    <a:pt x="406" y="47"/>
                    <a:pt x="405" y="49"/>
                    <a:pt x="405" y="47"/>
                  </a:cubicBezTo>
                  <a:cubicBezTo>
                    <a:pt x="403" y="49"/>
                    <a:pt x="402" y="52"/>
                    <a:pt x="401" y="53"/>
                  </a:cubicBezTo>
                  <a:cubicBezTo>
                    <a:pt x="400" y="52"/>
                    <a:pt x="402" y="50"/>
                    <a:pt x="396" y="51"/>
                  </a:cubicBezTo>
                  <a:cubicBezTo>
                    <a:pt x="396" y="50"/>
                    <a:pt x="398" y="50"/>
                    <a:pt x="399" y="50"/>
                  </a:cubicBezTo>
                  <a:cubicBezTo>
                    <a:pt x="396" y="46"/>
                    <a:pt x="392" y="51"/>
                    <a:pt x="388" y="50"/>
                  </a:cubicBezTo>
                  <a:cubicBezTo>
                    <a:pt x="389" y="54"/>
                    <a:pt x="388" y="52"/>
                    <a:pt x="388" y="57"/>
                  </a:cubicBezTo>
                  <a:cubicBezTo>
                    <a:pt x="387" y="57"/>
                    <a:pt x="387" y="55"/>
                    <a:pt x="387" y="55"/>
                  </a:cubicBezTo>
                  <a:cubicBezTo>
                    <a:pt x="384" y="55"/>
                    <a:pt x="385" y="59"/>
                    <a:pt x="381" y="58"/>
                  </a:cubicBezTo>
                  <a:cubicBezTo>
                    <a:pt x="381" y="59"/>
                    <a:pt x="383" y="59"/>
                    <a:pt x="383" y="60"/>
                  </a:cubicBezTo>
                  <a:cubicBezTo>
                    <a:pt x="384" y="63"/>
                    <a:pt x="382" y="63"/>
                    <a:pt x="382" y="65"/>
                  </a:cubicBezTo>
                  <a:cubicBezTo>
                    <a:pt x="379" y="63"/>
                    <a:pt x="376" y="70"/>
                    <a:pt x="375" y="69"/>
                  </a:cubicBezTo>
                  <a:cubicBezTo>
                    <a:pt x="375" y="68"/>
                    <a:pt x="373" y="67"/>
                    <a:pt x="373" y="71"/>
                  </a:cubicBezTo>
                  <a:cubicBezTo>
                    <a:pt x="371" y="71"/>
                    <a:pt x="370" y="71"/>
                    <a:pt x="368" y="71"/>
                  </a:cubicBezTo>
                  <a:cubicBezTo>
                    <a:pt x="367" y="71"/>
                    <a:pt x="367" y="74"/>
                    <a:pt x="367" y="76"/>
                  </a:cubicBezTo>
                  <a:cubicBezTo>
                    <a:pt x="366" y="74"/>
                    <a:pt x="365" y="75"/>
                    <a:pt x="365" y="77"/>
                  </a:cubicBezTo>
                  <a:cubicBezTo>
                    <a:pt x="362" y="75"/>
                    <a:pt x="362" y="77"/>
                    <a:pt x="359" y="77"/>
                  </a:cubicBezTo>
                  <a:cubicBezTo>
                    <a:pt x="360" y="78"/>
                    <a:pt x="360" y="80"/>
                    <a:pt x="360" y="82"/>
                  </a:cubicBezTo>
                  <a:cubicBezTo>
                    <a:pt x="357" y="79"/>
                    <a:pt x="358" y="82"/>
                    <a:pt x="356" y="85"/>
                  </a:cubicBezTo>
                  <a:cubicBezTo>
                    <a:pt x="355" y="88"/>
                    <a:pt x="352" y="90"/>
                    <a:pt x="352" y="96"/>
                  </a:cubicBezTo>
                  <a:cubicBezTo>
                    <a:pt x="349" y="97"/>
                    <a:pt x="348" y="101"/>
                    <a:pt x="346" y="103"/>
                  </a:cubicBezTo>
                  <a:cubicBezTo>
                    <a:pt x="346" y="105"/>
                    <a:pt x="347" y="103"/>
                    <a:pt x="347" y="103"/>
                  </a:cubicBezTo>
                  <a:cubicBezTo>
                    <a:pt x="348" y="103"/>
                    <a:pt x="347" y="103"/>
                    <a:pt x="348" y="104"/>
                  </a:cubicBezTo>
                  <a:cubicBezTo>
                    <a:pt x="349" y="104"/>
                    <a:pt x="350" y="106"/>
                    <a:pt x="350" y="106"/>
                  </a:cubicBezTo>
                  <a:cubicBezTo>
                    <a:pt x="351" y="107"/>
                    <a:pt x="353" y="104"/>
                    <a:pt x="355" y="106"/>
                  </a:cubicBezTo>
                  <a:cubicBezTo>
                    <a:pt x="356" y="107"/>
                    <a:pt x="356" y="108"/>
                    <a:pt x="358" y="107"/>
                  </a:cubicBezTo>
                  <a:cubicBezTo>
                    <a:pt x="358" y="109"/>
                    <a:pt x="358" y="111"/>
                    <a:pt x="358" y="112"/>
                  </a:cubicBezTo>
                  <a:cubicBezTo>
                    <a:pt x="358" y="113"/>
                    <a:pt x="360" y="113"/>
                    <a:pt x="360" y="115"/>
                  </a:cubicBezTo>
                  <a:cubicBezTo>
                    <a:pt x="361" y="116"/>
                    <a:pt x="363" y="116"/>
                    <a:pt x="362" y="118"/>
                  </a:cubicBezTo>
                  <a:cubicBezTo>
                    <a:pt x="368" y="117"/>
                    <a:pt x="373" y="120"/>
                    <a:pt x="376" y="118"/>
                  </a:cubicBezTo>
                  <a:cubicBezTo>
                    <a:pt x="377" y="122"/>
                    <a:pt x="382" y="121"/>
                    <a:pt x="385" y="124"/>
                  </a:cubicBezTo>
                  <a:cubicBezTo>
                    <a:pt x="385" y="125"/>
                    <a:pt x="386" y="124"/>
                    <a:pt x="386" y="125"/>
                  </a:cubicBezTo>
                  <a:cubicBezTo>
                    <a:pt x="386" y="127"/>
                    <a:pt x="387" y="125"/>
                    <a:pt x="387" y="125"/>
                  </a:cubicBezTo>
                  <a:cubicBezTo>
                    <a:pt x="388" y="125"/>
                    <a:pt x="388" y="127"/>
                    <a:pt x="389" y="128"/>
                  </a:cubicBezTo>
                  <a:cubicBezTo>
                    <a:pt x="391" y="128"/>
                    <a:pt x="393" y="127"/>
                    <a:pt x="393" y="130"/>
                  </a:cubicBezTo>
                  <a:cubicBezTo>
                    <a:pt x="399" y="130"/>
                    <a:pt x="403" y="132"/>
                    <a:pt x="408" y="132"/>
                  </a:cubicBezTo>
                  <a:cubicBezTo>
                    <a:pt x="408" y="136"/>
                    <a:pt x="407" y="139"/>
                    <a:pt x="409" y="142"/>
                  </a:cubicBezTo>
                  <a:cubicBezTo>
                    <a:pt x="409" y="141"/>
                    <a:pt x="411" y="143"/>
                    <a:pt x="411" y="143"/>
                  </a:cubicBezTo>
                  <a:cubicBezTo>
                    <a:pt x="411" y="144"/>
                    <a:pt x="409" y="145"/>
                    <a:pt x="409" y="145"/>
                  </a:cubicBezTo>
                  <a:cubicBezTo>
                    <a:pt x="410" y="147"/>
                    <a:pt x="411" y="145"/>
                    <a:pt x="412" y="146"/>
                  </a:cubicBezTo>
                  <a:cubicBezTo>
                    <a:pt x="412" y="147"/>
                    <a:pt x="410" y="150"/>
                    <a:pt x="413" y="149"/>
                  </a:cubicBezTo>
                  <a:cubicBezTo>
                    <a:pt x="412" y="150"/>
                    <a:pt x="412" y="151"/>
                    <a:pt x="412" y="152"/>
                  </a:cubicBezTo>
                  <a:cubicBezTo>
                    <a:pt x="412" y="154"/>
                    <a:pt x="413" y="153"/>
                    <a:pt x="413" y="152"/>
                  </a:cubicBezTo>
                  <a:cubicBezTo>
                    <a:pt x="414" y="152"/>
                    <a:pt x="413" y="154"/>
                    <a:pt x="414" y="155"/>
                  </a:cubicBezTo>
                  <a:cubicBezTo>
                    <a:pt x="414" y="155"/>
                    <a:pt x="416" y="154"/>
                    <a:pt x="416" y="155"/>
                  </a:cubicBezTo>
                  <a:cubicBezTo>
                    <a:pt x="418" y="156"/>
                    <a:pt x="422" y="156"/>
                    <a:pt x="426" y="155"/>
                  </a:cubicBezTo>
                  <a:cubicBezTo>
                    <a:pt x="427" y="150"/>
                    <a:pt x="427" y="148"/>
                    <a:pt x="426" y="143"/>
                  </a:cubicBezTo>
                  <a:cubicBezTo>
                    <a:pt x="426" y="141"/>
                    <a:pt x="424" y="142"/>
                    <a:pt x="423" y="142"/>
                  </a:cubicBezTo>
                  <a:cubicBezTo>
                    <a:pt x="422" y="140"/>
                    <a:pt x="425" y="136"/>
                    <a:pt x="421" y="137"/>
                  </a:cubicBezTo>
                  <a:cubicBezTo>
                    <a:pt x="422" y="136"/>
                    <a:pt x="424" y="136"/>
                    <a:pt x="423" y="133"/>
                  </a:cubicBezTo>
                  <a:cubicBezTo>
                    <a:pt x="428" y="135"/>
                    <a:pt x="428" y="131"/>
                    <a:pt x="432" y="131"/>
                  </a:cubicBezTo>
                  <a:cubicBezTo>
                    <a:pt x="434" y="131"/>
                    <a:pt x="432" y="128"/>
                    <a:pt x="433" y="128"/>
                  </a:cubicBezTo>
                  <a:cubicBezTo>
                    <a:pt x="433" y="127"/>
                    <a:pt x="436" y="129"/>
                    <a:pt x="436" y="128"/>
                  </a:cubicBezTo>
                  <a:cubicBezTo>
                    <a:pt x="433" y="123"/>
                    <a:pt x="438" y="117"/>
                    <a:pt x="435" y="115"/>
                  </a:cubicBezTo>
                  <a:cubicBezTo>
                    <a:pt x="435" y="113"/>
                    <a:pt x="434" y="114"/>
                    <a:pt x="434" y="115"/>
                  </a:cubicBezTo>
                  <a:cubicBezTo>
                    <a:pt x="432" y="113"/>
                    <a:pt x="434" y="110"/>
                    <a:pt x="431" y="111"/>
                  </a:cubicBezTo>
                  <a:cubicBezTo>
                    <a:pt x="431" y="109"/>
                    <a:pt x="429" y="109"/>
                    <a:pt x="429" y="106"/>
                  </a:cubicBezTo>
                  <a:cubicBezTo>
                    <a:pt x="429" y="104"/>
                    <a:pt x="430" y="103"/>
                    <a:pt x="433" y="103"/>
                  </a:cubicBezTo>
                  <a:cubicBezTo>
                    <a:pt x="431" y="102"/>
                    <a:pt x="434" y="95"/>
                    <a:pt x="429" y="95"/>
                  </a:cubicBezTo>
                  <a:cubicBezTo>
                    <a:pt x="430" y="94"/>
                    <a:pt x="430" y="93"/>
                    <a:pt x="431" y="91"/>
                  </a:cubicBezTo>
                  <a:cubicBezTo>
                    <a:pt x="431" y="91"/>
                    <a:pt x="429" y="91"/>
                    <a:pt x="429" y="90"/>
                  </a:cubicBezTo>
                  <a:cubicBezTo>
                    <a:pt x="429" y="90"/>
                    <a:pt x="431" y="90"/>
                    <a:pt x="431" y="89"/>
                  </a:cubicBezTo>
                  <a:cubicBezTo>
                    <a:pt x="430" y="88"/>
                    <a:pt x="429" y="88"/>
                    <a:pt x="429" y="86"/>
                  </a:cubicBezTo>
                  <a:cubicBezTo>
                    <a:pt x="429" y="85"/>
                    <a:pt x="432" y="82"/>
                    <a:pt x="429" y="82"/>
                  </a:cubicBezTo>
                  <a:cubicBezTo>
                    <a:pt x="430" y="80"/>
                    <a:pt x="439" y="79"/>
                    <a:pt x="438" y="83"/>
                  </a:cubicBezTo>
                  <a:cubicBezTo>
                    <a:pt x="442" y="82"/>
                    <a:pt x="449" y="84"/>
                    <a:pt x="451" y="80"/>
                  </a:cubicBezTo>
                  <a:cubicBezTo>
                    <a:pt x="453" y="84"/>
                    <a:pt x="459" y="84"/>
                    <a:pt x="459" y="90"/>
                  </a:cubicBezTo>
                  <a:cubicBezTo>
                    <a:pt x="462" y="90"/>
                    <a:pt x="465" y="90"/>
                    <a:pt x="468" y="90"/>
                  </a:cubicBezTo>
                  <a:cubicBezTo>
                    <a:pt x="468" y="92"/>
                    <a:pt x="469" y="92"/>
                    <a:pt x="471" y="92"/>
                  </a:cubicBezTo>
                  <a:cubicBezTo>
                    <a:pt x="471" y="95"/>
                    <a:pt x="470" y="97"/>
                    <a:pt x="471" y="99"/>
                  </a:cubicBezTo>
                  <a:cubicBezTo>
                    <a:pt x="471" y="102"/>
                    <a:pt x="474" y="105"/>
                    <a:pt x="472" y="105"/>
                  </a:cubicBezTo>
                  <a:cubicBezTo>
                    <a:pt x="472" y="107"/>
                    <a:pt x="474" y="106"/>
                    <a:pt x="475" y="106"/>
                  </a:cubicBezTo>
                  <a:cubicBezTo>
                    <a:pt x="475" y="110"/>
                    <a:pt x="480" y="108"/>
                    <a:pt x="476" y="111"/>
                  </a:cubicBezTo>
                  <a:cubicBezTo>
                    <a:pt x="481" y="112"/>
                    <a:pt x="483" y="109"/>
                    <a:pt x="487" y="110"/>
                  </a:cubicBezTo>
                  <a:cubicBezTo>
                    <a:pt x="487" y="108"/>
                    <a:pt x="487" y="108"/>
                    <a:pt x="486" y="107"/>
                  </a:cubicBezTo>
                  <a:cubicBezTo>
                    <a:pt x="487" y="105"/>
                    <a:pt x="488" y="105"/>
                    <a:pt x="489" y="106"/>
                  </a:cubicBezTo>
                  <a:cubicBezTo>
                    <a:pt x="488" y="103"/>
                    <a:pt x="492" y="103"/>
                    <a:pt x="493" y="102"/>
                  </a:cubicBezTo>
                  <a:cubicBezTo>
                    <a:pt x="494" y="101"/>
                    <a:pt x="492" y="101"/>
                    <a:pt x="492" y="100"/>
                  </a:cubicBezTo>
                  <a:cubicBezTo>
                    <a:pt x="492" y="99"/>
                    <a:pt x="494" y="98"/>
                    <a:pt x="496" y="98"/>
                  </a:cubicBezTo>
                  <a:cubicBezTo>
                    <a:pt x="494" y="101"/>
                    <a:pt x="496" y="101"/>
                    <a:pt x="499" y="104"/>
                  </a:cubicBezTo>
                  <a:cubicBezTo>
                    <a:pt x="500" y="106"/>
                    <a:pt x="501" y="108"/>
                    <a:pt x="506" y="109"/>
                  </a:cubicBezTo>
                  <a:cubicBezTo>
                    <a:pt x="506" y="110"/>
                    <a:pt x="504" y="109"/>
                    <a:pt x="504" y="111"/>
                  </a:cubicBezTo>
                  <a:cubicBezTo>
                    <a:pt x="504" y="112"/>
                    <a:pt x="506" y="112"/>
                    <a:pt x="506" y="115"/>
                  </a:cubicBezTo>
                  <a:cubicBezTo>
                    <a:pt x="507" y="115"/>
                    <a:pt x="507" y="112"/>
                    <a:pt x="507" y="112"/>
                  </a:cubicBezTo>
                  <a:cubicBezTo>
                    <a:pt x="510" y="111"/>
                    <a:pt x="506" y="117"/>
                    <a:pt x="511" y="116"/>
                  </a:cubicBezTo>
                  <a:cubicBezTo>
                    <a:pt x="509" y="119"/>
                    <a:pt x="511" y="120"/>
                    <a:pt x="508" y="123"/>
                  </a:cubicBezTo>
                  <a:cubicBezTo>
                    <a:pt x="508" y="125"/>
                    <a:pt x="512" y="124"/>
                    <a:pt x="513" y="125"/>
                  </a:cubicBezTo>
                  <a:cubicBezTo>
                    <a:pt x="513" y="125"/>
                    <a:pt x="511" y="127"/>
                    <a:pt x="512" y="128"/>
                  </a:cubicBezTo>
                  <a:cubicBezTo>
                    <a:pt x="512" y="128"/>
                    <a:pt x="515" y="128"/>
                    <a:pt x="515" y="129"/>
                  </a:cubicBezTo>
                  <a:cubicBezTo>
                    <a:pt x="516" y="129"/>
                    <a:pt x="517" y="131"/>
                    <a:pt x="518" y="131"/>
                  </a:cubicBezTo>
                  <a:cubicBezTo>
                    <a:pt x="519" y="132"/>
                    <a:pt x="522" y="133"/>
                    <a:pt x="524" y="135"/>
                  </a:cubicBezTo>
                  <a:cubicBezTo>
                    <a:pt x="525" y="135"/>
                    <a:pt x="526" y="130"/>
                    <a:pt x="527" y="133"/>
                  </a:cubicBezTo>
                  <a:cubicBezTo>
                    <a:pt x="527" y="137"/>
                    <a:pt x="524" y="137"/>
                    <a:pt x="521" y="137"/>
                  </a:cubicBezTo>
                  <a:cubicBezTo>
                    <a:pt x="523" y="139"/>
                    <a:pt x="527" y="140"/>
                    <a:pt x="531" y="140"/>
                  </a:cubicBezTo>
                  <a:cubicBezTo>
                    <a:pt x="530" y="142"/>
                    <a:pt x="532" y="143"/>
                    <a:pt x="533" y="143"/>
                  </a:cubicBezTo>
                  <a:cubicBezTo>
                    <a:pt x="533" y="145"/>
                    <a:pt x="533" y="147"/>
                    <a:pt x="535" y="146"/>
                  </a:cubicBezTo>
                  <a:cubicBezTo>
                    <a:pt x="534" y="148"/>
                    <a:pt x="534" y="150"/>
                    <a:pt x="534" y="152"/>
                  </a:cubicBezTo>
                  <a:cubicBezTo>
                    <a:pt x="532" y="153"/>
                    <a:pt x="529" y="153"/>
                    <a:pt x="527" y="155"/>
                  </a:cubicBezTo>
                  <a:cubicBezTo>
                    <a:pt x="526" y="155"/>
                    <a:pt x="527" y="156"/>
                    <a:pt x="526" y="156"/>
                  </a:cubicBezTo>
                  <a:cubicBezTo>
                    <a:pt x="525" y="156"/>
                    <a:pt x="524" y="156"/>
                    <a:pt x="524" y="157"/>
                  </a:cubicBezTo>
                  <a:cubicBezTo>
                    <a:pt x="523" y="159"/>
                    <a:pt x="521" y="157"/>
                    <a:pt x="521" y="157"/>
                  </a:cubicBezTo>
                  <a:cubicBezTo>
                    <a:pt x="521" y="157"/>
                    <a:pt x="519" y="159"/>
                    <a:pt x="519" y="159"/>
                  </a:cubicBezTo>
                  <a:cubicBezTo>
                    <a:pt x="519" y="160"/>
                    <a:pt x="518" y="162"/>
                    <a:pt x="518" y="163"/>
                  </a:cubicBezTo>
                  <a:cubicBezTo>
                    <a:pt x="517" y="164"/>
                    <a:pt x="512" y="163"/>
                    <a:pt x="515" y="164"/>
                  </a:cubicBezTo>
                  <a:cubicBezTo>
                    <a:pt x="514" y="166"/>
                    <a:pt x="510" y="165"/>
                    <a:pt x="508" y="165"/>
                  </a:cubicBezTo>
                  <a:cubicBezTo>
                    <a:pt x="506" y="165"/>
                    <a:pt x="503" y="165"/>
                    <a:pt x="501" y="165"/>
                  </a:cubicBezTo>
                  <a:cubicBezTo>
                    <a:pt x="499" y="165"/>
                    <a:pt x="499" y="164"/>
                    <a:pt x="498" y="164"/>
                  </a:cubicBezTo>
                  <a:cubicBezTo>
                    <a:pt x="492" y="163"/>
                    <a:pt x="487" y="165"/>
                    <a:pt x="482" y="165"/>
                  </a:cubicBezTo>
                  <a:cubicBezTo>
                    <a:pt x="478" y="167"/>
                    <a:pt x="477" y="171"/>
                    <a:pt x="472" y="172"/>
                  </a:cubicBezTo>
                  <a:cubicBezTo>
                    <a:pt x="474" y="175"/>
                    <a:pt x="470" y="175"/>
                    <a:pt x="468" y="177"/>
                  </a:cubicBezTo>
                  <a:cubicBezTo>
                    <a:pt x="469" y="178"/>
                    <a:pt x="469" y="179"/>
                    <a:pt x="469" y="180"/>
                  </a:cubicBezTo>
                  <a:cubicBezTo>
                    <a:pt x="471" y="180"/>
                    <a:pt x="471" y="177"/>
                    <a:pt x="473" y="176"/>
                  </a:cubicBezTo>
                  <a:cubicBezTo>
                    <a:pt x="474" y="175"/>
                    <a:pt x="478" y="176"/>
                    <a:pt x="478" y="173"/>
                  </a:cubicBezTo>
                  <a:cubicBezTo>
                    <a:pt x="478" y="169"/>
                    <a:pt x="480" y="176"/>
                    <a:pt x="480" y="171"/>
                  </a:cubicBezTo>
                  <a:cubicBezTo>
                    <a:pt x="481" y="170"/>
                    <a:pt x="482" y="172"/>
                    <a:pt x="482" y="172"/>
                  </a:cubicBezTo>
                  <a:cubicBezTo>
                    <a:pt x="484" y="172"/>
                    <a:pt x="483" y="170"/>
                    <a:pt x="484" y="170"/>
                  </a:cubicBezTo>
                  <a:cubicBezTo>
                    <a:pt x="486" y="169"/>
                    <a:pt x="488" y="170"/>
                    <a:pt x="492" y="170"/>
                  </a:cubicBezTo>
                  <a:cubicBezTo>
                    <a:pt x="492" y="171"/>
                    <a:pt x="493" y="171"/>
                    <a:pt x="493" y="170"/>
                  </a:cubicBezTo>
                  <a:cubicBezTo>
                    <a:pt x="495" y="170"/>
                    <a:pt x="495" y="176"/>
                    <a:pt x="492" y="175"/>
                  </a:cubicBezTo>
                  <a:cubicBezTo>
                    <a:pt x="494" y="177"/>
                    <a:pt x="490" y="178"/>
                    <a:pt x="491" y="183"/>
                  </a:cubicBezTo>
                  <a:cubicBezTo>
                    <a:pt x="491" y="184"/>
                    <a:pt x="492" y="185"/>
                    <a:pt x="492" y="186"/>
                  </a:cubicBezTo>
                  <a:cubicBezTo>
                    <a:pt x="493" y="186"/>
                    <a:pt x="494" y="185"/>
                    <a:pt x="494" y="186"/>
                  </a:cubicBezTo>
                  <a:cubicBezTo>
                    <a:pt x="494" y="188"/>
                    <a:pt x="496" y="187"/>
                    <a:pt x="496" y="188"/>
                  </a:cubicBezTo>
                  <a:cubicBezTo>
                    <a:pt x="497" y="188"/>
                    <a:pt x="498" y="190"/>
                    <a:pt x="499" y="190"/>
                  </a:cubicBezTo>
                  <a:cubicBezTo>
                    <a:pt x="500" y="190"/>
                    <a:pt x="500" y="190"/>
                    <a:pt x="501" y="190"/>
                  </a:cubicBezTo>
                  <a:cubicBezTo>
                    <a:pt x="502" y="190"/>
                    <a:pt x="502" y="191"/>
                    <a:pt x="502" y="191"/>
                  </a:cubicBezTo>
                  <a:cubicBezTo>
                    <a:pt x="504" y="192"/>
                    <a:pt x="506" y="188"/>
                    <a:pt x="507" y="191"/>
                  </a:cubicBezTo>
                  <a:cubicBezTo>
                    <a:pt x="508" y="191"/>
                    <a:pt x="508" y="189"/>
                    <a:pt x="508" y="189"/>
                  </a:cubicBezTo>
                  <a:cubicBezTo>
                    <a:pt x="509" y="189"/>
                    <a:pt x="510" y="189"/>
                    <a:pt x="511" y="189"/>
                  </a:cubicBezTo>
                  <a:cubicBezTo>
                    <a:pt x="511" y="188"/>
                    <a:pt x="510" y="186"/>
                    <a:pt x="511" y="185"/>
                  </a:cubicBezTo>
                  <a:cubicBezTo>
                    <a:pt x="513" y="185"/>
                    <a:pt x="513" y="186"/>
                    <a:pt x="513" y="188"/>
                  </a:cubicBezTo>
                  <a:cubicBezTo>
                    <a:pt x="513" y="189"/>
                    <a:pt x="517" y="189"/>
                    <a:pt x="515" y="192"/>
                  </a:cubicBezTo>
                  <a:cubicBezTo>
                    <a:pt x="514" y="193"/>
                    <a:pt x="513" y="191"/>
                    <a:pt x="512" y="191"/>
                  </a:cubicBezTo>
                  <a:cubicBezTo>
                    <a:pt x="510" y="192"/>
                    <a:pt x="510" y="194"/>
                    <a:pt x="508" y="195"/>
                  </a:cubicBezTo>
                  <a:cubicBezTo>
                    <a:pt x="507" y="195"/>
                    <a:pt x="506" y="194"/>
                    <a:pt x="505" y="195"/>
                  </a:cubicBezTo>
                  <a:cubicBezTo>
                    <a:pt x="502" y="195"/>
                    <a:pt x="503" y="198"/>
                    <a:pt x="499" y="197"/>
                  </a:cubicBezTo>
                  <a:cubicBezTo>
                    <a:pt x="497" y="196"/>
                    <a:pt x="497" y="200"/>
                    <a:pt x="496" y="201"/>
                  </a:cubicBezTo>
                  <a:cubicBezTo>
                    <a:pt x="496" y="201"/>
                    <a:pt x="495" y="200"/>
                    <a:pt x="495" y="199"/>
                  </a:cubicBezTo>
                  <a:cubicBezTo>
                    <a:pt x="493" y="201"/>
                    <a:pt x="493" y="203"/>
                    <a:pt x="489" y="203"/>
                  </a:cubicBezTo>
                  <a:cubicBezTo>
                    <a:pt x="491" y="201"/>
                    <a:pt x="489" y="201"/>
                    <a:pt x="489" y="198"/>
                  </a:cubicBezTo>
                  <a:cubicBezTo>
                    <a:pt x="491" y="197"/>
                    <a:pt x="493" y="194"/>
                    <a:pt x="495" y="197"/>
                  </a:cubicBezTo>
                  <a:cubicBezTo>
                    <a:pt x="496" y="193"/>
                    <a:pt x="493" y="193"/>
                    <a:pt x="492" y="192"/>
                  </a:cubicBezTo>
                  <a:cubicBezTo>
                    <a:pt x="489" y="191"/>
                    <a:pt x="487" y="196"/>
                    <a:pt x="485" y="196"/>
                  </a:cubicBezTo>
                  <a:cubicBezTo>
                    <a:pt x="485" y="196"/>
                    <a:pt x="482" y="197"/>
                    <a:pt x="481" y="197"/>
                  </a:cubicBezTo>
                  <a:cubicBezTo>
                    <a:pt x="480" y="197"/>
                    <a:pt x="480" y="198"/>
                    <a:pt x="480" y="199"/>
                  </a:cubicBezTo>
                  <a:cubicBezTo>
                    <a:pt x="473" y="198"/>
                    <a:pt x="474" y="203"/>
                    <a:pt x="468" y="201"/>
                  </a:cubicBezTo>
                  <a:cubicBezTo>
                    <a:pt x="470" y="202"/>
                    <a:pt x="471" y="203"/>
                    <a:pt x="466" y="203"/>
                  </a:cubicBezTo>
                  <a:cubicBezTo>
                    <a:pt x="463" y="205"/>
                    <a:pt x="462" y="211"/>
                    <a:pt x="466" y="212"/>
                  </a:cubicBezTo>
                  <a:cubicBezTo>
                    <a:pt x="466" y="215"/>
                    <a:pt x="463" y="214"/>
                    <a:pt x="464" y="217"/>
                  </a:cubicBezTo>
                  <a:cubicBezTo>
                    <a:pt x="462" y="217"/>
                    <a:pt x="461" y="217"/>
                    <a:pt x="460" y="217"/>
                  </a:cubicBezTo>
                  <a:cubicBezTo>
                    <a:pt x="459" y="217"/>
                    <a:pt x="459" y="219"/>
                    <a:pt x="458" y="219"/>
                  </a:cubicBezTo>
                  <a:cubicBezTo>
                    <a:pt x="455" y="220"/>
                    <a:pt x="452" y="220"/>
                    <a:pt x="451" y="222"/>
                  </a:cubicBezTo>
                  <a:cubicBezTo>
                    <a:pt x="450" y="223"/>
                    <a:pt x="449" y="223"/>
                    <a:pt x="448" y="224"/>
                  </a:cubicBezTo>
                  <a:cubicBezTo>
                    <a:pt x="447" y="226"/>
                    <a:pt x="447" y="228"/>
                    <a:pt x="445" y="230"/>
                  </a:cubicBezTo>
                  <a:cubicBezTo>
                    <a:pt x="444" y="231"/>
                    <a:pt x="441" y="231"/>
                    <a:pt x="442" y="236"/>
                  </a:cubicBezTo>
                  <a:cubicBezTo>
                    <a:pt x="440" y="235"/>
                    <a:pt x="440" y="233"/>
                    <a:pt x="438" y="232"/>
                  </a:cubicBezTo>
                  <a:cubicBezTo>
                    <a:pt x="436" y="233"/>
                    <a:pt x="437" y="235"/>
                    <a:pt x="435" y="235"/>
                  </a:cubicBezTo>
                  <a:cubicBezTo>
                    <a:pt x="440" y="239"/>
                    <a:pt x="439" y="243"/>
                    <a:pt x="440" y="250"/>
                  </a:cubicBezTo>
                  <a:cubicBezTo>
                    <a:pt x="437" y="249"/>
                    <a:pt x="438" y="252"/>
                    <a:pt x="438" y="252"/>
                  </a:cubicBezTo>
                  <a:cubicBezTo>
                    <a:pt x="437" y="253"/>
                    <a:pt x="436" y="252"/>
                    <a:pt x="435" y="252"/>
                  </a:cubicBezTo>
                  <a:cubicBezTo>
                    <a:pt x="434" y="253"/>
                    <a:pt x="434" y="254"/>
                    <a:pt x="433" y="255"/>
                  </a:cubicBezTo>
                  <a:cubicBezTo>
                    <a:pt x="432" y="256"/>
                    <a:pt x="430" y="258"/>
                    <a:pt x="429" y="258"/>
                  </a:cubicBezTo>
                  <a:cubicBezTo>
                    <a:pt x="428" y="259"/>
                    <a:pt x="426" y="258"/>
                    <a:pt x="425" y="259"/>
                  </a:cubicBezTo>
                  <a:cubicBezTo>
                    <a:pt x="422" y="260"/>
                    <a:pt x="421" y="263"/>
                    <a:pt x="420" y="265"/>
                  </a:cubicBezTo>
                  <a:cubicBezTo>
                    <a:pt x="417" y="265"/>
                    <a:pt x="417" y="269"/>
                    <a:pt x="414" y="269"/>
                  </a:cubicBezTo>
                  <a:cubicBezTo>
                    <a:pt x="415" y="273"/>
                    <a:pt x="411" y="282"/>
                    <a:pt x="416" y="282"/>
                  </a:cubicBezTo>
                  <a:cubicBezTo>
                    <a:pt x="414" y="286"/>
                    <a:pt x="418" y="286"/>
                    <a:pt x="418" y="292"/>
                  </a:cubicBezTo>
                  <a:cubicBezTo>
                    <a:pt x="418" y="293"/>
                    <a:pt x="419" y="293"/>
                    <a:pt x="420" y="294"/>
                  </a:cubicBezTo>
                  <a:cubicBezTo>
                    <a:pt x="418" y="297"/>
                    <a:pt x="420" y="297"/>
                    <a:pt x="420" y="302"/>
                  </a:cubicBezTo>
                  <a:cubicBezTo>
                    <a:pt x="418" y="302"/>
                    <a:pt x="416" y="303"/>
                    <a:pt x="415" y="304"/>
                  </a:cubicBezTo>
                  <a:cubicBezTo>
                    <a:pt x="413" y="304"/>
                    <a:pt x="415" y="302"/>
                    <a:pt x="414" y="301"/>
                  </a:cubicBezTo>
                  <a:cubicBezTo>
                    <a:pt x="413" y="299"/>
                    <a:pt x="412" y="300"/>
                    <a:pt x="411" y="299"/>
                  </a:cubicBezTo>
                  <a:cubicBezTo>
                    <a:pt x="410" y="299"/>
                    <a:pt x="410" y="296"/>
                    <a:pt x="408" y="297"/>
                  </a:cubicBezTo>
                  <a:cubicBezTo>
                    <a:pt x="409" y="294"/>
                    <a:pt x="410" y="292"/>
                    <a:pt x="406" y="291"/>
                  </a:cubicBezTo>
                  <a:cubicBezTo>
                    <a:pt x="408" y="286"/>
                    <a:pt x="405" y="286"/>
                    <a:pt x="405" y="281"/>
                  </a:cubicBezTo>
                  <a:cubicBezTo>
                    <a:pt x="404" y="281"/>
                    <a:pt x="403" y="282"/>
                    <a:pt x="402" y="282"/>
                  </a:cubicBezTo>
                  <a:cubicBezTo>
                    <a:pt x="402" y="281"/>
                    <a:pt x="402" y="280"/>
                    <a:pt x="402" y="279"/>
                  </a:cubicBezTo>
                  <a:cubicBezTo>
                    <a:pt x="400" y="280"/>
                    <a:pt x="394" y="281"/>
                    <a:pt x="393" y="279"/>
                  </a:cubicBezTo>
                  <a:cubicBezTo>
                    <a:pt x="392" y="278"/>
                    <a:pt x="392" y="277"/>
                    <a:pt x="391" y="277"/>
                  </a:cubicBezTo>
                  <a:cubicBezTo>
                    <a:pt x="390" y="277"/>
                    <a:pt x="388" y="279"/>
                    <a:pt x="386" y="278"/>
                  </a:cubicBezTo>
                  <a:cubicBezTo>
                    <a:pt x="386" y="278"/>
                    <a:pt x="390" y="274"/>
                    <a:pt x="386" y="276"/>
                  </a:cubicBezTo>
                  <a:cubicBezTo>
                    <a:pt x="385" y="276"/>
                    <a:pt x="386" y="277"/>
                    <a:pt x="385" y="277"/>
                  </a:cubicBezTo>
                  <a:cubicBezTo>
                    <a:pt x="382" y="277"/>
                    <a:pt x="377" y="277"/>
                    <a:pt x="374" y="276"/>
                  </a:cubicBezTo>
                  <a:cubicBezTo>
                    <a:pt x="371" y="276"/>
                    <a:pt x="373" y="280"/>
                    <a:pt x="373" y="282"/>
                  </a:cubicBezTo>
                  <a:cubicBezTo>
                    <a:pt x="366" y="281"/>
                    <a:pt x="359" y="280"/>
                    <a:pt x="352" y="279"/>
                  </a:cubicBezTo>
                  <a:cubicBezTo>
                    <a:pt x="351" y="280"/>
                    <a:pt x="350" y="281"/>
                    <a:pt x="349" y="281"/>
                  </a:cubicBezTo>
                  <a:cubicBezTo>
                    <a:pt x="348" y="281"/>
                    <a:pt x="349" y="283"/>
                    <a:pt x="347" y="283"/>
                  </a:cubicBezTo>
                  <a:cubicBezTo>
                    <a:pt x="346" y="283"/>
                    <a:pt x="346" y="284"/>
                    <a:pt x="346" y="285"/>
                  </a:cubicBezTo>
                  <a:cubicBezTo>
                    <a:pt x="344" y="286"/>
                    <a:pt x="343" y="285"/>
                    <a:pt x="341" y="285"/>
                  </a:cubicBezTo>
                  <a:cubicBezTo>
                    <a:pt x="340" y="286"/>
                    <a:pt x="340" y="288"/>
                    <a:pt x="338" y="288"/>
                  </a:cubicBezTo>
                  <a:cubicBezTo>
                    <a:pt x="338" y="290"/>
                    <a:pt x="336" y="295"/>
                    <a:pt x="339" y="296"/>
                  </a:cubicBezTo>
                  <a:cubicBezTo>
                    <a:pt x="338" y="297"/>
                    <a:pt x="337" y="299"/>
                    <a:pt x="335" y="301"/>
                  </a:cubicBezTo>
                  <a:cubicBezTo>
                    <a:pt x="335" y="304"/>
                    <a:pt x="335" y="307"/>
                    <a:pt x="335" y="310"/>
                  </a:cubicBezTo>
                  <a:cubicBezTo>
                    <a:pt x="335" y="312"/>
                    <a:pt x="336" y="312"/>
                    <a:pt x="336" y="314"/>
                  </a:cubicBezTo>
                  <a:cubicBezTo>
                    <a:pt x="337" y="316"/>
                    <a:pt x="337" y="320"/>
                    <a:pt x="335" y="322"/>
                  </a:cubicBezTo>
                  <a:cubicBezTo>
                    <a:pt x="335" y="324"/>
                    <a:pt x="338" y="322"/>
                    <a:pt x="339" y="323"/>
                  </a:cubicBezTo>
                  <a:cubicBezTo>
                    <a:pt x="339" y="323"/>
                    <a:pt x="337" y="325"/>
                    <a:pt x="338" y="325"/>
                  </a:cubicBezTo>
                  <a:cubicBezTo>
                    <a:pt x="337" y="325"/>
                    <a:pt x="339" y="326"/>
                    <a:pt x="339" y="326"/>
                  </a:cubicBezTo>
                  <a:cubicBezTo>
                    <a:pt x="339" y="328"/>
                    <a:pt x="340" y="327"/>
                    <a:pt x="341" y="328"/>
                  </a:cubicBezTo>
                  <a:cubicBezTo>
                    <a:pt x="341" y="328"/>
                    <a:pt x="341" y="330"/>
                    <a:pt x="341" y="330"/>
                  </a:cubicBezTo>
                  <a:cubicBezTo>
                    <a:pt x="341" y="330"/>
                    <a:pt x="342" y="330"/>
                    <a:pt x="342" y="330"/>
                  </a:cubicBezTo>
                  <a:cubicBezTo>
                    <a:pt x="342" y="330"/>
                    <a:pt x="342" y="332"/>
                    <a:pt x="342" y="332"/>
                  </a:cubicBezTo>
                  <a:cubicBezTo>
                    <a:pt x="343" y="333"/>
                    <a:pt x="346" y="335"/>
                    <a:pt x="346" y="337"/>
                  </a:cubicBezTo>
                  <a:cubicBezTo>
                    <a:pt x="355" y="338"/>
                    <a:pt x="360" y="335"/>
                    <a:pt x="365" y="337"/>
                  </a:cubicBezTo>
                  <a:cubicBezTo>
                    <a:pt x="366" y="337"/>
                    <a:pt x="366" y="336"/>
                    <a:pt x="367" y="335"/>
                  </a:cubicBezTo>
                  <a:cubicBezTo>
                    <a:pt x="368" y="333"/>
                    <a:pt x="370" y="331"/>
                    <a:pt x="371" y="329"/>
                  </a:cubicBezTo>
                  <a:cubicBezTo>
                    <a:pt x="371" y="328"/>
                    <a:pt x="372" y="327"/>
                    <a:pt x="371" y="326"/>
                  </a:cubicBezTo>
                  <a:cubicBezTo>
                    <a:pt x="374" y="323"/>
                    <a:pt x="382" y="320"/>
                    <a:pt x="388" y="323"/>
                  </a:cubicBezTo>
                  <a:cubicBezTo>
                    <a:pt x="385" y="326"/>
                    <a:pt x="385" y="331"/>
                    <a:pt x="382" y="334"/>
                  </a:cubicBezTo>
                  <a:cubicBezTo>
                    <a:pt x="381" y="337"/>
                    <a:pt x="384" y="337"/>
                    <a:pt x="383" y="339"/>
                  </a:cubicBezTo>
                  <a:cubicBezTo>
                    <a:pt x="381" y="340"/>
                    <a:pt x="380" y="343"/>
                    <a:pt x="379" y="345"/>
                  </a:cubicBezTo>
                  <a:cubicBezTo>
                    <a:pt x="378" y="346"/>
                    <a:pt x="379" y="347"/>
                    <a:pt x="378" y="346"/>
                  </a:cubicBezTo>
                  <a:cubicBezTo>
                    <a:pt x="377" y="349"/>
                    <a:pt x="383" y="346"/>
                    <a:pt x="381" y="350"/>
                  </a:cubicBezTo>
                  <a:cubicBezTo>
                    <a:pt x="384" y="350"/>
                    <a:pt x="385" y="348"/>
                    <a:pt x="388" y="349"/>
                  </a:cubicBezTo>
                  <a:cubicBezTo>
                    <a:pt x="388" y="351"/>
                    <a:pt x="390" y="351"/>
                    <a:pt x="391" y="352"/>
                  </a:cubicBezTo>
                  <a:cubicBezTo>
                    <a:pt x="397" y="350"/>
                    <a:pt x="397" y="354"/>
                    <a:pt x="405" y="354"/>
                  </a:cubicBezTo>
                  <a:cubicBezTo>
                    <a:pt x="402" y="357"/>
                    <a:pt x="406" y="360"/>
                    <a:pt x="402" y="362"/>
                  </a:cubicBezTo>
                  <a:cubicBezTo>
                    <a:pt x="405" y="365"/>
                    <a:pt x="403" y="372"/>
                    <a:pt x="402" y="375"/>
                  </a:cubicBezTo>
                  <a:cubicBezTo>
                    <a:pt x="403" y="377"/>
                    <a:pt x="404" y="377"/>
                    <a:pt x="407" y="377"/>
                  </a:cubicBezTo>
                  <a:cubicBezTo>
                    <a:pt x="406" y="380"/>
                    <a:pt x="409" y="379"/>
                    <a:pt x="409" y="381"/>
                  </a:cubicBezTo>
                  <a:cubicBezTo>
                    <a:pt x="409" y="382"/>
                    <a:pt x="413" y="381"/>
                    <a:pt x="413" y="383"/>
                  </a:cubicBezTo>
                  <a:cubicBezTo>
                    <a:pt x="417" y="380"/>
                    <a:pt x="424" y="384"/>
                    <a:pt x="427" y="382"/>
                  </a:cubicBezTo>
                  <a:cubicBezTo>
                    <a:pt x="427" y="383"/>
                    <a:pt x="427" y="383"/>
                    <a:pt x="427" y="384"/>
                  </a:cubicBezTo>
                  <a:cubicBezTo>
                    <a:pt x="429" y="384"/>
                    <a:pt x="433" y="382"/>
                    <a:pt x="433" y="385"/>
                  </a:cubicBezTo>
                  <a:cubicBezTo>
                    <a:pt x="434" y="385"/>
                    <a:pt x="435" y="384"/>
                    <a:pt x="436" y="384"/>
                  </a:cubicBezTo>
                  <a:cubicBezTo>
                    <a:pt x="437" y="383"/>
                    <a:pt x="438" y="383"/>
                    <a:pt x="439" y="382"/>
                  </a:cubicBezTo>
                  <a:cubicBezTo>
                    <a:pt x="439" y="381"/>
                    <a:pt x="440" y="382"/>
                    <a:pt x="440" y="381"/>
                  </a:cubicBezTo>
                  <a:cubicBezTo>
                    <a:pt x="440" y="379"/>
                    <a:pt x="442" y="381"/>
                    <a:pt x="442" y="379"/>
                  </a:cubicBezTo>
                  <a:cubicBezTo>
                    <a:pt x="442" y="379"/>
                    <a:pt x="442" y="377"/>
                    <a:pt x="442" y="377"/>
                  </a:cubicBezTo>
                  <a:cubicBezTo>
                    <a:pt x="443" y="376"/>
                    <a:pt x="444" y="378"/>
                    <a:pt x="443" y="378"/>
                  </a:cubicBezTo>
                  <a:cubicBezTo>
                    <a:pt x="444" y="378"/>
                    <a:pt x="445" y="377"/>
                    <a:pt x="446" y="376"/>
                  </a:cubicBezTo>
                  <a:cubicBezTo>
                    <a:pt x="447" y="375"/>
                    <a:pt x="449" y="374"/>
                    <a:pt x="451" y="372"/>
                  </a:cubicBezTo>
                  <a:cubicBezTo>
                    <a:pt x="451" y="372"/>
                    <a:pt x="452" y="371"/>
                    <a:pt x="452" y="370"/>
                  </a:cubicBezTo>
                  <a:cubicBezTo>
                    <a:pt x="453" y="371"/>
                    <a:pt x="465" y="372"/>
                    <a:pt x="459" y="374"/>
                  </a:cubicBezTo>
                  <a:cubicBezTo>
                    <a:pt x="459" y="375"/>
                    <a:pt x="462" y="375"/>
                    <a:pt x="464" y="375"/>
                  </a:cubicBezTo>
                  <a:cubicBezTo>
                    <a:pt x="465" y="375"/>
                    <a:pt x="464" y="373"/>
                    <a:pt x="465" y="372"/>
                  </a:cubicBezTo>
                  <a:cubicBezTo>
                    <a:pt x="468" y="372"/>
                    <a:pt x="471" y="372"/>
                    <a:pt x="474" y="372"/>
                  </a:cubicBezTo>
                  <a:cubicBezTo>
                    <a:pt x="472" y="376"/>
                    <a:pt x="479" y="375"/>
                    <a:pt x="482" y="376"/>
                  </a:cubicBezTo>
                  <a:cubicBezTo>
                    <a:pt x="483" y="376"/>
                    <a:pt x="482" y="377"/>
                    <a:pt x="484" y="377"/>
                  </a:cubicBezTo>
                  <a:cubicBezTo>
                    <a:pt x="484" y="377"/>
                    <a:pt x="485" y="378"/>
                    <a:pt x="486" y="378"/>
                  </a:cubicBezTo>
                  <a:cubicBezTo>
                    <a:pt x="488" y="379"/>
                    <a:pt x="489" y="377"/>
                    <a:pt x="491" y="377"/>
                  </a:cubicBezTo>
                  <a:cubicBezTo>
                    <a:pt x="496" y="376"/>
                    <a:pt x="502" y="378"/>
                    <a:pt x="508" y="378"/>
                  </a:cubicBezTo>
                  <a:cubicBezTo>
                    <a:pt x="508" y="381"/>
                    <a:pt x="509" y="383"/>
                    <a:pt x="509" y="381"/>
                  </a:cubicBezTo>
                  <a:cubicBezTo>
                    <a:pt x="511" y="381"/>
                    <a:pt x="510" y="382"/>
                    <a:pt x="509" y="382"/>
                  </a:cubicBezTo>
                  <a:cubicBezTo>
                    <a:pt x="509" y="385"/>
                    <a:pt x="512" y="382"/>
                    <a:pt x="514" y="384"/>
                  </a:cubicBezTo>
                  <a:cubicBezTo>
                    <a:pt x="514" y="384"/>
                    <a:pt x="514" y="386"/>
                    <a:pt x="514" y="387"/>
                  </a:cubicBezTo>
                  <a:cubicBezTo>
                    <a:pt x="515" y="387"/>
                    <a:pt x="517" y="386"/>
                    <a:pt x="519" y="387"/>
                  </a:cubicBezTo>
                  <a:cubicBezTo>
                    <a:pt x="518" y="389"/>
                    <a:pt x="520" y="390"/>
                    <a:pt x="521" y="391"/>
                  </a:cubicBezTo>
                  <a:cubicBezTo>
                    <a:pt x="523" y="393"/>
                    <a:pt x="525" y="394"/>
                    <a:pt x="526" y="397"/>
                  </a:cubicBezTo>
                  <a:cubicBezTo>
                    <a:pt x="533" y="397"/>
                    <a:pt x="536" y="401"/>
                    <a:pt x="542" y="398"/>
                  </a:cubicBezTo>
                  <a:cubicBezTo>
                    <a:pt x="541" y="403"/>
                    <a:pt x="549" y="398"/>
                    <a:pt x="547" y="403"/>
                  </a:cubicBezTo>
                  <a:cubicBezTo>
                    <a:pt x="551" y="401"/>
                    <a:pt x="551" y="406"/>
                    <a:pt x="554" y="407"/>
                  </a:cubicBezTo>
                  <a:cubicBezTo>
                    <a:pt x="555" y="407"/>
                    <a:pt x="555" y="410"/>
                    <a:pt x="558" y="409"/>
                  </a:cubicBezTo>
                  <a:cubicBezTo>
                    <a:pt x="554" y="412"/>
                    <a:pt x="559" y="411"/>
                    <a:pt x="559" y="415"/>
                  </a:cubicBezTo>
                  <a:cubicBezTo>
                    <a:pt x="559" y="417"/>
                    <a:pt x="561" y="416"/>
                    <a:pt x="562" y="417"/>
                  </a:cubicBezTo>
                  <a:cubicBezTo>
                    <a:pt x="563" y="418"/>
                    <a:pt x="562" y="420"/>
                    <a:pt x="565" y="419"/>
                  </a:cubicBezTo>
                  <a:cubicBezTo>
                    <a:pt x="560" y="424"/>
                    <a:pt x="571" y="425"/>
                    <a:pt x="567" y="429"/>
                  </a:cubicBezTo>
                  <a:cubicBezTo>
                    <a:pt x="569" y="429"/>
                    <a:pt x="571" y="429"/>
                    <a:pt x="571" y="431"/>
                  </a:cubicBezTo>
                  <a:cubicBezTo>
                    <a:pt x="577" y="430"/>
                    <a:pt x="585" y="432"/>
                    <a:pt x="587" y="437"/>
                  </a:cubicBezTo>
                  <a:cubicBezTo>
                    <a:pt x="593" y="437"/>
                    <a:pt x="596" y="439"/>
                    <a:pt x="602" y="438"/>
                  </a:cubicBezTo>
                  <a:cubicBezTo>
                    <a:pt x="603" y="439"/>
                    <a:pt x="600" y="440"/>
                    <a:pt x="600" y="440"/>
                  </a:cubicBezTo>
                  <a:cubicBezTo>
                    <a:pt x="601" y="442"/>
                    <a:pt x="609" y="440"/>
                    <a:pt x="613" y="441"/>
                  </a:cubicBezTo>
                  <a:cubicBezTo>
                    <a:pt x="613" y="442"/>
                    <a:pt x="614" y="442"/>
                    <a:pt x="615" y="442"/>
                  </a:cubicBezTo>
                  <a:cubicBezTo>
                    <a:pt x="615" y="444"/>
                    <a:pt x="618" y="443"/>
                    <a:pt x="619" y="444"/>
                  </a:cubicBezTo>
                  <a:cubicBezTo>
                    <a:pt x="619" y="445"/>
                    <a:pt x="619" y="446"/>
                    <a:pt x="619" y="447"/>
                  </a:cubicBezTo>
                  <a:cubicBezTo>
                    <a:pt x="619" y="447"/>
                    <a:pt x="621" y="446"/>
                    <a:pt x="621" y="447"/>
                  </a:cubicBezTo>
                  <a:cubicBezTo>
                    <a:pt x="622" y="447"/>
                    <a:pt x="621" y="450"/>
                    <a:pt x="624" y="449"/>
                  </a:cubicBezTo>
                  <a:cubicBezTo>
                    <a:pt x="624" y="461"/>
                    <a:pt x="624" y="473"/>
                    <a:pt x="624" y="485"/>
                  </a:cubicBezTo>
                  <a:cubicBezTo>
                    <a:pt x="619" y="484"/>
                    <a:pt x="624" y="492"/>
                    <a:pt x="619" y="490"/>
                  </a:cubicBezTo>
                  <a:cubicBezTo>
                    <a:pt x="618" y="494"/>
                    <a:pt x="618" y="498"/>
                    <a:pt x="618" y="502"/>
                  </a:cubicBezTo>
                  <a:cubicBezTo>
                    <a:pt x="618" y="504"/>
                    <a:pt x="620" y="509"/>
                    <a:pt x="619" y="514"/>
                  </a:cubicBezTo>
                  <a:cubicBezTo>
                    <a:pt x="619" y="514"/>
                    <a:pt x="618" y="514"/>
                    <a:pt x="618" y="515"/>
                  </a:cubicBezTo>
                  <a:cubicBezTo>
                    <a:pt x="618" y="515"/>
                    <a:pt x="618" y="517"/>
                    <a:pt x="618" y="517"/>
                  </a:cubicBezTo>
                  <a:cubicBezTo>
                    <a:pt x="617" y="518"/>
                    <a:pt x="614" y="519"/>
                    <a:pt x="615" y="523"/>
                  </a:cubicBezTo>
                  <a:cubicBezTo>
                    <a:pt x="613" y="524"/>
                    <a:pt x="612" y="526"/>
                    <a:pt x="610" y="527"/>
                  </a:cubicBezTo>
                  <a:cubicBezTo>
                    <a:pt x="609" y="527"/>
                    <a:pt x="610" y="529"/>
                    <a:pt x="610" y="530"/>
                  </a:cubicBezTo>
                  <a:cubicBezTo>
                    <a:pt x="609" y="531"/>
                    <a:pt x="607" y="530"/>
                    <a:pt x="607" y="530"/>
                  </a:cubicBezTo>
                  <a:cubicBezTo>
                    <a:pt x="607" y="531"/>
                    <a:pt x="608" y="532"/>
                    <a:pt x="607" y="533"/>
                  </a:cubicBezTo>
                  <a:cubicBezTo>
                    <a:pt x="606" y="533"/>
                    <a:pt x="603" y="533"/>
                    <a:pt x="602" y="535"/>
                  </a:cubicBezTo>
                  <a:cubicBezTo>
                    <a:pt x="602" y="536"/>
                    <a:pt x="600" y="536"/>
                    <a:pt x="598" y="537"/>
                  </a:cubicBezTo>
                  <a:cubicBezTo>
                    <a:pt x="597" y="538"/>
                    <a:pt x="596" y="539"/>
                    <a:pt x="595" y="540"/>
                  </a:cubicBezTo>
                  <a:cubicBezTo>
                    <a:pt x="595" y="540"/>
                    <a:pt x="594" y="538"/>
                    <a:pt x="593" y="538"/>
                  </a:cubicBezTo>
                  <a:cubicBezTo>
                    <a:pt x="593" y="538"/>
                    <a:pt x="593" y="540"/>
                    <a:pt x="592" y="540"/>
                  </a:cubicBezTo>
                  <a:cubicBezTo>
                    <a:pt x="590" y="540"/>
                    <a:pt x="590" y="540"/>
                    <a:pt x="589" y="542"/>
                  </a:cubicBezTo>
                  <a:cubicBezTo>
                    <a:pt x="585" y="540"/>
                    <a:pt x="582" y="545"/>
                    <a:pt x="580" y="547"/>
                  </a:cubicBezTo>
                  <a:cubicBezTo>
                    <a:pt x="580" y="547"/>
                    <a:pt x="578" y="546"/>
                    <a:pt x="578" y="547"/>
                  </a:cubicBezTo>
                  <a:cubicBezTo>
                    <a:pt x="577" y="547"/>
                    <a:pt x="576" y="548"/>
                    <a:pt x="575" y="549"/>
                  </a:cubicBezTo>
                  <a:cubicBezTo>
                    <a:pt x="575" y="550"/>
                    <a:pt x="573" y="551"/>
                    <a:pt x="573" y="551"/>
                  </a:cubicBezTo>
                  <a:cubicBezTo>
                    <a:pt x="573" y="552"/>
                    <a:pt x="575" y="555"/>
                    <a:pt x="572" y="554"/>
                  </a:cubicBezTo>
                  <a:cubicBezTo>
                    <a:pt x="573" y="559"/>
                    <a:pt x="570" y="561"/>
                    <a:pt x="571" y="567"/>
                  </a:cubicBezTo>
                  <a:cubicBezTo>
                    <a:pt x="567" y="566"/>
                    <a:pt x="569" y="569"/>
                    <a:pt x="568" y="570"/>
                  </a:cubicBezTo>
                  <a:cubicBezTo>
                    <a:pt x="568" y="570"/>
                    <a:pt x="566" y="570"/>
                    <a:pt x="566" y="570"/>
                  </a:cubicBezTo>
                  <a:cubicBezTo>
                    <a:pt x="566" y="571"/>
                    <a:pt x="568" y="572"/>
                    <a:pt x="566" y="573"/>
                  </a:cubicBezTo>
                  <a:cubicBezTo>
                    <a:pt x="564" y="573"/>
                    <a:pt x="564" y="577"/>
                    <a:pt x="561" y="577"/>
                  </a:cubicBezTo>
                  <a:cubicBezTo>
                    <a:pt x="561" y="577"/>
                    <a:pt x="559" y="579"/>
                    <a:pt x="559" y="580"/>
                  </a:cubicBezTo>
                  <a:cubicBezTo>
                    <a:pt x="558" y="581"/>
                    <a:pt x="556" y="585"/>
                    <a:pt x="553" y="587"/>
                  </a:cubicBezTo>
                  <a:cubicBezTo>
                    <a:pt x="553" y="588"/>
                    <a:pt x="553" y="590"/>
                    <a:pt x="553" y="591"/>
                  </a:cubicBezTo>
                  <a:cubicBezTo>
                    <a:pt x="551" y="592"/>
                    <a:pt x="549" y="593"/>
                    <a:pt x="549" y="596"/>
                  </a:cubicBezTo>
                  <a:cubicBezTo>
                    <a:pt x="547" y="596"/>
                    <a:pt x="546" y="596"/>
                    <a:pt x="544" y="596"/>
                  </a:cubicBezTo>
                  <a:cubicBezTo>
                    <a:pt x="544" y="597"/>
                    <a:pt x="545" y="597"/>
                    <a:pt x="546" y="597"/>
                  </a:cubicBezTo>
                  <a:cubicBezTo>
                    <a:pt x="546" y="599"/>
                    <a:pt x="544" y="598"/>
                    <a:pt x="542" y="598"/>
                  </a:cubicBezTo>
                  <a:cubicBezTo>
                    <a:pt x="541" y="599"/>
                    <a:pt x="540" y="601"/>
                    <a:pt x="540" y="603"/>
                  </a:cubicBezTo>
                  <a:cubicBezTo>
                    <a:pt x="539" y="602"/>
                    <a:pt x="538" y="602"/>
                    <a:pt x="538" y="604"/>
                  </a:cubicBezTo>
                  <a:cubicBezTo>
                    <a:pt x="537" y="604"/>
                    <a:pt x="537" y="603"/>
                    <a:pt x="537" y="602"/>
                  </a:cubicBezTo>
                  <a:cubicBezTo>
                    <a:pt x="535" y="602"/>
                    <a:pt x="533" y="602"/>
                    <a:pt x="533" y="601"/>
                  </a:cubicBezTo>
                  <a:cubicBezTo>
                    <a:pt x="532" y="602"/>
                    <a:pt x="532" y="604"/>
                    <a:pt x="529" y="603"/>
                  </a:cubicBezTo>
                  <a:cubicBezTo>
                    <a:pt x="529" y="606"/>
                    <a:pt x="532" y="607"/>
                    <a:pt x="532" y="609"/>
                  </a:cubicBezTo>
                  <a:cubicBezTo>
                    <a:pt x="532" y="612"/>
                    <a:pt x="528" y="614"/>
                    <a:pt x="531" y="616"/>
                  </a:cubicBezTo>
                  <a:cubicBezTo>
                    <a:pt x="530" y="619"/>
                    <a:pt x="524" y="616"/>
                    <a:pt x="524" y="618"/>
                  </a:cubicBezTo>
                  <a:cubicBezTo>
                    <a:pt x="522" y="618"/>
                    <a:pt x="523" y="620"/>
                    <a:pt x="522" y="621"/>
                  </a:cubicBezTo>
                  <a:cubicBezTo>
                    <a:pt x="521" y="622"/>
                    <a:pt x="517" y="621"/>
                    <a:pt x="518" y="624"/>
                  </a:cubicBezTo>
                  <a:cubicBezTo>
                    <a:pt x="515" y="622"/>
                    <a:pt x="507" y="622"/>
                    <a:pt x="506" y="626"/>
                  </a:cubicBezTo>
                  <a:cubicBezTo>
                    <a:pt x="506" y="627"/>
                    <a:pt x="507" y="626"/>
                    <a:pt x="507" y="626"/>
                  </a:cubicBezTo>
                  <a:cubicBezTo>
                    <a:pt x="510" y="626"/>
                    <a:pt x="507" y="629"/>
                    <a:pt x="505" y="628"/>
                  </a:cubicBezTo>
                  <a:cubicBezTo>
                    <a:pt x="505" y="631"/>
                    <a:pt x="501" y="634"/>
                    <a:pt x="504" y="635"/>
                  </a:cubicBezTo>
                  <a:cubicBezTo>
                    <a:pt x="504" y="636"/>
                    <a:pt x="502" y="636"/>
                    <a:pt x="501" y="636"/>
                  </a:cubicBezTo>
                  <a:cubicBezTo>
                    <a:pt x="501" y="636"/>
                    <a:pt x="500" y="635"/>
                    <a:pt x="500" y="635"/>
                  </a:cubicBezTo>
                  <a:cubicBezTo>
                    <a:pt x="499" y="635"/>
                    <a:pt x="496" y="638"/>
                    <a:pt x="496" y="634"/>
                  </a:cubicBezTo>
                  <a:cubicBezTo>
                    <a:pt x="495" y="634"/>
                    <a:pt x="495" y="637"/>
                    <a:pt x="494" y="635"/>
                  </a:cubicBezTo>
                  <a:cubicBezTo>
                    <a:pt x="492" y="636"/>
                    <a:pt x="495" y="642"/>
                    <a:pt x="495" y="644"/>
                  </a:cubicBezTo>
                  <a:cubicBezTo>
                    <a:pt x="496" y="647"/>
                    <a:pt x="494" y="647"/>
                    <a:pt x="493" y="649"/>
                  </a:cubicBezTo>
                  <a:cubicBezTo>
                    <a:pt x="493" y="651"/>
                    <a:pt x="493" y="653"/>
                    <a:pt x="489" y="653"/>
                  </a:cubicBezTo>
                  <a:cubicBezTo>
                    <a:pt x="489" y="654"/>
                    <a:pt x="492" y="655"/>
                    <a:pt x="492" y="655"/>
                  </a:cubicBezTo>
                  <a:cubicBezTo>
                    <a:pt x="492" y="657"/>
                    <a:pt x="490" y="655"/>
                    <a:pt x="489" y="655"/>
                  </a:cubicBezTo>
                  <a:cubicBezTo>
                    <a:pt x="489" y="656"/>
                    <a:pt x="488" y="659"/>
                    <a:pt x="489" y="658"/>
                  </a:cubicBezTo>
                  <a:cubicBezTo>
                    <a:pt x="489" y="660"/>
                    <a:pt x="488" y="659"/>
                    <a:pt x="487" y="658"/>
                  </a:cubicBezTo>
                  <a:cubicBezTo>
                    <a:pt x="487" y="659"/>
                    <a:pt x="486" y="660"/>
                    <a:pt x="486" y="660"/>
                  </a:cubicBezTo>
                  <a:cubicBezTo>
                    <a:pt x="484" y="657"/>
                    <a:pt x="486" y="660"/>
                    <a:pt x="485" y="662"/>
                  </a:cubicBezTo>
                  <a:cubicBezTo>
                    <a:pt x="483" y="664"/>
                    <a:pt x="482" y="661"/>
                    <a:pt x="480" y="663"/>
                  </a:cubicBezTo>
                  <a:cubicBezTo>
                    <a:pt x="478" y="666"/>
                    <a:pt x="485" y="666"/>
                    <a:pt x="481" y="668"/>
                  </a:cubicBezTo>
                  <a:cubicBezTo>
                    <a:pt x="481" y="669"/>
                    <a:pt x="483" y="669"/>
                    <a:pt x="485" y="669"/>
                  </a:cubicBezTo>
                  <a:cubicBezTo>
                    <a:pt x="484" y="671"/>
                    <a:pt x="485" y="673"/>
                    <a:pt x="487" y="673"/>
                  </a:cubicBezTo>
                  <a:cubicBezTo>
                    <a:pt x="489" y="675"/>
                    <a:pt x="485" y="676"/>
                    <a:pt x="485" y="677"/>
                  </a:cubicBezTo>
                  <a:cubicBezTo>
                    <a:pt x="485" y="678"/>
                    <a:pt x="485" y="679"/>
                    <a:pt x="486" y="679"/>
                  </a:cubicBezTo>
                  <a:cubicBezTo>
                    <a:pt x="485" y="680"/>
                    <a:pt x="485" y="678"/>
                    <a:pt x="485" y="679"/>
                  </a:cubicBezTo>
                  <a:cubicBezTo>
                    <a:pt x="483" y="679"/>
                    <a:pt x="483" y="681"/>
                    <a:pt x="480" y="681"/>
                  </a:cubicBezTo>
                  <a:cubicBezTo>
                    <a:pt x="482" y="683"/>
                    <a:pt x="481" y="684"/>
                    <a:pt x="478" y="683"/>
                  </a:cubicBezTo>
                  <a:cubicBezTo>
                    <a:pt x="479" y="687"/>
                    <a:pt x="476" y="686"/>
                    <a:pt x="476" y="689"/>
                  </a:cubicBezTo>
                  <a:cubicBezTo>
                    <a:pt x="472" y="690"/>
                    <a:pt x="477" y="694"/>
                    <a:pt x="473" y="691"/>
                  </a:cubicBezTo>
                  <a:cubicBezTo>
                    <a:pt x="474" y="694"/>
                    <a:pt x="472" y="697"/>
                    <a:pt x="473" y="700"/>
                  </a:cubicBezTo>
                  <a:cubicBezTo>
                    <a:pt x="473" y="700"/>
                    <a:pt x="474" y="701"/>
                    <a:pt x="474" y="701"/>
                  </a:cubicBezTo>
                  <a:cubicBezTo>
                    <a:pt x="474" y="703"/>
                    <a:pt x="472" y="703"/>
                    <a:pt x="474" y="706"/>
                  </a:cubicBezTo>
                  <a:cubicBezTo>
                    <a:pt x="476" y="707"/>
                    <a:pt x="474" y="708"/>
                    <a:pt x="475" y="711"/>
                  </a:cubicBezTo>
                  <a:cubicBezTo>
                    <a:pt x="476" y="714"/>
                    <a:pt x="479" y="715"/>
                    <a:pt x="480" y="717"/>
                  </a:cubicBezTo>
                  <a:cubicBezTo>
                    <a:pt x="483" y="720"/>
                    <a:pt x="485" y="716"/>
                    <a:pt x="487" y="719"/>
                  </a:cubicBezTo>
                  <a:cubicBezTo>
                    <a:pt x="488" y="723"/>
                    <a:pt x="484" y="720"/>
                    <a:pt x="481" y="721"/>
                  </a:cubicBezTo>
                  <a:cubicBezTo>
                    <a:pt x="476" y="722"/>
                    <a:pt x="471" y="724"/>
                    <a:pt x="467" y="723"/>
                  </a:cubicBezTo>
                  <a:cubicBezTo>
                    <a:pt x="467" y="723"/>
                    <a:pt x="467" y="721"/>
                    <a:pt x="467" y="721"/>
                  </a:cubicBezTo>
                  <a:cubicBezTo>
                    <a:pt x="462" y="722"/>
                    <a:pt x="460" y="719"/>
                    <a:pt x="456" y="719"/>
                  </a:cubicBezTo>
                  <a:cubicBezTo>
                    <a:pt x="456" y="717"/>
                    <a:pt x="456" y="716"/>
                    <a:pt x="456" y="715"/>
                  </a:cubicBezTo>
                  <a:cubicBezTo>
                    <a:pt x="456" y="712"/>
                    <a:pt x="452" y="714"/>
                    <a:pt x="452" y="711"/>
                  </a:cubicBezTo>
                  <a:cubicBezTo>
                    <a:pt x="452" y="711"/>
                    <a:pt x="451" y="710"/>
                    <a:pt x="451" y="709"/>
                  </a:cubicBezTo>
                  <a:cubicBezTo>
                    <a:pt x="451" y="708"/>
                    <a:pt x="449" y="708"/>
                    <a:pt x="449" y="708"/>
                  </a:cubicBezTo>
                  <a:cubicBezTo>
                    <a:pt x="449" y="707"/>
                    <a:pt x="452" y="705"/>
                    <a:pt x="449" y="704"/>
                  </a:cubicBezTo>
                  <a:cubicBezTo>
                    <a:pt x="448" y="704"/>
                    <a:pt x="449" y="703"/>
                    <a:pt x="449" y="702"/>
                  </a:cubicBezTo>
                  <a:cubicBezTo>
                    <a:pt x="449" y="701"/>
                    <a:pt x="447" y="701"/>
                    <a:pt x="447" y="700"/>
                  </a:cubicBezTo>
                  <a:cubicBezTo>
                    <a:pt x="447" y="699"/>
                    <a:pt x="448" y="698"/>
                    <a:pt x="448" y="697"/>
                  </a:cubicBezTo>
                  <a:cubicBezTo>
                    <a:pt x="448" y="697"/>
                    <a:pt x="447" y="697"/>
                    <a:pt x="447" y="696"/>
                  </a:cubicBezTo>
                  <a:cubicBezTo>
                    <a:pt x="447" y="695"/>
                    <a:pt x="446" y="693"/>
                    <a:pt x="445" y="693"/>
                  </a:cubicBezTo>
                  <a:cubicBezTo>
                    <a:pt x="444" y="691"/>
                    <a:pt x="446" y="690"/>
                    <a:pt x="446" y="689"/>
                  </a:cubicBezTo>
                  <a:cubicBezTo>
                    <a:pt x="446" y="689"/>
                    <a:pt x="444" y="688"/>
                    <a:pt x="443" y="688"/>
                  </a:cubicBezTo>
                  <a:cubicBezTo>
                    <a:pt x="444" y="687"/>
                    <a:pt x="448" y="686"/>
                    <a:pt x="445" y="684"/>
                  </a:cubicBezTo>
                  <a:cubicBezTo>
                    <a:pt x="445" y="683"/>
                    <a:pt x="446" y="683"/>
                    <a:pt x="447" y="683"/>
                  </a:cubicBezTo>
                  <a:cubicBezTo>
                    <a:pt x="447" y="680"/>
                    <a:pt x="447" y="678"/>
                    <a:pt x="447" y="675"/>
                  </a:cubicBezTo>
                  <a:cubicBezTo>
                    <a:pt x="446" y="674"/>
                    <a:pt x="445" y="673"/>
                    <a:pt x="443" y="673"/>
                  </a:cubicBezTo>
                  <a:cubicBezTo>
                    <a:pt x="445" y="669"/>
                    <a:pt x="448" y="666"/>
                    <a:pt x="446" y="662"/>
                  </a:cubicBezTo>
                  <a:cubicBezTo>
                    <a:pt x="449" y="663"/>
                    <a:pt x="449" y="660"/>
                    <a:pt x="452" y="661"/>
                  </a:cubicBezTo>
                  <a:cubicBezTo>
                    <a:pt x="452" y="657"/>
                    <a:pt x="452" y="654"/>
                    <a:pt x="452" y="650"/>
                  </a:cubicBezTo>
                  <a:cubicBezTo>
                    <a:pt x="457" y="650"/>
                    <a:pt x="455" y="643"/>
                    <a:pt x="458" y="640"/>
                  </a:cubicBezTo>
                  <a:cubicBezTo>
                    <a:pt x="457" y="640"/>
                    <a:pt x="456" y="641"/>
                    <a:pt x="455" y="640"/>
                  </a:cubicBezTo>
                  <a:cubicBezTo>
                    <a:pt x="453" y="641"/>
                    <a:pt x="452" y="643"/>
                    <a:pt x="452" y="647"/>
                  </a:cubicBezTo>
                  <a:cubicBezTo>
                    <a:pt x="450" y="646"/>
                    <a:pt x="448" y="645"/>
                    <a:pt x="448" y="642"/>
                  </a:cubicBezTo>
                  <a:cubicBezTo>
                    <a:pt x="446" y="640"/>
                    <a:pt x="452" y="638"/>
                    <a:pt x="451" y="637"/>
                  </a:cubicBezTo>
                  <a:cubicBezTo>
                    <a:pt x="448" y="635"/>
                    <a:pt x="451" y="638"/>
                    <a:pt x="453" y="636"/>
                  </a:cubicBezTo>
                  <a:cubicBezTo>
                    <a:pt x="454" y="630"/>
                    <a:pt x="451" y="625"/>
                    <a:pt x="452" y="620"/>
                  </a:cubicBezTo>
                  <a:cubicBezTo>
                    <a:pt x="452" y="620"/>
                    <a:pt x="454" y="620"/>
                    <a:pt x="454" y="620"/>
                  </a:cubicBezTo>
                  <a:cubicBezTo>
                    <a:pt x="453" y="614"/>
                    <a:pt x="454" y="613"/>
                    <a:pt x="454" y="607"/>
                  </a:cubicBezTo>
                  <a:cubicBezTo>
                    <a:pt x="457" y="603"/>
                    <a:pt x="461" y="600"/>
                    <a:pt x="459" y="595"/>
                  </a:cubicBezTo>
                  <a:cubicBezTo>
                    <a:pt x="463" y="600"/>
                    <a:pt x="459" y="586"/>
                    <a:pt x="464" y="591"/>
                  </a:cubicBezTo>
                  <a:cubicBezTo>
                    <a:pt x="463" y="589"/>
                    <a:pt x="463" y="586"/>
                    <a:pt x="462" y="583"/>
                  </a:cubicBezTo>
                  <a:cubicBezTo>
                    <a:pt x="462" y="582"/>
                    <a:pt x="460" y="580"/>
                    <a:pt x="460" y="578"/>
                  </a:cubicBezTo>
                  <a:cubicBezTo>
                    <a:pt x="460" y="577"/>
                    <a:pt x="461" y="576"/>
                    <a:pt x="461" y="575"/>
                  </a:cubicBezTo>
                  <a:cubicBezTo>
                    <a:pt x="462" y="572"/>
                    <a:pt x="460" y="569"/>
                    <a:pt x="464" y="571"/>
                  </a:cubicBezTo>
                  <a:cubicBezTo>
                    <a:pt x="463" y="568"/>
                    <a:pt x="464" y="565"/>
                    <a:pt x="465" y="562"/>
                  </a:cubicBezTo>
                  <a:cubicBezTo>
                    <a:pt x="466" y="560"/>
                    <a:pt x="465" y="561"/>
                    <a:pt x="465" y="558"/>
                  </a:cubicBezTo>
                  <a:cubicBezTo>
                    <a:pt x="465" y="557"/>
                    <a:pt x="467" y="554"/>
                    <a:pt x="466" y="553"/>
                  </a:cubicBezTo>
                  <a:cubicBezTo>
                    <a:pt x="465" y="552"/>
                    <a:pt x="466" y="551"/>
                    <a:pt x="466" y="549"/>
                  </a:cubicBezTo>
                  <a:cubicBezTo>
                    <a:pt x="466" y="547"/>
                    <a:pt x="466" y="546"/>
                    <a:pt x="466" y="544"/>
                  </a:cubicBezTo>
                  <a:cubicBezTo>
                    <a:pt x="466" y="542"/>
                    <a:pt x="467" y="542"/>
                    <a:pt x="467" y="541"/>
                  </a:cubicBezTo>
                  <a:cubicBezTo>
                    <a:pt x="467" y="536"/>
                    <a:pt x="467" y="532"/>
                    <a:pt x="467" y="528"/>
                  </a:cubicBezTo>
                  <a:cubicBezTo>
                    <a:pt x="467" y="526"/>
                    <a:pt x="468" y="525"/>
                    <a:pt x="468" y="524"/>
                  </a:cubicBezTo>
                  <a:cubicBezTo>
                    <a:pt x="468" y="521"/>
                    <a:pt x="464" y="517"/>
                    <a:pt x="465" y="514"/>
                  </a:cubicBezTo>
                  <a:cubicBezTo>
                    <a:pt x="464" y="512"/>
                    <a:pt x="463" y="514"/>
                    <a:pt x="461" y="514"/>
                  </a:cubicBezTo>
                  <a:cubicBezTo>
                    <a:pt x="460" y="511"/>
                    <a:pt x="456" y="508"/>
                    <a:pt x="453" y="508"/>
                  </a:cubicBezTo>
                  <a:cubicBezTo>
                    <a:pt x="452" y="508"/>
                    <a:pt x="451" y="505"/>
                    <a:pt x="451" y="505"/>
                  </a:cubicBezTo>
                  <a:cubicBezTo>
                    <a:pt x="449" y="507"/>
                    <a:pt x="451" y="505"/>
                    <a:pt x="449" y="504"/>
                  </a:cubicBezTo>
                  <a:cubicBezTo>
                    <a:pt x="448" y="503"/>
                    <a:pt x="444" y="505"/>
                    <a:pt x="447" y="502"/>
                  </a:cubicBezTo>
                  <a:cubicBezTo>
                    <a:pt x="447" y="500"/>
                    <a:pt x="444" y="502"/>
                    <a:pt x="442" y="501"/>
                  </a:cubicBezTo>
                  <a:cubicBezTo>
                    <a:pt x="442" y="500"/>
                    <a:pt x="443" y="499"/>
                    <a:pt x="442" y="498"/>
                  </a:cubicBezTo>
                  <a:cubicBezTo>
                    <a:pt x="442" y="498"/>
                    <a:pt x="440" y="498"/>
                    <a:pt x="440" y="497"/>
                  </a:cubicBezTo>
                  <a:cubicBezTo>
                    <a:pt x="439" y="496"/>
                    <a:pt x="437" y="493"/>
                    <a:pt x="436" y="489"/>
                  </a:cubicBezTo>
                  <a:cubicBezTo>
                    <a:pt x="437" y="488"/>
                    <a:pt x="435" y="488"/>
                    <a:pt x="434" y="488"/>
                  </a:cubicBezTo>
                  <a:cubicBezTo>
                    <a:pt x="433" y="487"/>
                    <a:pt x="434" y="482"/>
                    <a:pt x="432" y="482"/>
                  </a:cubicBezTo>
                  <a:cubicBezTo>
                    <a:pt x="430" y="482"/>
                    <a:pt x="429" y="475"/>
                    <a:pt x="427" y="472"/>
                  </a:cubicBezTo>
                  <a:cubicBezTo>
                    <a:pt x="426" y="471"/>
                    <a:pt x="424" y="468"/>
                    <a:pt x="422" y="465"/>
                  </a:cubicBezTo>
                  <a:cubicBezTo>
                    <a:pt x="422" y="464"/>
                    <a:pt x="420" y="464"/>
                    <a:pt x="420" y="463"/>
                  </a:cubicBezTo>
                  <a:cubicBezTo>
                    <a:pt x="420" y="462"/>
                    <a:pt x="420" y="461"/>
                    <a:pt x="420" y="461"/>
                  </a:cubicBezTo>
                  <a:cubicBezTo>
                    <a:pt x="419" y="460"/>
                    <a:pt x="418" y="460"/>
                    <a:pt x="418" y="460"/>
                  </a:cubicBezTo>
                  <a:cubicBezTo>
                    <a:pt x="418" y="459"/>
                    <a:pt x="416" y="451"/>
                    <a:pt x="415" y="457"/>
                  </a:cubicBezTo>
                  <a:cubicBezTo>
                    <a:pt x="413" y="456"/>
                    <a:pt x="415" y="450"/>
                    <a:pt x="414" y="447"/>
                  </a:cubicBezTo>
                  <a:cubicBezTo>
                    <a:pt x="417" y="447"/>
                    <a:pt x="417" y="443"/>
                    <a:pt x="419" y="442"/>
                  </a:cubicBezTo>
                  <a:cubicBezTo>
                    <a:pt x="420" y="439"/>
                    <a:pt x="416" y="440"/>
                    <a:pt x="415" y="438"/>
                  </a:cubicBezTo>
                  <a:cubicBezTo>
                    <a:pt x="415" y="435"/>
                    <a:pt x="417" y="433"/>
                    <a:pt x="416" y="429"/>
                  </a:cubicBezTo>
                  <a:cubicBezTo>
                    <a:pt x="417" y="428"/>
                    <a:pt x="418" y="428"/>
                    <a:pt x="420" y="428"/>
                  </a:cubicBezTo>
                  <a:cubicBezTo>
                    <a:pt x="420" y="427"/>
                    <a:pt x="419" y="425"/>
                    <a:pt x="420" y="424"/>
                  </a:cubicBezTo>
                  <a:cubicBezTo>
                    <a:pt x="420" y="424"/>
                    <a:pt x="422" y="425"/>
                    <a:pt x="422" y="424"/>
                  </a:cubicBezTo>
                  <a:cubicBezTo>
                    <a:pt x="422" y="424"/>
                    <a:pt x="422" y="423"/>
                    <a:pt x="422" y="423"/>
                  </a:cubicBezTo>
                  <a:cubicBezTo>
                    <a:pt x="422" y="423"/>
                    <a:pt x="425" y="421"/>
                    <a:pt x="425" y="421"/>
                  </a:cubicBezTo>
                  <a:cubicBezTo>
                    <a:pt x="425" y="421"/>
                    <a:pt x="424" y="421"/>
                    <a:pt x="423" y="421"/>
                  </a:cubicBezTo>
                  <a:cubicBezTo>
                    <a:pt x="424" y="421"/>
                    <a:pt x="424" y="419"/>
                    <a:pt x="425" y="419"/>
                  </a:cubicBezTo>
                  <a:cubicBezTo>
                    <a:pt x="427" y="423"/>
                    <a:pt x="425" y="417"/>
                    <a:pt x="428" y="417"/>
                  </a:cubicBezTo>
                  <a:cubicBezTo>
                    <a:pt x="430" y="417"/>
                    <a:pt x="429" y="415"/>
                    <a:pt x="431" y="412"/>
                  </a:cubicBezTo>
                  <a:cubicBezTo>
                    <a:pt x="430" y="413"/>
                    <a:pt x="436" y="408"/>
                    <a:pt x="433" y="405"/>
                  </a:cubicBezTo>
                  <a:cubicBezTo>
                    <a:pt x="432" y="404"/>
                    <a:pt x="433" y="405"/>
                    <a:pt x="433" y="403"/>
                  </a:cubicBezTo>
                  <a:cubicBezTo>
                    <a:pt x="433" y="400"/>
                    <a:pt x="430" y="392"/>
                    <a:pt x="432" y="389"/>
                  </a:cubicBezTo>
                  <a:cubicBezTo>
                    <a:pt x="426" y="390"/>
                    <a:pt x="426" y="385"/>
                    <a:pt x="420" y="387"/>
                  </a:cubicBezTo>
                  <a:cubicBezTo>
                    <a:pt x="418" y="388"/>
                    <a:pt x="420" y="388"/>
                    <a:pt x="419" y="391"/>
                  </a:cubicBezTo>
                  <a:cubicBezTo>
                    <a:pt x="413" y="391"/>
                    <a:pt x="410" y="388"/>
                    <a:pt x="405" y="388"/>
                  </a:cubicBezTo>
                  <a:cubicBezTo>
                    <a:pt x="405" y="385"/>
                    <a:pt x="401" y="386"/>
                    <a:pt x="402" y="383"/>
                  </a:cubicBezTo>
                  <a:cubicBezTo>
                    <a:pt x="401" y="382"/>
                    <a:pt x="399" y="383"/>
                    <a:pt x="398" y="382"/>
                  </a:cubicBezTo>
                  <a:cubicBezTo>
                    <a:pt x="397" y="382"/>
                    <a:pt x="398" y="380"/>
                    <a:pt x="398" y="379"/>
                  </a:cubicBezTo>
                  <a:cubicBezTo>
                    <a:pt x="397" y="379"/>
                    <a:pt x="396" y="380"/>
                    <a:pt x="395" y="379"/>
                  </a:cubicBezTo>
                  <a:cubicBezTo>
                    <a:pt x="394" y="378"/>
                    <a:pt x="395" y="376"/>
                    <a:pt x="393" y="376"/>
                  </a:cubicBezTo>
                  <a:cubicBezTo>
                    <a:pt x="393" y="373"/>
                    <a:pt x="395" y="374"/>
                    <a:pt x="393" y="371"/>
                  </a:cubicBezTo>
                  <a:cubicBezTo>
                    <a:pt x="393" y="370"/>
                    <a:pt x="392" y="371"/>
                    <a:pt x="392" y="371"/>
                  </a:cubicBezTo>
                  <a:cubicBezTo>
                    <a:pt x="390" y="370"/>
                    <a:pt x="389" y="367"/>
                    <a:pt x="386" y="368"/>
                  </a:cubicBezTo>
                  <a:cubicBezTo>
                    <a:pt x="387" y="364"/>
                    <a:pt x="382" y="367"/>
                    <a:pt x="383" y="363"/>
                  </a:cubicBezTo>
                  <a:cubicBezTo>
                    <a:pt x="382" y="363"/>
                    <a:pt x="376" y="362"/>
                    <a:pt x="378" y="363"/>
                  </a:cubicBezTo>
                  <a:cubicBezTo>
                    <a:pt x="376" y="363"/>
                    <a:pt x="377" y="361"/>
                    <a:pt x="376" y="361"/>
                  </a:cubicBezTo>
                  <a:cubicBezTo>
                    <a:pt x="376" y="360"/>
                    <a:pt x="375" y="361"/>
                    <a:pt x="374" y="361"/>
                  </a:cubicBezTo>
                  <a:cubicBezTo>
                    <a:pt x="373" y="360"/>
                    <a:pt x="371" y="359"/>
                    <a:pt x="367" y="359"/>
                  </a:cubicBezTo>
                  <a:cubicBezTo>
                    <a:pt x="368" y="355"/>
                    <a:pt x="364" y="358"/>
                    <a:pt x="362" y="356"/>
                  </a:cubicBezTo>
                  <a:cubicBezTo>
                    <a:pt x="362" y="356"/>
                    <a:pt x="363" y="354"/>
                    <a:pt x="362" y="354"/>
                  </a:cubicBezTo>
                  <a:cubicBezTo>
                    <a:pt x="362" y="353"/>
                    <a:pt x="360" y="354"/>
                    <a:pt x="360" y="354"/>
                  </a:cubicBezTo>
                  <a:cubicBezTo>
                    <a:pt x="360" y="353"/>
                    <a:pt x="360" y="352"/>
                    <a:pt x="360" y="351"/>
                  </a:cubicBezTo>
                  <a:cubicBezTo>
                    <a:pt x="360" y="351"/>
                    <a:pt x="358" y="352"/>
                    <a:pt x="358" y="351"/>
                  </a:cubicBezTo>
                  <a:cubicBezTo>
                    <a:pt x="357" y="351"/>
                    <a:pt x="358" y="349"/>
                    <a:pt x="358" y="349"/>
                  </a:cubicBezTo>
                  <a:cubicBezTo>
                    <a:pt x="356" y="348"/>
                    <a:pt x="357" y="350"/>
                    <a:pt x="356" y="350"/>
                  </a:cubicBezTo>
                  <a:cubicBezTo>
                    <a:pt x="356" y="350"/>
                    <a:pt x="353" y="348"/>
                    <a:pt x="353" y="348"/>
                  </a:cubicBezTo>
                  <a:cubicBezTo>
                    <a:pt x="351" y="350"/>
                    <a:pt x="351" y="347"/>
                    <a:pt x="349" y="348"/>
                  </a:cubicBezTo>
                  <a:cubicBezTo>
                    <a:pt x="348" y="348"/>
                    <a:pt x="345" y="350"/>
                    <a:pt x="343" y="350"/>
                  </a:cubicBezTo>
                  <a:cubicBezTo>
                    <a:pt x="341" y="350"/>
                    <a:pt x="340" y="349"/>
                    <a:pt x="339" y="349"/>
                  </a:cubicBezTo>
                  <a:cubicBezTo>
                    <a:pt x="336" y="349"/>
                    <a:pt x="337" y="351"/>
                    <a:pt x="334" y="349"/>
                  </a:cubicBezTo>
                  <a:cubicBezTo>
                    <a:pt x="332" y="348"/>
                    <a:pt x="331" y="349"/>
                    <a:pt x="328" y="348"/>
                  </a:cubicBezTo>
                  <a:cubicBezTo>
                    <a:pt x="327" y="347"/>
                    <a:pt x="327" y="346"/>
                    <a:pt x="327" y="345"/>
                  </a:cubicBezTo>
                  <a:cubicBezTo>
                    <a:pt x="326" y="345"/>
                    <a:pt x="325" y="345"/>
                    <a:pt x="325" y="345"/>
                  </a:cubicBezTo>
                  <a:cubicBezTo>
                    <a:pt x="323" y="345"/>
                    <a:pt x="318" y="344"/>
                    <a:pt x="321" y="342"/>
                  </a:cubicBezTo>
                  <a:cubicBezTo>
                    <a:pt x="318" y="342"/>
                    <a:pt x="317" y="339"/>
                    <a:pt x="314" y="339"/>
                  </a:cubicBezTo>
                  <a:cubicBezTo>
                    <a:pt x="313" y="338"/>
                    <a:pt x="313" y="338"/>
                    <a:pt x="313" y="336"/>
                  </a:cubicBezTo>
                  <a:cubicBezTo>
                    <a:pt x="308" y="335"/>
                    <a:pt x="306" y="331"/>
                    <a:pt x="301" y="331"/>
                  </a:cubicBezTo>
                  <a:cubicBezTo>
                    <a:pt x="300" y="327"/>
                    <a:pt x="298" y="325"/>
                    <a:pt x="299" y="319"/>
                  </a:cubicBezTo>
                  <a:cubicBezTo>
                    <a:pt x="299" y="315"/>
                    <a:pt x="292" y="317"/>
                    <a:pt x="295" y="312"/>
                  </a:cubicBezTo>
                  <a:cubicBezTo>
                    <a:pt x="294" y="312"/>
                    <a:pt x="293" y="313"/>
                    <a:pt x="293" y="314"/>
                  </a:cubicBezTo>
                  <a:cubicBezTo>
                    <a:pt x="291" y="314"/>
                    <a:pt x="292" y="312"/>
                    <a:pt x="292" y="311"/>
                  </a:cubicBezTo>
                  <a:cubicBezTo>
                    <a:pt x="291" y="310"/>
                    <a:pt x="288" y="310"/>
                    <a:pt x="288" y="308"/>
                  </a:cubicBezTo>
                  <a:cubicBezTo>
                    <a:pt x="288" y="306"/>
                    <a:pt x="286" y="307"/>
                    <a:pt x="285" y="306"/>
                  </a:cubicBezTo>
                  <a:cubicBezTo>
                    <a:pt x="284" y="306"/>
                    <a:pt x="286" y="305"/>
                    <a:pt x="286" y="304"/>
                  </a:cubicBezTo>
                  <a:cubicBezTo>
                    <a:pt x="286" y="304"/>
                    <a:pt x="285" y="302"/>
                    <a:pt x="285" y="302"/>
                  </a:cubicBezTo>
                  <a:cubicBezTo>
                    <a:pt x="284" y="302"/>
                    <a:pt x="283" y="302"/>
                    <a:pt x="282" y="302"/>
                  </a:cubicBezTo>
                  <a:cubicBezTo>
                    <a:pt x="281" y="301"/>
                    <a:pt x="282" y="299"/>
                    <a:pt x="281" y="298"/>
                  </a:cubicBezTo>
                  <a:cubicBezTo>
                    <a:pt x="278" y="296"/>
                    <a:pt x="275" y="295"/>
                    <a:pt x="274" y="290"/>
                  </a:cubicBezTo>
                  <a:cubicBezTo>
                    <a:pt x="272" y="288"/>
                    <a:pt x="272" y="291"/>
                    <a:pt x="269" y="289"/>
                  </a:cubicBezTo>
                  <a:cubicBezTo>
                    <a:pt x="270" y="286"/>
                    <a:pt x="267" y="286"/>
                    <a:pt x="267" y="285"/>
                  </a:cubicBezTo>
                  <a:cubicBezTo>
                    <a:pt x="266" y="283"/>
                    <a:pt x="267" y="279"/>
                    <a:pt x="263" y="279"/>
                  </a:cubicBezTo>
                  <a:cubicBezTo>
                    <a:pt x="264" y="274"/>
                    <a:pt x="261" y="271"/>
                    <a:pt x="257" y="270"/>
                  </a:cubicBezTo>
                  <a:cubicBezTo>
                    <a:pt x="256" y="271"/>
                    <a:pt x="256" y="272"/>
                    <a:pt x="255" y="274"/>
                  </a:cubicBezTo>
                  <a:cubicBezTo>
                    <a:pt x="254" y="276"/>
                    <a:pt x="258" y="277"/>
                    <a:pt x="259" y="278"/>
                  </a:cubicBezTo>
                  <a:cubicBezTo>
                    <a:pt x="259" y="279"/>
                    <a:pt x="258" y="280"/>
                    <a:pt x="259" y="281"/>
                  </a:cubicBezTo>
                  <a:cubicBezTo>
                    <a:pt x="259" y="281"/>
                    <a:pt x="260" y="280"/>
                    <a:pt x="260" y="281"/>
                  </a:cubicBezTo>
                  <a:cubicBezTo>
                    <a:pt x="261" y="282"/>
                    <a:pt x="259" y="285"/>
                    <a:pt x="261" y="285"/>
                  </a:cubicBezTo>
                  <a:cubicBezTo>
                    <a:pt x="263" y="285"/>
                    <a:pt x="262" y="288"/>
                    <a:pt x="263" y="291"/>
                  </a:cubicBezTo>
                  <a:cubicBezTo>
                    <a:pt x="264" y="292"/>
                    <a:pt x="264" y="291"/>
                    <a:pt x="265" y="292"/>
                  </a:cubicBezTo>
                  <a:cubicBezTo>
                    <a:pt x="265" y="295"/>
                    <a:pt x="268" y="294"/>
                    <a:pt x="267" y="298"/>
                  </a:cubicBezTo>
                  <a:cubicBezTo>
                    <a:pt x="267" y="300"/>
                    <a:pt x="269" y="299"/>
                    <a:pt x="270" y="299"/>
                  </a:cubicBezTo>
                  <a:cubicBezTo>
                    <a:pt x="270" y="301"/>
                    <a:pt x="272" y="301"/>
                    <a:pt x="272" y="302"/>
                  </a:cubicBezTo>
                  <a:cubicBezTo>
                    <a:pt x="272" y="303"/>
                    <a:pt x="270" y="304"/>
                    <a:pt x="270" y="304"/>
                  </a:cubicBezTo>
                  <a:cubicBezTo>
                    <a:pt x="271" y="306"/>
                    <a:pt x="274" y="305"/>
                    <a:pt x="273" y="309"/>
                  </a:cubicBezTo>
                  <a:cubicBezTo>
                    <a:pt x="271" y="307"/>
                    <a:pt x="271" y="305"/>
                    <a:pt x="267" y="306"/>
                  </a:cubicBezTo>
                  <a:cubicBezTo>
                    <a:pt x="269" y="302"/>
                    <a:pt x="264" y="303"/>
                    <a:pt x="265" y="299"/>
                  </a:cubicBezTo>
                  <a:cubicBezTo>
                    <a:pt x="264" y="297"/>
                    <a:pt x="262" y="297"/>
                    <a:pt x="261" y="296"/>
                  </a:cubicBezTo>
                  <a:cubicBezTo>
                    <a:pt x="260" y="295"/>
                    <a:pt x="259" y="294"/>
                    <a:pt x="259" y="292"/>
                  </a:cubicBezTo>
                  <a:cubicBezTo>
                    <a:pt x="256" y="292"/>
                    <a:pt x="255" y="292"/>
                    <a:pt x="254" y="290"/>
                  </a:cubicBezTo>
                  <a:cubicBezTo>
                    <a:pt x="254" y="287"/>
                    <a:pt x="255" y="289"/>
                    <a:pt x="256" y="289"/>
                  </a:cubicBezTo>
                  <a:cubicBezTo>
                    <a:pt x="258" y="284"/>
                    <a:pt x="252" y="285"/>
                    <a:pt x="253" y="281"/>
                  </a:cubicBezTo>
                  <a:cubicBezTo>
                    <a:pt x="251" y="280"/>
                    <a:pt x="250" y="278"/>
                    <a:pt x="247" y="278"/>
                  </a:cubicBezTo>
                  <a:cubicBezTo>
                    <a:pt x="247" y="275"/>
                    <a:pt x="249" y="275"/>
                    <a:pt x="247" y="272"/>
                  </a:cubicBezTo>
                  <a:cubicBezTo>
                    <a:pt x="247" y="272"/>
                    <a:pt x="246" y="271"/>
                    <a:pt x="246" y="271"/>
                  </a:cubicBezTo>
                  <a:cubicBezTo>
                    <a:pt x="244" y="269"/>
                    <a:pt x="245" y="264"/>
                    <a:pt x="240" y="265"/>
                  </a:cubicBezTo>
                  <a:cubicBezTo>
                    <a:pt x="241" y="264"/>
                    <a:pt x="241" y="263"/>
                    <a:pt x="240" y="262"/>
                  </a:cubicBezTo>
                  <a:cubicBezTo>
                    <a:pt x="240" y="262"/>
                    <a:pt x="239" y="259"/>
                    <a:pt x="239" y="259"/>
                  </a:cubicBezTo>
                  <a:cubicBezTo>
                    <a:pt x="238" y="259"/>
                    <a:pt x="236" y="260"/>
                    <a:pt x="235" y="259"/>
                  </a:cubicBezTo>
                  <a:cubicBezTo>
                    <a:pt x="234" y="259"/>
                    <a:pt x="237" y="258"/>
                    <a:pt x="237" y="258"/>
                  </a:cubicBezTo>
                  <a:cubicBezTo>
                    <a:pt x="237" y="256"/>
                    <a:pt x="230" y="255"/>
                    <a:pt x="227" y="253"/>
                  </a:cubicBezTo>
                  <a:cubicBezTo>
                    <a:pt x="226" y="253"/>
                    <a:pt x="226" y="252"/>
                    <a:pt x="226" y="251"/>
                  </a:cubicBezTo>
                  <a:cubicBezTo>
                    <a:pt x="225" y="250"/>
                    <a:pt x="224" y="249"/>
                    <a:pt x="223" y="248"/>
                  </a:cubicBezTo>
                  <a:cubicBezTo>
                    <a:pt x="222" y="247"/>
                    <a:pt x="222" y="243"/>
                    <a:pt x="221" y="241"/>
                  </a:cubicBezTo>
                  <a:cubicBezTo>
                    <a:pt x="221" y="240"/>
                    <a:pt x="219" y="240"/>
                    <a:pt x="219" y="239"/>
                  </a:cubicBezTo>
                  <a:cubicBezTo>
                    <a:pt x="218" y="238"/>
                    <a:pt x="219" y="235"/>
                    <a:pt x="216" y="236"/>
                  </a:cubicBezTo>
                  <a:cubicBezTo>
                    <a:pt x="217" y="231"/>
                    <a:pt x="214" y="228"/>
                    <a:pt x="212" y="225"/>
                  </a:cubicBezTo>
                  <a:cubicBezTo>
                    <a:pt x="210" y="224"/>
                    <a:pt x="211" y="221"/>
                    <a:pt x="208" y="222"/>
                  </a:cubicBezTo>
                  <a:cubicBezTo>
                    <a:pt x="210" y="208"/>
                    <a:pt x="208" y="200"/>
                    <a:pt x="208" y="183"/>
                  </a:cubicBezTo>
                  <a:cubicBezTo>
                    <a:pt x="208" y="182"/>
                    <a:pt x="207" y="182"/>
                    <a:pt x="207" y="180"/>
                  </a:cubicBezTo>
                  <a:cubicBezTo>
                    <a:pt x="206" y="180"/>
                    <a:pt x="205" y="179"/>
                    <a:pt x="204" y="178"/>
                  </a:cubicBezTo>
                  <a:cubicBezTo>
                    <a:pt x="204" y="178"/>
                    <a:pt x="204" y="177"/>
                    <a:pt x="202" y="177"/>
                  </a:cubicBezTo>
                  <a:cubicBezTo>
                    <a:pt x="201" y="171"/>
                    <a:pt x="197" y="168"/>
                    <a:pt x="193" y="164"/>
                  </a:cubicBezTo>
                  <a:cubicBezTo>
                    <a:pt x="192" y="163"/>
                    <a:pt x="191" y="163"/>
                    <a:pt x="192" y="162"/>
                  </a:cubicBezTo>
                  <a:cubicBezTo>
                    <a:pt x="192" y="162"/>
                    <a:pt x="195" y="163"/>
                    <a:pt x="195" y="162"/>
                  </a:cubicBezTo>
                  <a:cubicBezTo>
                    <a:pt x="197" y="162"/>
                    <a:pt x="197" y="165"/>
                    <a:pt x="200" y="164"/>
                  </a:cubicBezTo>
                  <a:cubicBezTo>
                    <a:pt x="201" y="165"/>
                    <a:pt x="201" y="167"/>
                    <a:pt x="201" y="169"/>
                  </a:cubicBezTo>
                  <a:cubicBezTo>
                    <a:pt x="207" y="168"/>
                    <a:pt x="208" y="172"/>
                    <a:pt x="212" y="173"/>
                  </a:cubicBezTo>
                  <a:cubicBezTo>
                    <a:pt x="211" y="178"/>
                    <a:pt x="213" y="179"/>
                    <a:pt x="215" y="180"/>
                  </a:cubicBezTo>
                  <a:cubicBezTo>
                    <a:pt x="216" y="180"/>
                    <a:pt x="217" y="178"/>
                    <a:pt x="216" y="177"/>
                  </a:cubicBezTo>
                  <a:cubicBezTo>
                    <a:pt x="216" y="176"/>
                    <a:pt x="214" y="175"/>
                    <a:pt x="214" y="175"/>
                  </a:cubicBezTo>
                  <a:cubicBezTo>
                    <a:pt x="213" y="173"/>
                    <a:pt x="213" y="171"/>
                    <a:pt x="213" y="170"/>
                  </a:cubicBezTo>
                  <a:cubicBezTo>
                    <a:pt x="213" y="169"/>
                    <a:pt x="212" y="169"/>
                    <a:pt x="212" y="169"/>
                  </a:cubicBezTo>
                  <a:cubicBezTo>
                    <a:pt x="211" y="168"/>
                    <a:pt x="212" y="167"/>
                    <a:pt x="213" y="168"/>
                  </a:cubicBezTo>
                  <a:cubicBezTo>
                    <a:pt x="211" y="165"/>
                    <a:pt x="209" y="165"/>
                    <a:pt x="209" y="163"/>
                  </a:cubicBezTo>
                  <a:cubicBezTo>
                    <a:pt x="204" y="163"/>
                    <a:pt x="203" y="159"/>
                    <a:pt x="197" y="159"/>
                  </a:cubicBezTo>
                  <a:cubicBezTo>
                    <a:pt x="199" y="155"/>
                    <a:pt x="194" y="158"/>
                    <a:pt x="195" y="155"/>
                  </a:cubicBezTo>
                  <a:cubicBezTo>
                    <a:pt x="194" y="153"/>
                    <a:pt x="192" y="155"/>
                    <a:pt x="190" y="152"/>
                  </a:cubicBezTo>
                  <a:cubicBezTo>
                    <a:pt x="190" y="151"/>
                    <a:pt x="192" y="151"/>
                    <a:pt x="193" y="151"/>
                  </a:cubicBezTo>
                  <a:cubicBezTo>
                    <a:pt x="194" y="148"/>
                    <a:pt x="189" y="150"/>
                    <a:pt x="189" y="150"/>
                  </a:cubicBezTo>
                  <a:cubicBezTo>
                    <a:pt x="188" y="149"/>
                    <a:pt x="189" y="148"/>
                    <a:pt x="188" y="148"/>
                  </a:cubicBezTo>
                  <a:cubicBezTo>
                    <a:pt x="188" y="147"/>
                    <a:pt x="186" y="148"/>
                    <a:pt x="186" y="148"/>
                  </a:cubicBezTo>
                  <a:cubicBezTo>
                    <a:pt x="185" y="147"/>
                    <a:pt x="187" y="146"/>
                    <a:pt x="187" y="145"/>
                  </a:cubicBezTo>
                  <a:cubicBezTo>
                    <a:pt x="186" y="143"/>
                    <a:pt x="185" y="146"/>
                    <a:pt x="183" y="145"/>
                  </a:cubicBezTo>
                  <a:cubicBezTo>
                    <a:pt x="181" y="143"/>
                    <a:pt x="182" y="141"/>
                    <a:pt x="181" y="139"/>
                  </a:cubicBezTo>
                  <a:cubicBezTo>
                    <a:pt x="180" y="138"/>
                    <a:pt x="179" y="138"/>
                    <a:pt x="177" y="138"/>
                  </a:cubicBezTo>
                  <a:cubicBezTo>
                    <a:pt x="182" y="131"/>
                    <a:pt x="168" y="136"/>
                    <a:pt x="169" y="129"/>
                  </a:cubicBezTo>
                  <a:cubicBezTo>
                    <a:pt x="170" y="129"/>
                    <a:pt x="172" y="129"/>
                    <a:pt x="173" y="129"/>
                  </a:cubicBezTo>
                  <a:cubicBezTo>
                    <a:pt x="173" y="126"/>
                    <a:pt x="167" y="129"/>
                    <a:pt x="169" y="125"/>
                  </a:cubicBezTo>
                  <a:cubicBezTo>
                    <a:pt x="167" y="125"/>
                    <a:pt x="164" y="125"/>
                    <a:pt x="162" y="125"/>
                  </a:cubicBezTo>
                  <a:cubicBezTo>
                    <a:pt x="165" y="123"/>
                    <a:pt x="161" y="122"/>
                    <a:pt x="163" y="122"/>
                  </a:cubicBezTo>
                  <a:cubicBezTo>
                    <a:pt x="164" y="119"/>
                    <a:pt x="160" y="120"/>
                    <a:pt x="161" y="120"/>
                  </a:cubicBezTo>
                  <a:cubicBezTo>
                    <a:pt x="159" y="118"/>
                    <a:pt x="161" y="117"/>
                    <a:pt x="159" y="115"/>
                  </a:cubicBezTo>
                  <a:cubicBezTo>
                    <a:pt x="156" y="115"/>
                    <a:pt x="154" y="115"/>
                    <a:pt x="152" y="115"/>
                  </a:cubicBezTo>
                  <a:cubicBezTo>
                    <a:pt x="152" y="113"/>
                    <a:pt x="153" y="112"/>
                    <a:pt x="154" y="110"/>
                  </a:cubicBezTo>
                  <a:cubicBezTo>
                    <a:pt x="153" y="108"/>
                    <a:pt x="150" y="109"/>
                    <a:pt x="153" y="106"/>
                  </a:cubicBezTo>
                  <a:cubicBezTo>
                    <a:pt x="149" y="107"/>
                    <a:pt x="146" y="108"/>
                    <a:pt x="141" y="107"/>
                  </a:cubicBezTo>
                  <a:cubicBezTo>
                    <a:pt x="141" y="104"/>
                    <a:pt x="138" y="103"/>
                    <a:pt x="135" y="102"/>
                  </a:cubicBezTo>
                  <a:cubicBezTo>
                    <a:pt x="134" y="101"/>
                    <a:pt x="132" y="101"/>
                    <a:pt x="132" y="100"/>
                  </a:cubicBezTo>
                  <a:cubicBezTo>
                    <a:pt x="131" y="100"/>
                    <a:pt x="132" y="98"/>
                    <a:pt x="132" y="98"/>
                  </a:cubicBezTo>
                  <a:cubicBezTo>
                    <a:pt x="131" y="98"/>
                    <a:pt x="129" y="98"/>
                    <a:pt x="129" y="97"/>
                  </a:cubicBezTo>
                  <a:cubicBezTo>
                    <a:pt x="125" y="95"/>
                    <a:pt x="117" y="99"/>
                    <a:pt x="115" y="97"/>
                  </a:cubicBezTo>
                  <a:cubicBezTo>
                    <a:pt x="115" y="97"/>
                    <a:pt x="115" y="96"/>
                    <a:pt x="115" y="96"/>
                  </a:cubicBezTo>
                  <a:cubicBezTo>
                    <a:pt x="114" y="96"/>
                    <a:pt x="113" y="97"/>
                    <a:pt x="113" y="97"/>
                  </a:cubicBezTo>
                  <a:cubicBezTo>
                    <a:pt x="111" y="97"/>
                    <a:pt x="111" y="93"/>
                    <a:pt x="107" y="95"/>
                  </a:cubicBezTo>
                  <a:cubicBezTo>
                    <a:pt x="107" y="92"/>
                    <a:pt x="101" y="93"/>
                    <a:pt x="104" y="90"/>
                  </a:cubicBezTo>
                  <a:cubicBezTo>
                    <a:pt x="103" y="90"/>
                    <a:pt x="103" y="91"/>
                    <a:pt x="102" y="91"/>
                  </a:cubicBezTo>
                  <a:cubicBezTo>
                    <a:pt x="102" y="91"/>
                    <a:pt x="100" y="90"/>
                    <a:pt x="101" y="90"/>
                  </a:cubicBezTo>
                  <a:cubicBezTo>
                    <a:pt x="98" y="90"/>
                    <a:pt x="97" y="93"/>
                    <a:pt x="95" y="91"/>
                  </a:cubicBezTo>
                  <a:cubicBezTo>
                    <a:pt x="92" y="91"/>
                    <a:pt x="94" y="95"/>
                    <a:pt x="94" y="97"/>
                  </a:cubicBezTo>
                  <a:cubicBezTo>
                    <a:pt x="93" y="96"/>
                    <a:pt x="92" y="95"/>
                    <a:pt x="90" y="96"/>
                  </a:cubicBezTo>
                  <a:cubicBezTo>
                    <a:pt x="89" y="96"/>
                    <a:pt x="90" y="98"/>
                    <a:pt x="89" y="98"/>
                  </a:cubicBezTo>
                  <a:cubicBezTo>
                    <a:pt x="88" y="99"/>
                    <a:pt x="84" y="98"/>
                    <a:pt x="82" y="99"/>
                  </a:cubicBezTo>
                  <a:cubicBezTo>
                    <a:pt x="81" y="100"/>
                    <a:pt x="81" y="101"/>
                    <a:pt x="80" y="102"/>
                  </a:cubicBezTo>
                  <a:cubicBezTo>
                    <a:pt x="78" y="102"/>
                    <a:pt x="77" y="100"/>
                    <a:pt x="75" y="100"/>
                  </a:cubicBezTo>
                  <a:cubicBezTo>
                    <a:pt x="77" y="99"/>
                    <a:pt x="80" y="98"/>
                    <a:pt x="79" y="93"/>
                  </a:cubicBezTo>
                  <a:cubicBezTo>
                    <a:pt x="81" y="94"/>
                    <a:pt x="81" y="92"/>
                    <a:pt x="81" y="91"/>
                  </a:cubicBezTo>
                  <a:cubicBezTo>
                    <a:pt x="81" y="90"/>
                    <a:pt x="79" y="90"/>
                    <a:pt x="77" y="90"/>
                  </a:cubicBezTo>
                  <a:cubicBezTo>
                    <a:pt x="76" y="91"/>
                    <a:pt x="76" y="93"/>
                    <a:pt x="74" y="95"/>
                  </a:cubicBezTo>
                  <a:cubicBezTo>
                    <a:pt x="73" y="95"/>
                    <a:pt x="73" y="97"/>
                    <a:pt x="71" y="97"/>
                  </a:cubicBezTo>
                  <a:cubicBezTo>
                    <a:pt x="70" y="97"/>
                    <a:pt x="70" y="100"/>
                    <a:pt x="68" y="99"/>
                  </a:cubicBezTo>
                  <a:cubicBezTo>
                    <a:pt x="68" y="101"/>
                    <a:pt x="67" y="101"/>
                    <a:pt x="66" y="102"/>
                  </a:cubicBezTo>
                  <a:cubicBezTo>
                    <a:pt x="66" y="103"/>
                    <a:pt x="66" y="105"/>
                    <a:pt x="66" y="106"/>
                  </a:cubicBezTo>
                  <a:cubicBezTo>
                    <a:pt x="62" y="108"/>
                    <a:pt x="61" y="111"/>
                    <a:pt x="59" y="113"/>
                  </a:cubicBezTo>
                  <a:cubicBezTo>
                    <a:pt x="58" y="114"/>
                    <a:pt x="57" y="113"/>
                    <a:pt x="56" y="113"/>
                  </a:cubicBezTo>
                  <a:cubicBezTo>
                    <a:pt x="56" y="114"/>
                    <a:pt x="57" y="115"/>
                    <a:pt x="56" y="116"/>
                  </a:cubicBezTo>
                  <a:cubicBezTo>
                    <a:pt x="56" y="116"/>
                    <a:pt x="51" y="116"/>
                    <a:pt x="53" y="117"/>
                  </a:cubicBezTo>
                  <a:cubicBezTo>
                    <a:pt x="55" y="119"/>
                    <a:pt x="50" y="118"/>
                    <a:pt x="48" y="120"/>
                  </a:cubicBezTo>
                  <a:cubicBezTo>
                    <a:pt x="48" y="121"/>
                    <a:pt x="46" y="125"/>
                    <a:pt x="46" y="124"/>
                  </a:cubicBezTo>
                  <a:cubicBezTo>
                    <a:pt x="44" y="123"/>
                    <a:pt x="45" y="123"/>
                    <a:pt x="44" y="125"/>
                  </a:cubicBezTo>
                  <a:cubicBezTo>
                    <a:pt x="43" y="125"/>
                    <a:pt x="41" y="125"/>
                    <a:pt x="40" y="125"/>
                  </a:cubicBezTo>
                  <a:cubicBezTo>
                    <a:pt x="37" y="126"/>
                    <a:pt x="42" y="127"/>
                    <a:pt x="36" y="128"/>
                  </a:cubicBezTo>
                  <a:cubicBezTo>
                    <a:pt x="34" y="128"/>
                    <a:pt x="32" y="127"/>
                    <a:pt x="29" y="129"/>
                  </a:cubicBezTo>
                  <a:cubicBezTo>
                    <a:pt x="27" y="130"/>
                    <a:pt x="27" y="133"/>
                    <a:pt x="24" y="131"/>
                  </a:cubicBezTo>
                  <a:cubicBezTo>
                    <a:pt x="24" y="128"/>
                    <a:pt x="28" y="129"/>
                    <a:pt x="30" y="128"/>
                  </a:cubicBezTo>
                  <a:cubicBezTo>
                    <a:pt x="31" y="127"/>
                    <a:pt x="31" y="128"/>
                    <a:pt x="31" y="126"/>
                  </a:cubicBezTo>
                  <a:cubicBezTo>
                    <a:pt x="32" y="125"/>
                    <a:pt x="35" y="125"/>
                    <a:pt x="36" y="125"/>
                  </a:cubicBezTo>
                  <a:cubicBezTo>
                    <a:pt x="38" y="125"/>
                    <a:pt x="37" y="122"/>
                    <a:pt x="37" y="122"/>
                  </a:cubicBezTo>
                  <a:cubicBezTo>
                    <a:pt x="38" y="121"/>
                    <a:pt x="39" y="124"/>
                    <a:pt x="41" y="120"/>
                  </a:cubicBezTo>
                  <a:cubicBezTo>
                    <a:pt x="41" y="120"/>
                    <a:pt x="42" y="121"/>
                    <a:pt x="42" y="119"/>
                  </a:cubicBezTo>
                  <a:cubicBezTo>
                    <a:pt x="42" y="118"/>
                    <a:pt x="45" y="118"/>
                    <a:pt x="47" y="117"/>
                  </a:cubicBezTo>
                  <a:cubicBezTo>
                    <a:pt x="47" y="115"/>
                    <a:pt x="47" y="113"/>
                    <a:pt x="47" y="111"/>
                  </a:cubicBezTo>
                  <a:cubicBezTo>
                    <a:pt x="50" y="115"/>
                    <a:pt x="47" y="108"/>
                    <a:pt x="51" y="109"/>
                  </a:cubicBezTo>
                  <a:cubicBezTo>
                    <a:pt x="52" y="106"/>
                    <a:pt x="46" y="109"/>
                    <a:pt x="48" y="105"/>
                  </a:cubicBezTo>
                  <a:cubicBezTo>
                    <a:pt x="47" y="108"/>
                    <a:pt x="40" y="105"/>
                    <a:pt x="39" y="107"/>
                  </a:cubicBezTo>
                  <a:cubicBezTo>
                    <a:pt x="37" y="108"/>
                    <a:pt x="38" y="106"/>
                    <a:pt x="37" y="105"/>
                  </a:cubicBezTo>
                  <a:cubicBezTo>
                    <a:pt x="36" y="104"/>
                    <a:pt x="32" y="106"/>
                    <a:pt x="30" y="105"/>
                  </a:cubicBezTo>
                  <a:cubicBezTo>
                    <a:pt x="31" y="103"/>
                    <a:pt x="28" y="104"/>
                    <a:pt x="28" y="103"/>
                  </a:cubicBezTo>
                  <a:cubicBezTo>
                    <a:pt x="27" y="102"/>
                    <a:pt x="29" y="101"/>
                    <a:pt x="29" y="102"/>
                  </a:cubicBezTo>
                  <a:cubicBezTo>
                    <a:pt x="27" y="98"/>
                    <a:pt x="25" y="99"/>
                    <a:pt x="23" y="96"/>
                  </a:cubicBezTo>
                  <a:cubicBezTo>
                    <a:pt x="22" y="97"/>
                    <a:pt x="18" y="97"/>
                    <a:pt x="15" y="97"/>
                  </a:cubicBezTo>
                  <a:cubicBezTo>
                    <a:pt x="15" y="96"/>
                    <a:pt x="15" y="95"/>
                    <a:pt x="16" y="95"/>
                  </a:cubicBezTo>
                  <a:cubicBezTo>
                    <a:pt x="15" y="92"/>
                    <a:pt x="11" y="93"/>
                    <a:pt x="13" y="89"/>
                  </a:cubicBezTo>
                  <a:cubicBezTo>
                    <a:pt x="12" y="87"/>
                    <a:pt x="11" y="86"/>
                    <a:pt x="10" y="87"/>
                  </a:cubicBezTo>
                  <a:cubicBezTo>
                    <a:pt x="7" y="87"/>
                    <a:pt x="10" y="84"/>
                    <a:pt x="10" y="83"/>
                  </a:cubicBezTo>
                  <a:cubicBezTo>
                    <a:pt x="10" y="82"/>
                    <a:pt x="10" y="81"/>
                    <a:pt x="10" y="80"/>
                  </a:cubicBezTo>
                  <a:cubicBezTo>
                    <a:pt x="10" y="80"/>
                    <a:pt x="12" y="81"/>
                    <a:pt x="13" y="80"/>
                  </a:cubicBezTo>
                  <a:cubicBezTo>
                    <a:pt x="13" y="79"/>
                    <a:pt x="13" y="78"/>
                    <a:pt x="14" y="77"/>
                  </a:cubicBezTo>
                  <a:cubicBezTo>
                    <a:pt x="17" y="76"/>
                    <a:pt x="21" y="76"/>
                    <a:pt x="23" y="75"/>
                  </a:cubicBezTo>
                  <a:cubicBezTo>
                    <a:pt x="25" y="74"/>
                    <a:pt x="26" y="74"/>
                    <a:pt x="28" y="73"/>
                  </a:cubicBezTo>
                  <a:cubicBezTo>
                    <a:pt x="30" y="72"/>
                    <a:pt x="26" y="70"/>
                    <a:pt x="33" y="71"/>
                  </a:cubicBezTo>
                  <a:cubicBezTo>
                    <a:pt x="32" y="68"/>
                    <a:pt x="32" y="66"/>
                    <a:pt x="30" y="62"/>
                  </a:cubicBezTo>
                  <a:cubicBezTo>
                    <a:pt x="28" y="59"/>
                    <a:pt x="21" y="66"/>
                    <a:pt x="18" y="63"/>
                  </a:cubicBezTo>
                  <a:cubicBezTo>
                    <a:pt x="16" y="61"/>
                    <a:pt x="18" y="64"/>
                    <a:pt x="14" y="64"/>
                  </a:cubicBezTo>
                  <a:cubicBezTo>
                    <a:pt x="13" y="62"/>
                    <a:pt x="8" y="63"/>
                    <a:pt x="6" y="62"/>
                  </a:cubicBezTo>
                  <a:cubicBezTo>
                    <a:pt x="5" y="61"/>
                    <a:pt x="8" y="59"/>
                    <a:pt x="6" y="59"/>
                  </a:cubicBezTo>
                  <a:cubicBezTo>
                    <a:pt x="3" y="59"/>
                    <a:pt x="1" y="58"/>
                    <a:pt x="1" y="55"/>
                  </a:cubicBezTo>
                  <a:cubicBezTo>
                    <a:pt x="8" y="55"/>
                    <a:pt x="0" y="51"/>
                    <a:pt x="8" y="52"/>
                  </a:cubicBezTo>
                  <a:cubicBezTo>
                    <a:pt x="9" y="52"/>
                    <a:pt x="9" y="51"/>
                    <a:pt x="8" y="51"/>
                  </a:cubicBezTo>
                  <a:cubicBezTo>
                    <a:pt x="8" y="49"/>
                    <a:pt x="10" y="51"/>
                    <a:pt x="10" y="51"/>
                  </a:cubicBezTo>
                  <a:cubicBezTo>
                    <a:pt x="12" y="51"/>
                    <a:pt x="13" y="49"/>
                    <a:pt x="15" y="50"/>
                  </a:cubicBezTo>
                  <a:cubicBezTo>
                    <a:pt x="15" y="50"/>
                    <a:pt x="16" y="52"/>
                    <a:pt x="17" y="52"/>
                  </a:cubicBezTo>
                  <a:cubicBezTo>
                    <a:pt x="20" y="53"/>
                    <a:pt x="22" y="51"/>
                    <a:pt x="26" y="52"/>
                  </a:cubicBezTo>
                  <a:cubicBezTo>
                    <a:pt x="27" y="53"/>
                    <a:pt x="27" y="53"/>
                    <a:pt x="29" y="52"/>
                  </a:cubicBezTo>
                  <a:cubicBezTo>
                    <a:pt x="31" y="52"/>
                    <a:pt x="29" y="51"/>
                    <a:pt x="29" y="50"/>
                  </a:cubicBezTo>
                  <a:cubicBezTo>
                    <a:pt x="30" y="50"/>
                    <a:pt x="31" y="50"/>
                    <a:pt x="31" y="49"/>
                  </a:cubicBezTo>
                  <a:cubicBezTo>
                    <a:pt x="32" y="46"/>
                    <a:pt x="26" y="49"/>
                    <a:pt x="28" y="45"/>
                  </a:cubicBezTo>
                  <a:cubicBezTo>
                    <a:pt x="25" y="44"/>
                    <a:pt x="22" y="43"/>
                    <a:pt x="18" y="43"/>
                  </a:cubicBezTo>
                  <a:cubicBezTo>
                    <a:pt x="20" y="41"/>
                    <a:pt x="20" y="41"/>
                    <a:pt x="17" y="39"/>
                  </a:cubicBezTo>
                  <a:cubicBezTo>
                    <a:pt x="17" y="39"/>
                    <a:pt x="16" y="38"/>
                    <a:pt x="16" y="38"/>
                  </a:cubicBezTo>
                  <a:cubicBezTo>
                    <a:pt x="15" y="37"/>
                    <a:pt x="13" y="38"/>
                    <a:pt x="11" y="37"/>
                  </a:cubicBezTo>
                  <a:cubicBezTo>
                    <a:pt x="12" y="37"/>
                    <a:pt x="14" y="33"/>
                    <a:pt x="11" y="33"/>
                  </a:cubicBezTo>
                  <a:cubicBezTo>
                    <a:pt x="11" y="33"/>
                    <a:pt x="11" y="35"/>
                    <a:pt x="10" y="35"/>
                  </a:cubicBezTo>
                  <a:cubicBezTo>
                    <a:pt x="9" y="34"/>
                    <a:pt x="8" y="33"/>
                    <a:pt x="7" y="33"/>
                  </a:cubicBezTo>
                  <a:cubicBezTo>
                    <a:pt x="9" y="30"/>
                    <a:pt x="14" y="29"/>
                    <a:pt x="18" y="27"/>
                  </a:cubicBezTo>
                  <a:cubicBezTo>
                    <a:pt x="17" y="23"/>
                    <a:pt x="22" y="23"/>
                    <a:pt x="23" y="22"/>
                  </a:cubicBezTo>
                  <a:cubicBezTo>
                    <a:pt x="24" y="20"/>
                    <a:pt x="23" y="18"/>
                    <a:pt x="24" y="17"/>
                  </a:cubicBezTo>
                  <a:cubicBezTo>
                    <a:pt x="27" y="20"/>
                    <a:pt x="27" y="18"/>
                    <a:pt x="33" y="18"/>
                  </a:cubicBezTo>
                  <a:cubicBezTo>
                    <a:pt x="35" y="15"/>
                    <a:pt x="39" y="12"/>
                    <a:pt x="46" y="13"/>
                  </a:cubicBezTo>
                  <a:cubicBezTo>
                    <a:pt x="47" y="14"/>
                    <a:pt x="46" y="11"/>
                    <a:pt x="47" y="11"/>
                  </a:cubicBezTo>
                  <a:cubicBezTo>
                    <a:pt x="49" y="10"/>
                    <a:pt x="53" y="12"/>
                    <a:pt x="54" y="9"/>
                  </a:cubicBezTo>
                  <a:cubicBezTo>
                    <a:pt x="55" y="8"/>
                    <a:pt x="55" y="11"/>
                    <a:pt x="56" y="11"/>
                  </a:cubicBezTo>
                  <a:cubicBezTo>
                    <a:pt x="58" y="12"/>
                    <a:pt x="60" y="10"/>
                    <a:pt x="60" y="13"/>
                  </a:cubicBezTo>
                  <a:cubicBezTo>
                    <a:pt x="65" y="13"/>
                    <a:pt x="70" y="13"/>
                    <a:pt x="75" y="13"/>
                  </a:cubicBezTo>
                  <a:cubicBezTo>
                    <a:pt x="70" y="18"/>
                    <a:pt x="83" y="11"/>
                    <a:pt x="79" y="17"/>
                  </a:cubicBezTo>
                  <a:cubicBezTo>
                    <a:pt x="81" y="17"/>
                    <a:pt x="83" y="17"/>
                    <a:pt x="83" y="14"/>
                  </a:cubicBezTo>
                  <a:cubicBezTo>
                    <a:pt x="86" y="17"/>
                    <a:pt x="90" y="16"/>
                    <a:pt x="94" y="17"/>
                  </a:cubicBezTo>
                  <a:cubicBezTo>
                    <a:pt x="94" y="17"/>
                    <a:pt x="94" y="18"/>
                    <a:pt x="95" y="18"/>
                  </a:cubicBezTo>
                  <a:cubicBezTo>
                    <a:pt x="96" y="18"/>
                    <a:pt x="96" y="19"/>
                    <a:pt x="97" y="19"/>
                  </a:cubicBezTo>
                  <a:cubicBezTo>
                    <a:pt x="100" y="20"/>
                    <a:pt x="101" y="17"/>
                    <a:pt x="103" y="19"/>
                  </a:cubicBezTo>
                  <a:cubicBezTo>
                    <a:pt x="104" y="20"/>
                    <a:pt x="117" y="19"/>
                    <a:pt x="119" y="20"/>
                  </a:cubicBezTo>
                  <a:cubicBezTo>
                    <a:pt x="120" y="21"/>
                    <a:pt x="127" y="22"/>
                    <a:pt x="132" y="23"/>
                  </a:cubicBezTo>
                  <a:cubicBezTo>
                    <a:pt x="133" y="24"/>
                    <a:pt x="135" y="25"/>
                    <a:pt x="135" y="27"/>
                  </a:cubicBezTo>
                  <a:cubicBezTo>
                    <a:pt x="139" y="28"/>
                    <a:pt x="141" y="30"/>
                    <a:pt x="144" y="29"/>
                  </a:cubicBezTo>
                  <a:cubicBezTo>
                    <a:pt x="145" y="32"/>
                    <a:pt x="150" y="31"/>
                    <a:pt x="154" y="31"/>
                  </a:cubicBezTo>
                  <a:cubicBezTo>
                    <a:pt x="154" y="30"/>
                    <a:pt x="152" y="30"/>
                    <a:pt x="152" y="30"/>
                  </a:cubicBezTo>
                  <a:cubicBezTo>
                    <a:pt x="154" y="27"/>
                    <a:pt x="157" y="25"/>
                    <a:pt x="161" y="24"/>
                  </a:cubicBezTo>
                  <a:cubicBezTo>
                    <a:pt x="161" y="26"/>
                    <a:pt x="162" y="26"/>
                    <a:pt x="162" y="25"/>
                  </a:cubicBezTo>
                  <a:cubicBezTo>
                    <a:pt x="163" y="25"/>
                    <a:pt x="163" y="27"/>
                    <a:pt x="164" y="27"/>
                  </a:cubicBezTo>
                  <a:cubicBezTo>
                    <a:pt x="167" y="28"/>
                    <a:pt x="167" y="26"/>
                    <a:pt x="167" y="24"/>
                  </a:cubicBezTo>
                  <a:cubicBezTo>
                    <a:pt x="169" y="23"/>
                    <a:pt x="170" y="25"/>
                    <a:pt x="172" y="25"/>
                  </a:cubicBezTo>
                  <a:cubicBezTo>
                    <a:pt x="173" y="24"/>
                    <a:pt x="171" y="22"/>
                    <a:pt x="174" y="20"/>
                  </a:cubicBezTo>
                  <a:cubicBezTo>
                    <a:pt x="176" y="20"/>
                    <a:pt x="177" y="22"/>
                    <a:pt x="177" y="20"/>
                  </a:cubicBezTo>
                  <a:cubicBezTo>
                    <a:pt x="179" y="21"/>
                    <a:pt x="178" y="23"/>
                    <a:pt x="176" y="23"/>
                  </a:cubicBezTo>
                  <a:cubicBezTo>
                    <a:pt x="178" y="26"/>
                    <a:pt x="186" y="20"/>
                    <a:pt x="188" y="24"/>
                  </a:cubicBezTo>
                  <a:cubicBezTo>
                    <a:pt x="192" y="24"/>
                    <a:pt x="185" y="21"/>
                    <a:pt x="189" y="20"/>
                  </a:cubicBezTo>
                  <a:cubicBezTo>
                    <a:pt x="190" y="19"/>
                    <a:pt x="191" y="18"/>
                    <a:pt x="193" y="18"/>
                  </a:cubicBezTo>
                  <a:cubicBezTo>
                    <a:pt x="193" y="19"/>
                    <a:pt x="193" y="20"/>
                    <a:pt x="193" y="22"/>
                  </a:cubicBezTo>
                  <a:cubicBezTo>
                    <a:pt x="195" y="19"/>
                    <a:pt x="196" y="23"/>
                    <a:pt x="199" y="24"/>
                  </a:cubicBezTo>
                  <a:cubicBezTo>
                    <a:pt x="202" y="24"/>
                    <a:pt x="205" y="24"/>
                    <a:pt x="206" y="22"/>
                  </a:cubicBezTo>
                  <a:cubicBezTo>
                    <a:pt x="207" y="23"/>
                    <a:pt x="210" y="22"/>
                    <a:pt x="209" y="26"/>
                  </a:cubicBezTo>
                  <a:cubicBezTo>
                    <a:pt x="212" y="26"/>
                    <a:pt x="215" y="25"/>
                    <a:pt x="215" y="22"/>
                  </a:cubicBezTo>
                  <a:cubicBezTo>
                    <a:pt x="218" y="24"/>
                    <a:pt x="220" y="21"/>
                    <a:pt x="222" y="24"/>
                  </a:cubicBezTo>
                  <a:cubicBezTo>
                    <a:pt x="225" y="24"/>
                    <a:pt x="228" y="24"/>
                    <a:pt x="230" y="24"/>
                  </a:cubicBezTo>
                  <a:cubicBezTo>
                    <a:pt x="231" y="24"/>
                    <a:pt x="229" y="26"/>
                    <a:pt x="229" y="26"/>
                  </a:cubicBezTo>
                  <a:cubicBezTo>
                    <a:pt x="229" y="26"/>
                    <a:pt x="232" y="28"/>
                    <a:pt x="232" y="27"/>
                  </a:cubicBezTo>
                  <a:cubicBezTo>
                    <a:pt x="233" y="28"/>
                    <a:pt x="233" y="26"/>
                    <a:pt x="235" y="26"/>
                  </a:cubicBezTo>
                  <a:cubicBezTo>
                    <a:pt x="235" y="26"/>
                    <a:pt x="235" y="28"/>
                    <a:pt x="235" y="29"/>
                  </a:cubicBezTo>
                  <a:cubicBezTo>
                    <a:pt x="239" y="31"/>
                    <a:pt x="243" y="28"/>
                    <a:pt x="247" y="29"/>
                  </a:cubicBezTo>
                  <a:cubicBezTo>
                    <a:pt x="247" y="30"/>
                    <a:pt x="249" y="30"/>
                    <a:pt x="250" y="30"/>
                  </a:cubicBezTo>
                  <a:cubicBezTo>
                    <a:pt x="249" y="34"/>
                    <a:pt x="254" y="31"/>
                    <a:pt x="254" y="33"/>
                  </a:cubicBezTo>
                  <a:cubicBezTo>
                    <a:pt x="255" y="36"/>
                    <a:pt x="252" y="35"/>
                    <a:pt x="252" y="37"/>
                  </a:cubicBezTo>
                  <a:cubicBezTo>
                    <a:pt x="251" y="39"/>
                    <a:pt x="253" y="39"/>
                    <a:pt x="253" y="40"/>
                  </a:cubicBezTo>
                  <a:cubicBezTo>
                    <a:pt x="265" y="39"/>
                    <a:pt x="276" y="39"/>
                    <a:pt x="286" y="43"/>
                  </a:cubicBezTo>
                  <a:cubicBezTo>
                    <a:pt x="285" y="44"/>
                    <a:pt x="285" y="45"/>
                    <a:pt x="285" y="46"/>
                  </a:cubicBezTo>
                  <a:cubicBezTo>
                    <a:pt x="287" y="46"/>
                    <a:pt x="287" y="45"/>
                    <a:pt x="289" y="45"/>
                  </a:cubicBezTo>
                  <a:cubicBezTo>
                    <a:pt x="288" y="41"/>
                    <a:pt x="289" y="42"/>
                    <a:pt x="288" y="38"/>
                  </a:cubicBezTo>
                  <a:cubicBezTo>
                    <a:pt x="289" y="36"/>
                    <a:pt x="298" y="36"/>
                    <a:pt x="295" y="35"/>
                  </a:cubicBezTo>
                  <a:cubicBezTo>
                    <a:pt x="296" y="32"/>
                    <a:pt x="297" y="34"/>
                    <a:pt x="299" y="35"/>
                  </a:cubicBezTo>
                  <a:cubicBezTo>
                    <a:pt x="299" y="36"/>
                    <a:pt x="301" y="35"/>
                    <a:pt x="301" y="37"/>
                  </a:cubicBezTo>
                  <a:cubicBezTo>
                    <a:pt x="306" y="38"/>
                    <a:pt x="309" y="36"/>
                    <a:pt x="313" y="37"/>
                  </a:cubicBezTo>
                  <a:cubicBezTo>
                    <a:pt x="313" y="37"/>
                    <a:pt x="313" y="38"/>
                    <a:pt x="314" y="38"/>
                  </a:cubicBezTo>
                  <a:cubicBezTo>
                    <a:pt x="315" y="38"/>
                    <a:pt x="315" y="39"/>
                    <a:pt x="316" y="39"/>
                  </a:cubicBezTo>
                  <a:cubicBezTo>
                    <a:pt x="321" y="39"/>
                    <a:pt x="324" y="37"/>
                    <a:pt x="330" y="38"/>
                  </a:cubicBezTo>
                  <a:cubicBezTo>
                    <a:pt x="334" y="36"/>
                    <a:pt x="333" y="34"/>
                    <a:pt x="334" y="31"/>
                  </a:cubicBezTo>
                  <a:cubicBezTo>
                    <a:pt x="333" y="27"/>
                    <a:pt x="330" y="29"/>
                    <a:pt x="329" y="27"/>
                  </a:cubicBezTo>
                  <a:cubicBezTo>
                    <a:pt x="330" y="21"/>
                    <a:pt x="340" y="24"/>
                    <a:pt x="343" y="26"/>
                  </a:cubicBezTo>
                  <a:cubicBezTo>
                    <a:pt x="343" y="28"/>
                    <a:pt x="342" y="29"/>
                    <a:pt x="340" y="29"/>
                  </a:cubicBezTo>
                  <a:cubicBezTo>
                    <a:pt x="342" y="31"/>
                    <a:pt x="340" y="32"/>
                    <a:pt x="339" y="33"/>
                  </a:cubicBezTo>
                  <a:cubicBezTo>
                    <a:pt x="338" y="36"/>
                    <a:pt x="340" y="36"/>
                    <a:pt x="342" y="36"/>
                  </a:cubicBezTo>
                  <a:cubicBezTo>
                    <a:pt x="341" y="39"/>
                    <a:pt x="343" y="40"/>
                    <a:pt x="341" y="43"/>
                  </a:cubicBezTo>
                  <a:cubicBezTo>
                    <a:pt x="345" y="45"/>
                    <a:pt x="347" y="37"/>
                    <a:pt x="346" y="38"/>
                  </a:cubicBezTo>
                  <a:cubicBezTo>
                    <a:pt x="346" y="38"/>
                    <a:pt x="349" y="41"/>
                    <a:pt x="348" y="36"/>
                  </a:cubicBezTo>
                  <a:cubicBezTo>
                    <a:pt x="353" y="37"/>
                    <a:pt x="352" y="31"/>
                    <a:pt x="355" y="30"/>
                  </a:cubicBezTo>
                  <a:cubicBezTo>
                    <a:pt x="354" y="27"/>
                    <a:pt x="352" y="24"/>
                    <a:pt x="347" y="24"/>
                  </a:cubicBezTo>
                  <a:cubicBezTo>
                    <a:pt x="349" y="22"/>
                    <a:pt x="345" y="19"/>
                    <a:pt x="341" y="18"/>
                  </a:cubicBezTo>
                  <a:cubicBezTo>
                    <a:pt x="341" y="16"/>
                    <a:pt x="341" y="15"/>
                    <a:pt x="340" y="14"/>
                  </a:cubicBezTo>
                  <a:cubicBezTo>
                    <a:pt x="340" y="12"/>
                    <a:pt x="343" y="11"/>
                    <a:pt x="343" y="9"/>
                  </a:cubicBezTo>
                  <a:cubicBezTo>
                    <a:pt x="343" y="8"/>
                    <a:pt x="346" y="7"/>
                    <a:pt x="346" y="6"/>
                  </a:cubicBezTo>
                  <a:cubicBezTo>
                    <a:pt x="343" y="3"/>
                    <a:pt x="350" y="7"/>
                    <a:pt x="347" y="4"/>
                  </a:cubicBezTo>
                  <a:cubicBezTo>
                    <a:pt x="347" y="0"/>
                    <a:pt x="350" y="5"/>
                    <a:pt x="350" y="5"/>
                  </a:cubicBezTo>
                  <a:cubicBezTo>
                    <a:pt x="352" y="5"/>
                    <a:pt x="354" y="4"/>
                    <a:pt x="355" y="5"/>
                  </a:cubicBezTo>
                  <a:cubicBezTo>
                    <a:pt x="356" y="5"/>
                    <a:pt x="354" y="7"/>
                    <a:pt x="354" y="7"/>
                  </a:cubicBezTo>
                  <a:cubicBezTo>
                    <a:pt x="355" y="8"/>
                    <a:pt x="357" y="7"/>
                    <a:pt x="358" y="7"/>
                  </a:cubicBezTo>
                  <a:cubicBezTo>
                    <a:pt x="358" y="8"/>
                    <a:pt x="357" y="10"/>
                    <a:pt x="358" y="11"/>
                  </a:cubicBezTo>
                  <a:cubicBezTo>
                    <a:pt x="358" y="11"/>
                    <a:pt x="360" y="11"/>
                    <a:pt x="360" y="11"/>
                  </a:cubicBezTo>
                  <a:cubicBezTo>
                    <a:pt x="361" y="14"/>
                    <a:pt x="358" y="13"/>
                    <a:pt x="360" y="16"/>
                  </a:cubicBezTo>
                  <a:cubicBezTo>
                    <a:pt x="360" y="16"/>
                    <a:pt x="361" y="17"/>
                    <a:pt x="361" y="18"/>
                  </a:cubicBezTo>
                  <a:cubicBezTo>
                    <a:pt x="361" y="18"/>
                    <a:pt x="360" y="18"/>
                    <a:pt x="360" y="19"/>
                  </a:cubicBezTo>
                  <a:cubicBezTo>
                    <a:pt x="360" y="21"/>
                    <a:pt x="359" y="21"/>
                    <a:pt x="359" y="23"/>
                  </a:cubicBezTo>
                  <a:cubicBezTo>
                    <a:pt x="359" y="25"/>
                    <a:pt x="366" y="25"/>
                    <a:pt x="365" y="22"/>
                  </a:cubicBezTo>
                  <a:cubicBezTo>
                    <a:pt x="367" y="22"/>
                    <a:pt x="366" y="25"/>
                    <a:pt x="369" y="24"/>
                  </a:cubicBezTo>
                  <a:cubicBezTo>
                    <a:pt x="367" y="26"/>
                    <a:pt x="370" y="26"/>
                    <a:pt x="369" y="30"/>
                  </a:cubicBezTo>
                  <a:cubicBezTo>
                    <a:pt x="374" y="30"/>
                    <a:pt x="373" y="26"/>
                    <a:pt x="378" y="29"/>
                  </a:cubicBezTo>
                  <a:cubicBezTo>
                    <a:pt x="379" y="29"/>
                    <a:pt x="379" y="28"/>
                    <a:pt x="379" y="27"/>
                  </a:cubicBezTo>
                  <a:cubicBezTo>
                    <a:pt x="381" y="28"/>
                    <a:pt x="377" y="29"/>
                    <a:pt x="380" y="31"/>
                  </a:cubicBezTo>
                  <a:cubicBezTo>
                    <a:pt x="380" y="31"/>
                    <a:pt x="382" y="32"/>
                    <a:pt x="382" y="32"/>
                  </a:cubicBezTo>
                  <a:cubicBezTo>
                    <a:pt x="382" y="34"/>
                    <a:pt x="378" y="36"/>
                    <a:pt x="380" y="39"/>
                  </a:cubicBezTo>
                  <a:close/>
                  <a:moveTo>
                    <a:pt x="240" y="52"/>
                  </a:moveTo>
                  <a:cubicBezTo>
                    <a:pt x="239" y="50"/>
                    <a:pt x="242" y="49"/>
                    <a:pt x="240" y="49"/>
                  </a:cubicBezTo>
                  <a:cubicBezTo>
                    <a:pt x="240" y="49"/>
                    <a:pt x="240" y="50"/>
                    <a:pt x="239" y="50"/>
                  </a:cubicBezTo>
                  <a:cubicBezTo>
                    <a:pt x="238" y="48"/>
                    <a:pt x="239" y="46"/>
                    <a:pt x="237" y="46"/>
                  </a:cubicBezTo>
                  <a:cubicBezTo>
                    <a:pt x="236" y="48"/>
                    <a:pt x="231" y="52"/>
                    <a:pt x="228" y="49"/>
                  </a:cubicBezTo>
                  <a:cubicBezTo>
                    <a:pt x="228" y="46"/>
                    <a:pt x="233" y="49"/>
                    <a:pt x="232" y="45"/>
                  </a:cubicBezTo>
                  <a:cubicBezTo>
                    <a:pt x="231" y="45"/>
                    <a:pt x="229" y="45"/>
                    <a:pt x="229" y="44"/>
                  </a:cubicBezTo>
                  <a:cubicBezTo>
                    <a:pt x="227" y="43"/>
                    <a:pt x="226" y="46"/>
                    <a:pt x="225" y="46"/>
                  </a:cubicBezTo>
                  <a:cubicBezTo>
                    <a:pt x="222" y="47"/>
                    <a:pt x="219" y="47"/>
                    <a:pt x="216" y="47"/>
                  </a:cubicBezTo>
                  <a:cubicBezTo>
                    <a:pt x="216" y="48"/>
                    <a:pt x="216" y="48"/>
                    <a:pt x="215" y="49"/>
                  </a:cubicBezTo>
                  <a:cubicBezTo>
                    <a:pt x="211" y="50"/>
                    <a:pt x="207" y="50"/>
                    <a:pt x="203" y="50"/>
                  </a:cubicBezTo>
                  <a:cubicBezTo>
                    <a:pt x="204" y="52"/>
                    <a:pt x="202" y="53"/>
                    <a:pt x="203" y="53"/>
                  </a:cubicBezTo>
                  <a:cubicBezTo>
                    <a:pt x="203" y="52"/>
                    <a:pt x="205" y="52"/>
                    <a:pt x="204" y="55"/>
                  </a:cubicBezTo>
                  <a:cubicBezTo>
                    <a:pt x="210" y="55"/>
                    <a:pt x="217" y="50"/>
                    <a:pt x="219" y="55"/>
                  </a:cubicBezTo>
                  <a:cubicBezTo>
                    <a:pt x="216" y="52"/>
                    <a:pt x="217" y="55"/>
                    <a:pt x="215" y="56"/>
                  </a:cubicBezTo>
                  <a:cubicBezTo>
                    <a:pt x="213" y="56"/>
                    <a:pt x="211" y="56"/>
                    <a:pt x="210" y="58"/>
                  </a:cubicBezTo>
                  <a:cubicBezTo>
                    <a:pt x="217" y="59"/>
                    <a:pt x="220" y="57"/>
                    <a:pt x="226" y="57"/>
                  </a:cubicBezTo>
                  <a:cubicBezTo>
                    <a:pt x="226" y="58"/>
                    <a:pt x="225" y="60"/>
                    <a:pt x="227" y="60"/>
                  </a:cubicBezTo>
                  <a:cubicBezTo>
                    <a:pt x="227" y="59"/>
                    <a:pt x="229" y="59"/>
                    <a:pt x="230" y="59"/>
                  </a:cubicBezTo>
                  <a:cubicBezTo>
                    <a:pt x="231" y="57"/>
                    <a:pt x="231" y="55"/>
                    <a:pt x="233" y="55"/>
                  </a:cubicBezTo>
                  <a:cubicBezTo>
                    <a:pt x="235" y="53"/>
                    <a:pt x="234" y="55"/>
                    <a:pt x="237" y="55"/>
                  </a:cubicBezTo>
                  <a:cubicBezTo>
                    <a:pt x="238" y="53"/>
                    <a:pt x="238" y="52"/>
                    <a:pt x="240" y="52"/>
                  </a:cubicBezTo>
                  <a:close/>
                  <a:moveTo>
                    <a:pt x="248" y="92"/>
                  </a:moveTo>
                  <a:cubicBezTo>
                    <a:pt x="249" y="89"/>
                    <a:pt x="253" y="90"/>
                    <a:pt x="254" y="89"/>
                  </a:cubicBezTo>
                  <a:cubicBezTo>
                    <a:pt x="254" y="88"/>
                    <a:pt x="256" y="89"/>
                    <a:pt x="256" y="89"/>
                  </a:cubicBezTo>
                  <a:cubicBezTo>
                    <a:pt x="258" y="88"/>
                    <a:pt x="260" y="88"/>
                    <a:pt x="262" y="87"/>
                  </a:cubicBezTo>
                  <a:cubicBezTo>
                    <a:pt x="262" y="87"/>
                    <a:pt x="263" y="85"/>
                    <a:pt x="263" y="85"/>
                  </a:cubicBezTo>
                  <a:cubicBezTo>
                    <a:pt x="266" y="83"/>
                    <a:pt x="269" y="86"/>
                    <a:pt x="269" y="84"/>
                  </a:cubicBezTo>
                  <a:cubicBezTo>
                    <a:pt x="269" y="84"/>
                    <a:pt x="268" y="83"/>
                    <a:pt x="269" y="83"/>
                  </a:cubicBezTo>
                  <a:cubicBezTo>
                    <a:pt x="272" y="83"/>
                    <a:pt x="272" y="81"/>
                    <a:pt x="273" y="83"/>
                  </a:cubicBezTo>
                  <a:cubicBezTo>
                    <a:pt x="273" y="84"/>
                    <a:pt x="274" y="82"/>
                    <a:pt x="274" y="82"/>
                  </a:cubicBezTo>
                  <a:cubicBezTo>
                    <a:pt x="272" y="82"/>
                    <a:pt x="274" y="79"/>
                    <a:pt x="276" y="82"/>
                  </a:cubicBezTo>
                  <a:cubicBezTo>
                    <a:pt x="277" y="79"/>
                    <a:pt x="279" y="79"/>
                    <a:pt x="279" y="76"/>
                  </a:cubicBezTo>
                  <a:cubicBezTo>
                    <a:pt x="274" y="75"/>
                    <a:pt x="274" y="78"/>
                    <a:pt x="269" y="77"/>
                  </a:cubicBezTo>
                  <a:cubicBezTo>
                    <a:pt x="269" y="79"/>
                    <a:pt x="268" y="80"/>
                    <a:pt x="267" y="80"/>
                  </a:cubicBezTo>
                  <a:cubicBezTo>
                    <a:pt x="263" y="82"/>
                    <a:pt x="264" y="80"/>
                    <a:pt x="261" y="80"/>
                  </a:cubicBezTo>
                  <a:cubicBezTo>
                    <a:pt x="260" y="81"/>
                    <a:pt x="261" y="82"/>
                    <a:pt x="259" y="82"/>
                  </a:cubicBezTo>
                  <a:cubicBezTo>
                    <a:pt x="257" y="81"/>
                    <a:pt x="256" y="80"/>
                    <a:pt x="254" y="80"/>
                  </a:cubicBezTo>
                  <a:cubicBezTo>
                    <a:pt x="254" y="80"/>
                    <a:pt x="254" y="78"/>
                    <a:pt x="253" y="78"/>
                  </a:cubicBezTo>
                  <a:cubicBezTo>
                    <a:pt x="253" y="80"/>
                    <a:pt x="252" y="81"/>
                    <a:pt x="252" y="82"/>
                  </a:cubicBezTo>
                  <a:cubicBezTo>
                    <a:pt x="252" y="83"/>
                    <a:pt x="254" y="83"/>
                    <a:pt x="254" y="84"/>
                  </a:cubicBezTo>
                  <a:cubicBezTo>
                    <a:pt x="250" y="83"/>
                    <a:pt x="250" y="85"/>
                    <a:pt x="249" y="86"/>
                  </a:cubicBezTo>
                  <a:cubicBezTo>
                    <a:pt x="248" y="88"/>
                    <a:pt x="245" y="87"/>
                    <a:pt x="245" y="89"/>
                  </a:cubicBezTo>
                  <a:cubicBezTo>
                    <a:pt x="244" y="91"/>
                    <a:pt x="239" y="88"/>
                    <a:pt x="241" y="92"/>
                  </a:cubicBezTo>
                  <a:cubicBezTo>
                    <a:pt x="243" y="92"/>
                    <a:pt x="246" y="92"/>
                    <a:pt x="248" y="92"/>
                  </a:cubicBezTo>
                  <a:close/>
                  <a:moveTo>
                    <a:pt x="334" y="138"/>
                  </a:moveTo>
                  <a:cubicBezTo>
                    <a:pt x="333" y="138"/>
                    <a:pt x="333" y="139"/>
                    <a:pt x="333" y="139"/>
                  </a:cubicBezTo>
                  <a:cubicBezTo>
                    <a:pt x="332" y="139"/>
                    <a:pt x="329" y="140"/>
                    <a:pt x="329" y="140"/>
                  </a:cubicBezTo>
                  <a:cubicBezTo>
                    <a:pt x="328" y="142"/>
                    <a:pt x="330" y="145"/>
                    <a:pt x="328" y="145"/>
                  </a:cubicBezTo>
                  <a:cubicBezTo>
                    <a:pt x="328" y="144"/>
                    <a:pt x="328" y="142"/>
                    <a:pt x="327" y="142"/>
                  </a:cubicBezTo>
                  <a:cubicBezTo>
                    <a:pt x="327" y="143"/>
                    <a:pt x="327" y="145"/>
                    <a:pt x="327" y="146"/>
                  </a:cubicBezTo>
                  <a:cubicBezTo>
                    <a:pt x="329" y="146"/>
                    <a:pt x="331" y="146"/>
                    <a:pt x="333" y="146"/>
                  </a:cubicBezTo>
                  <a:cubicBezTo>
                    <a:pt x="332" y="148"/>
                    <a:pt x="335" y="150"/>
                    <a:pt x="335" y="151"/>
                  </a:cubicBezTo>
                  <a:cubicBezTo>
                    <a:pt x="336" y="155"/>
                    <a:pt x="337" y="154"/>
                    <a:pt x="339" y="156"/>
                  </a:cubicBezTo>
                  <a:cubicBezTo>
                    <a:pt x="337" y="156"/>
                    <a:pt x="336" y="156"/>
                    <a:pt x="336" y="158"/>
                  </a:cubicBezTo>
                  <a:cubicBezTo>
                    <a:pt x="336" y="160"/>
                    <a:pt x="338" y="160"/>
                    <a:pt x="338" y="162"/>
                  </a:cubicBezTo>
                  <a:cubicBezTo>
                    <a:pt x="339" y="162"/>
                    <a:pt x="341" y="162"/>
                    <a:pt x="342" y="162"/>
                  </a:cubicBezTo>
                  <a:cubicBezTo>
                    <a:pt x="344" y="160"/>
                    <a:pt x="344" y="157"/>
                    <a:pt x="343" y="155"/>
                  </a:cubicBezTo>
                  <a:cubicBezTo>
                    <a:pt x="342" y="154"/>
                    <a:pt x="341" y="153"/>
                    <a:pt x="340" y="152"/>
                  </a:cubicBezTo>
                  <a:cubicBezTo>
                    <a:pt x="342" y="146"/>
                    <a:pt x="340" y="149"/>
                    <a:pt x="339" y="148"/>
                  </a:cubicBezTo>
                  <a:cubicBezTo>
                    <a:pt x="337" y="145"/>
                    <a:pt x="338" y="141"/>
                    <a:pt x="336" y="138"/>
                  </a:cubicBezTo>
                  <a:cubicBezTo>
                    <a:pt x="336" y="138"/>
                    <a:pt x="335" y="138"/>
                    <a:pt x="334" y="138"/>
                  </a:cubicBezTo>
                  <a:close/>
                  <a:moveTo>
                    <a:pt x="380" y="175"/>
                  </a:moveTo>
                  <a:cubicBezTo>
                    <a:pt x="376" y="173"/>
                    <a:pt x="377" y="176"/>
                    <a:pt x="375" y="177"/>
                  </a:cubicBezTo>
                  <a:cubicBezTo>
                    <a:pt x="375" y="176"/>
                    <a:pt x="374" y="176"/>
                    <a:pt x="373" y="176"/>
                  </a:cubicBezTo>
                  <a:cubicBezTo>
                    <a:pt x="373" y="180"/>
                    <a:pt x="369" y="178"/>
                    <a:pt x="367" y="179"/>
                  </a:cubicBezTo>
                  <a:cubicBezTo>
                    <a:pt x="366" y="180"/>
                    <a:pt x="367" y="181"/>
                    <a:pt x="366" y="182"/>
                  </a:cubicBezTo>
                  <a:cubicBezTo>
                    <a:pt x="365" y="182"/>
                    <a:pt x="363" y="182"/>
                    <a:pt x="363" y="183"/>
                  </a:cubicBezTo>
                  <a:cubicBezTo>
                    <a:pt x="365" y="183"/>
                    <a:pt x="363" y="184"/>
                    <a:pt x="363" y="186"/>
                  </a:cubicBezTo>
                  <a:cubicBezTo>
                    <a:pt x="366" y="188"/>
                    <a:pt x="366" y="185"/>
                    <a:pt x="368" y="184"/>
                  </a:cubicBezTo>
                  <a:cubicBezTo>
                    <a:pt x="370" y="183"/>
                    <a:pt x="373" y="184"/>
                    <a:pt x="375" y="184"/>
                  </a:cubicBezTo>
                  <a:cubicBezTo>
                    <a:pt x="377" y="184"/>
                    <a:pt x="377" y="183"/>
                    <a:pt x="379" y="183"/>
                  </a:cubicBezTo>
                  <a:cubicBezTo>
                    <a:pt x="382" y="183"/>
                    <a:pt x="385" y="184"/>
                    <a:pt x="386" y="185"/>
                  </a:cubicBezTo>
                  <a:cubicBezTo>
                    <a:pt x="385" y="185"/>
                    <a:pt x="383" y="185"/>
                    <a:pt x="383" y="186"/>
                  </a:cubicBezTo>
                  <a:cubicBezTo>
                    <a:pt x="384" y="186"/>
                    <a:pt x="385" y="188"/>
                    <a:pt x="385" y="188"/>
                  </a:cubicBezTo>
                  <a:cubicBezTo>
                    <a:pt x="385" y="188"/>
                    <a:pt x="386" y="186"/>
                    <a:pt x="386" y="186"/>
                  </a:cubicBezTo>
                  <a:cubicBezTo>
                    <a:pt x="390" y="187"/>
                    <a:pt x="389" y="187"/>
                    <a:pt x="392" y="185"/>
                  </a:cubicBezTo>
                  <a:cubicBezTo>
                    <a:pt x="395" y="183"/>
                    <a:pt x="398" y="187"/>
                    <a:pt x="400" y="184"/>
                  </a:cubicBezTo>
                  <a:cubicBezTo>
                    <a:pt x="397" y="183"/>
                    <a:pt x="401" y="179"/>
                    <a:pt x="398" y="182"/>
                  </a:cubicBezTo>
                  <a:cubicBezTo>
                    <a:pt x="396" y="184"/>
                    <a:pt x="395" y="177"/>
                    <a:pt x="395" y="177"/>
                  </a:cubicBezTo>
                  <a:cubicBezTo>
                    <a:pt x="395" y="176"/>
                    <a:pt x="392" y="177"/>
                    <a:pt x="393" y="175"/>
                  </a:cubicBezTo>
                  <a:cubicBezTo>
                    <a:pt x="391" y="175"/>
                    <a:pt x="389" y="175"/>
                    <a:pt x="387" y="175"/>
                  </a:cubicBezTo>
                  <a:cubicBezTo>
                    <a:pt x="387" y="173"/>
                    <a:pt x="388" y="173"/>
                    <a:pt x="387" y="171"/>
                  </a:cubicBezTo>
                  <a:cubicBezTo>
                    <a:pt x="383" y="172"/>
                    <a:pt x="384" y="171"/>
                    <a:pt x="380" y="171"/>
                  </a:cubicBezTo>
                  <a:cubicBezTo>
                    <a:pt x="379" y="173"/>
                    <a:pt x="379" y="173"/>
                    <a:pt x="380" y="175"/>
                  </a:cubicBezTo>
                  <a:close/>
                  <a:moveTo>
                    <a:pt x="412" y="204"/>
                  </a:moveTo>
                  <a:cubicBezTo>
                    <a:pt x="411" y="204"/>
                    <a:pt x="410" y="204"/>
                    <a:pt x="411" y="203"/>
                  </a:cubicBezTo>
                  <a:cubicBezTo>
                    <a:pt x="416" y="204"/>
                    <a:pt x="411" y="195"/>
                    <a:pt x="415" y="196"/>
                  </a:cubicBezTo>
                  <a:cubicBezTo>
                    <a:pt x="418" y="198"/>
                    <a:pt x="419" y="195"/>
                    <a:pt x="422" y="196"/>
                  </a:cubicBezTo>
                  <a:cubicBezTo>
                    <a:pt x="420" y="189"/>
                    <a:pt x="412" y="187"/>
                    <a:pt x="405" y="189"/>
                  </a:cubicBezTo>
                  <a:cubicBezTo>
                    <a:pt x="404" y="188"/>
                    <a:pt x="403" y="188"/>
                    <a:pt x="403" y="186"/>
                  </a:cubicBezTo>
                  <a:cubicBezTo>
                    <a:pt x="401" y="186"/>
                    <a:pt x="400" y="189"/>
                    <a:pt x="398" y="189"/>
                  </a:cubicBezTo>
                  <a:cubicBezTo>
                    <a:pt x="396" y="189"/>
                    <a:pt x="396" y="187"/>
                    <a:pt x="394" y="188"/>
                  </a:cubicBezTo>
                  <a:cubicBezTo>
                    <a:pt x="392" y="188"/>
                    <a:pt x="392" y="189"/>
                    <a:pt x="391" y="190"/>
                  </a:cubicBezTo>
                  <a:cubicBezTo>
                    <a:pt x="389" y="191"/>
                    <a:pt x="388" y="190"/>
                    <a:pt x="386" y="191"/>
                  </a:cubicBezTo>
                  <a:cubicBezTo>
                    <a:pt x="386" y="193"/>
                    <a:pt x="385" y="194"/>
                    <a:pt x="383" y="195"/>
                  </a:cubicBezTo>
                  <a:cubicBezTo>
                    <a:pt x="384" y="204"/>
                    <a:pt x="382" y="205"/>
                    <a:pt x="382" y="215"/>
                  </a:cubicBezTo>
                  <a:cubicBezTo>
                    <a:pt x="387" y="216"/>
                    <a:pt x="385" y="211"/>
                    <a:pt x="388" y="212"/>
                  </a:cubicBezTo>
                  <a:cubicBezTo>
                    <a:pt x="388" y="210"/>
                    <a:pt x="389" y="209"/>
                    <a:pt x="389" y="208"/>
                  </a:cubicBezTo>
                  <a:cubicBezTo>
                    <a:pt x="391" y="205"/>
                    <a:pt x="390" y="202"/>
                    <a:pt x="391" y="198"/>
                  </a:cubicBezTo>
                  <a:cubicBezTo>
                    <a:pt x="391" y="198"/>
                    <a:pt x="393" y="196"/>
                    <a:pt x="393" y="196"/>
                  </a:cubicBezTo>
                  <a:cubicBezTo>
                    <a:pt x="393" y="195"/>
                    <a:pt x="392" y="192"/>
                    <a:pt x="394" y="192"/>
                  </a:cubicBezTo>
                  <a:cubicBezTo>
                    <a:pt x="396" y="192"/>
                    <a:pt x="398" y="192"/>
                    <a:pt x="399" y="191"/>
                  </a:cubicBezTo>
                  <a:cubicBezTo>
                    <a:pt x="397" y="195"/>
                    <a:pt x="403" y="192"/>
                    <a:pt x="402" y="195"/>
                  </a:cubicBezTo>
                  <a:cubicBezTo>
                    <a:pt x="403" y="198"/>
                    <a:pt x="403" y="197"/>
                    <a:pt x="402" y="201"/>
                  </a:cubicBezTo>
                  <a:cubicBezTo>
                    <a:pt x="403" y="201"/>
                    <a:pt x="405" y="201"/>
                    <a:pt x="405" y="202"/>
                  </a:cubicBezTo>
                  <a:cubicBezTo>
                    <a:pt x="404" y="202"/>
                    <a:pt x="402" y="202"/>
                    <a:pt x="402" y="203"/>
                  </a:cubicBezTo>
                  <a:cubicBezTo>
                    <a:pt x="406" y="202"/>
                    <a:pt x="410" y="206"/>
                    <a:pt x="412" y="204"/>
                  </a:cubicBezTo>
                  <a:close/>
                  <a:moveTo>
                    <a:pt x="433" y="199"/>
                  </a:moveTo>
                  <a:cubicBezTo>
                    <a:pt x="433" y="199"/>
                    <a:pt x="433" y="202"/>
                    <a:pt x="433" y="202"/>
                  </a:cubicBezTo>
                  <a:cubicBezTo>
                    <a:pt x="431" y="204"/>
                    <a:pt x="426" y="198"/>
                    <a:pt x="423" y="201"/>
                  </a:cubicBezTo>
                  <a:cubicBezTo>
                    <a:pt x="424" y="203"/>
                    <a:pt x="422" y="203"/>
                    <a:pt x="421" y="204"/>
                  </a:cubicBezTo>
                  <a:cubicBezTo>
                    <a:pt x="424" y="207"/>
                    <a:pt x="425" y="205"/>
                    <a:pt x="428" y="205"/>
                  </a:cubicBezTo>
                  <a:cubicBezTo>
                    <a:pt x="431" y="205"/>
                    <a:pt x="435" y="206"/>
                    <a:pt x="436" y="204"/>
                  </a:cubicBezTo>
                  <a:cubicBezTo>
                    <a:pt x="436" y="204"/>
                    <a:pt x="435" y="203"/>
                    <a:pt x="436" y="203"/>
                  </a:cubicBezTo>
                  <a:cubicBezTo>
                    <a:pt x="437" y="203"/>
                    <a:pt x="439" y="203"/>
                    <a:pt x="439" y="202"/>
                  </a:cubicBezTo>
                  <a:cubicBezTo>
                    <a:pt x="436" y="202"/>
                    <a:pt x="435" y="199"/>
                    <a:pt x="433" y="199"/>
                  </a:cubicBezTo>
                  <a:close/>
                  <a:moveTo>
                    <a:pt x="416" y="209"/>
                  </a:moveTo>
                  <a:cubicBezTo>
                    <a:pt x="416" y="209"/>
                    <a:pt x="416" y="207"/>
                    <a:pt x="414" y="208"/>
                  </a:cubicBezTo>
                  <a:cubicBezTo>
                    <a:pt x="414" y="208"/>
                    <a:pt x="414" y="210"/>
                    <a:pt x="414" y="210"/>
                  </a:cubicBezTo>
                  <a:cubicBezTo>
                    <a:pt x="412" y="210"/>
                    <a:pt x="410" y="210"/>
                    <a:pt x="408" y="210"/>
                  </a:cubicBezTo>
                  <a:cubicBezTo>
                    <a:pt x="410" y="214"/>
                    <a:pt x="404" y="211"/>
                    <a:pt x="405" y="213"/>
                  </a:cubicBezTo>
                  <a:cubicBezTo>
                    <a:pt x="406" y="213"/>
                    <a:pt x="407" y="213"/>
                    <a:pt x="408" y="213"/>
                  </a:cubicBezTo>
                  <a:cubicBezTo>
                    <a:pt x="408" y="215"/>
                    <a:pt x="407" y="215"/>
                    <a:pt x="407" y="216"/>
                  </a:cubicBezTo>
                  <a:cubicBezTo>
                    <a:pt x="410" y="217"/>
                    <a:pt x="409" y="213"/>
                    <a:pt x="412" y="213"/>
                  </a:cubicBezTo>
                  <a:cubicBezTo>
                    <a:pt x="413" y="214"/>
                    <a:pt x="415" y="215"/>
                    <a:pt x="418" y="215"/>
                  </a:cubicBezTo>
                  <a:cubicBezTo>
                    <a:pt x="417" y="210"/>
                    <a:pt x="425" y="214"/>
                    <a:pt x="423" y="208"/>
                  </a:cubicBezTo>
                  <a:cubicBezTo>
                    <a:pt x="420" y="206"/>
                    <a:pt x="418" y="209"/>
                    <a:pt x="416" y="209"/>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12" name="Freeform 92"/>
            <p:cNvSpPr>
              <a:spLocks noChangeArrowheads="1"/>
            </p:cNvSpPr>
            <p:nvPr/>
          </p:nvSpPr>
          <p:spPr bwMode="auto">
            <a:xfrm>
              <a:off x="2898775" y="854075"/>
              <a:ext cx="142875" cy="217487"/>
            </a:xfrm>
            <a:custGeom>
              <a:avLst/>
              <a:gdLst>
                <a:gd name="T0" fmla="*/ 367553457 w 38"/>
                <a:gd name="T1" fmla="*/ 196851983 h 58"/>
                <a:gd name="T2" fmla="*/ 636147178 w 38"/>
                <a:gd name="T3" fmla="*/ 126547436 h 58"/>
                <a:gd name="T4" fmla="*/ 664421388 w 38"/>
                <a:gd name="T5" fmla="*/ 365580648 h 58"/>
                <a:gd name="T6" fmla="*/ 466509434 w 38"/>
                <a:gd name="T7" fmla="*/ 492128084 h 58"/>
                <a:gd name="T8" fmla="*/ 706828944 w 38"/>
                <a:gd name="T9" fmla="*/ 632737179 h 58"/>
                <a:gd name="T10" fmla="*/ 834059132 w 38"/>
                <a:gd name="T11" fmla="*/ 899893710 h 58"/>
                <a:gd name="T12" fmla="*/ 904744658 w 38"/>
                <a:gd name="T13" fmla="*/ 970198258 h 58"/>
                <a:gd name="T14" fmla="*/ 1074382401 w 38"/>
                <a:gd name="T15" fmla="*/ 1026441146 h 58"/>
                <a:gd name="T16" fmla="*/ 1003700635 w 38"/>
                <a:gd name="T17" fmla="*/ 1195169810 h 58"/>
                <a:gd name="T18" fmla="*/ 1244020145 w 38"/>
                <a:gd name="T19" fmla="*/ 1223293129 h 58"/>
                <a:gd name="T20" fmla="*/ 1244020145 w 38"/>
                <a:gd name="T21" fmla="*/ 1462326341 h 58"/>
                <a:gd name="T22" fmla="*/ 1145064168 w 38"/>
                <a:gd name="T23" fmla="*/ 1462326341 h 58"/>
                <a:gd name="T24" fmla="*/ 1244020145 w 38"/>
                <a:gd name="T25" fmla="*/ 1532630889 h 58"/>
                <a:gd name="T26" fmla="*/ 1145064168 w 38"/>
                <a:gd name="T27" fmla="*/ 1631055006 h 58"/>
                <a:gd name="T28" fmla="*/ 1031971086 w 38"/>
                <a:gd name="T29" fmla="*/ 1687297894 h 58"/>
                <a:gd name="T30" fmla="*/ 636147178 w 38"/>
                <a:gd name="T31" fmla="*/ 1659178325 h 58"/>
                <a:gd name="T32" fmla="*/ 466509434 w 38"/>
                <a:gd name="T33" fmla="*/ 1687297894 h 58"/>
                <a:gd name="T34" fmla="*/ 197911954 w 38"/>
                <a:gd name="T35" fmla="*/ 1687297894 h 58"/>
                <a:gd name="T36" fmla="*/ 268597480 w 38"/>
                <a:gd name="T37" fmla="*/ 1659178325 h 58"/>
                <a:gd name="T38" fmla="*/ 339279247 w 38"/>
                <a:gd name="T39" fmla="*/ 1687297894 h 58"/>
                <a:gd name="T40" fmla="*/ 367553457 w 38"/>
                <a:gd name="T41" fmla="*/ 1631055006 h 58"/>
                <a:gd name="T42" fmla="*/ 607872967 w 38"/>
                <a:gd name="T43" fmla="*/ 1588873777 h 58"/>
                <a:gd name="T44" fmla="*/ 268597480 w 38"/>
                <a:gd name="T45" fmla="*/ 1462326341 h 58"/>
                <a:gd name="T46" fmla="*/ 268597480 w 38"/>
                <a:gd name="T47" fmla="*/ 1223293129 h 58"/>
                <a:gd name="T48" fmla="*/ 367553457 w 38"/>
                <a:gd name="T49" fmla="*/ 1195169810 h 58"/>
                <a:gd name="T50" fmla="*/ 508916990 w 38"/>
                <a:gd name="T51" fmla="*/ 1195169810 h 58"/>
                <a:gd name="T52" fmla="*/ 565465411 w 38"/>
                <a:gd name="T53" fmla="*/ 970198258 h 58"/>
                <a:gd name="T54" fmla="*/ 438235224 w 38"/>
                <a:gd name="T55" fmla="*/ 801465843 h 58"/>
                <a:gd name="T56" fmla="*/ 268597480 w 38"/>
                <a:gd name="T57" fmla="*/ 857708732 h 58"/>
                <a:gd name="T58" fmla="*/ 268597480 w 38"/>
                <a:gd name="T59" fmla="*/ 660856748 h 58"/>
                <a:gd name="T60" fmla="*/ 127230188 w 38"/>
                <a:gd name="T61" fmla="*/ 562432631 h 58"/>
                <a:gd name="T62" fmla="*/ 0 w 38"/>
                <a:gd name="T63" fmla="*/ 196851983 h 58"/>
                <a:gd name="T64" fmla="*/ 197911954 w 38"/>
                <a:gd name="T65" fmla="*/ 0 h 58"/>
                <a:gd name="T66" fmla="*/ 565465411 w 38"/>
                <a:gd name="T67" fmla="*/ 0 h 58"/>
                <a:gd name="T68" fmla="*/ 367553457 w 38"/>
                <a:gd name="T69" fmla="*/ 196851983 h 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8"/>
                <a:gd name="T106" fmla="*/ 0 h 58"/>
                <a:gd name="T107" fmla="*/ 38 w 38"/>
                <a:gd name="T108" fmla="*/ 58 h 5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8" h="58">
                  <a:moveTo>
                    <a:pt x="11" y="6"/>
                  </a:moveTo>
                  <a:cubicBezTo>
                    <a:pt x="11" y="8"/>
                    <a:pt x="16" y="4"/>
                    <a:pt x="19" y="4"/>
                  </a:cubicBezTo>
                  <a:cubicBezTo>
                    <a:pt x="20" y="6"/>
                    <a:pt x="20" y="9"/>
                    <a:pt x="20" y="11"/>
                  </a:cubicBezTo>
                  <a:cubicBezTo>
                    <a:pt x="17" y="12"/>
                    <a:pt x="15" y="13"/>
                    <a:pt x="14" y="15"/>
                  </a:cubicBezTo>
                  <a:cubicBezTo>
                    <a:pt x="15" y="17"/>
                    <a:pt x="18" y="19"/>
                    <a:pt x="21" y="19"/>
                  </a:cubicBezTo>
                  <a:cubicBezTo>
                    <a:pt x="21" y="23"/>
                    <a:pt x="26" y="22"/>
                    <a:pt x="25" y="27"/>
                  </a:cubicBezTo>
                  <a:cubicBezTo>
                    <a:pt x="25" y="28"/>
                    <a:pt x="27" y="28"/>
                    <a:pt x="27" y="29"/>
                  </a:cubicBezTo>
                  <a:cubicBezTo>
                    <a:pt x="27" y="31"/>
                    <a:pt x="31" y="30"/>
                    <a:pt x="32" y="31"/>
                  </a:cubicBezTo>
                  <a:cubicBezTo>
                    <a:pt x="31" y="33"/>
                    <a:pt x="30" y="34"/>
                    <a:pt x="30" y="36"/>
                  </a:cubicBezTo>
                  <a:cubicBezTo>
                    <a:pt x="32" y="36"/>
                    <a:pt x="35" y="36"/>
                    <a:pt x="37" y="37"/>
                  </a:cubicBezTo>
                  <a:cubicBezTo>
                    <a:pt x="35" y="39"/>
                    <a:pt x="38" y="42"/>
                    <a:pt x="37" y="44"/>
                  </a:cubicBezTo>
                  <a:cubicBezTo>
                    <a:pt x="36" y="45"/>
                    <a:pt x="34" y="44"/>
                    <a:pt x="34" y="44"/>
                  </a:cubicBezTo>
                  <a:cubicBezTo>
                    <a:pt x="34" y="46"/>
                    <a:pt x="36" y="45"/>
                    <a:pt x="37" y="46"/>
                  </a:cubicBezTo>
                  <a:cubicBezTo>
                    <a:pt x="36" y="47"/>
                    <a:pt x="34" y="47"/>
                    <a:pt x="34" y="49"/>
                  </a:cubicBezTo>
                  <a:cubicBezTo>
                    <a:pt x="33" y="50"/>
                    <a:pt x="32" y="51"/>
                    <a:pt x="31" y="51"/>
                  </a:cubicBezTo>
                  <a:cubicBezTo>
                    <a:pt x="27" y="51"/>
                    <a:pt x="24" y="50"/>
                    <a:pt x="19" y="50"/>
                  </a:cubicBezTo>
                  <a:cubicBezTo>
                    <a:pt x="17" y="52"/>
                    <a:pt x="18" y="52"/>
                    <a:pt x="14" y="51"/>
                  </a:cubicBezTo>
                  <a:cubicBezTo>
                    <a:pt x="13" y="54"/>
                    <a:pt x="6" y="58"/>
                    <a:pt x="6" y="51"/>
                  </a:cubicBezTo>
                  <a:cubicBezTo>
                    <a:pt x="7" y="52"/>
                    <a:pt x="8" y="50"/>
                    <a:pt x="8" y="50"/>
                  </a:cubicBezTo>
                  <a:cubicBezTo>
                    <a:pt x="9" y="50"/>
                    <a:pt x="10" y="51"/>
                    <a:pt x="10" y="51"/>
                  </a:cubicBezTo>
                  <a:cubicBezTo>
                    <a:pt x="11" y="51"/>
                    <a:pt x="10" y="50"/>
                    <a:pt x="11" y="49"/>
                  </a:cubicBezTo>
                  <a:cubicBezTo>
                    <a:pt x="12" y="48"/>
                    <a:pt x="15" y="49"/>
                    <a:pt x="18" y="48"/>
                  </a:cubicBezTo>
                  <a:cubicBezTo>
                    <a:pt x="17" y="42"/>
                    <a:pt x="11" y="46"/>
                    <a:pt x="8" y="44"/>
                  </a:cubicBezTo>
                  <a:cubicBezTo>
                    <a:pt x="8" y="42"/>
                    <a:pt x="8" y="40"/>
                    <a:pt x="8" y="37"/>
                  </a:cubicBezTo>
                  <a:cubicBezTo>
                    <a:pt x="11" y="38"/>
                    <a:pt x="13" y="37"/>
                    <a:pt x="11" y="36"/>
                  </a:cubicBezTo>
                  <a:cubicBezTo>
                    <a:pt x="12" y="33"/>
                    <a:pt x="13" y="37"/>
                    <a:pt x="15" y="36"/>
                  </a:cubicBezTo>
                  <a:cubicBezTo>
                    <a:pt x="18" y="36"/>
                    <a:pt x="14" y="31"/>
                    <a:pt x="17" y="29"/>
                  </a:cubicBezTo>
                  <a:cubicBezTo>
                    <a:pt x="16" y="27"/>
                    <a:pt x="12" y="28"/>
                    <a:pt x="13" y="24"/>
                  </a:cubicBezTo>
                  <a:cubicBezTo>
                    <a:pt x="12" y="25"/>
                    <a:pt x="10" y="26"/>
                    <a:pt x="8" y="26"/>
                  </a:cubicBezTo>
                  <a:cubicBezTo>
                    <a:pt x="8" y="24"/>
                    <a:pt x="8" y="22"/>
                    <a:pt x="8" y="20"/>
                  </a:cubicBezTo>
                  <a:cubicBezTo>
                    <a:pt x="8" y="18"/>
                    <a:pt x="4" y="19"/>
                    <a:pt x="4" y="17"/>
                  </a:cubicBezTo>
                  <a:cubicBezTo>
                    <a:pt x="6" y="13"/>
                    <a:pt x="5" y="6"/>
                    <a:pt x="0" y="6"/>
                  </a:cubicBezTo>
                  <a:cubicBezTo>
                    <a:pt x="2" y="3"/>
                    <a:pt x="5" y="3"/>
                    <a:pt x="6" y="0"/>
                  </a:cubicBezTo>
                  <a:cubicBezTo>
                    <a:pt x="10" y="0"/>
                    <a:pt x="13" y="0"/>
                    <a:pt x="17" y="0"/>
                  </a:cubicBezTo>
                  <a:cubicBezTo>
                    <a:pt x="14" y="1"/>
                    <a:pt x="12" y="3"/>
                    <a:pt x="11" y="6"/>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13" name="Freeform 93"/>
            <p:cNvSpPr>
              <a:spLocks noChangeArrowheads="1"/>
            </p:cNvSpPr>
            <p:nvPr/>
          </p:nvSpPr>
          <p:spPr bwMode="auto">
            <a:xfrm>
              <a:off x="228600" y="862012"/>
              <a:ext cx="38100" cy="30162"/>
            </a:xfrm>
            <a:custGeom>
              <a:avLst/>
              <a:gdLst>
                <a:gd name="T0" fmla="*/ 319354200 w 10"/>
                <a:gd name="T1" fmla="*/ 28431455 h 8"/>
                <a:gd name="T2" fmla="*/ 348386400 w 10"/>
                <a:gd name="T3" fmla="*/ 199008876 h 8"/>
                <a:gd name="T4" fmla="*/ 174193200 w 10"/>
                <a:gd name="T5" fmla="*/ 270081859 h 8"/>
                <a:gd name="T6" fmla="*/ 174193200 w 10"/>
                <a:gd name="T7" fmla="*/ 199008876 h 8"/>
                <a:gd name="T8" fmla="*/ 72580500 w 10"/>
                <a:gd name="T9" fmla="*/ 241650404 h 8"/>
                <a:gd name="T10" fmla="*/ 101612700 w 10"/>
                <a:gd name="T11" fmla="*/ 199008876 h 8"/>
                <a:gd name="T12" fmla="*/ 319354200 w 10"/>
                <a:gd name="T13" fmla="*/ 28431455 h 8"/>
                <a:gd name="T14" fmla="*/ 0 60000 65536"/>
                <a:gd name="T15" fmla="*/ 0 60000 65536"/>
                <a:gd name="T16" fmla="*/ 0 60000 65536"/>
                <a:gd name="T17" fmla="*/ 0 60000 65536"/>
                <a:gd name="T18" fmla="*/ 0 60000 65536"/>
                <a:gd name="T19" fmla="*/ 0 60000 65536"/>
                <a:gd name="T20" fmla="*/ 0 60000 65536"/>
                <a:gd name="T21" fmla="*/ 0 w 10"/>
                <a:gd name="T22" fmla="*/ 0 h 8"/>
                <a:gd name="T23" fmla="*/ 10 w 1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8">
                  <a:moveTo>
                    <a:pt x="9" y="1"/>
                  </a:moveTo>
                  <a:cubicBezTo>
                    <a:pt x="8" y="3"/>
                    <a:pt x="9" y="5"/>
                    <a:pt x="10" y="6"/>
                  </a:cubicBezTo>
                  <a:cubicBezTo>
                    <a:pt x="9" y="8"/>
                    <a:pt x="7" y="8"/>
                    <a:pt x="5" y="8"/>
                  </a:cubicBezTo>
                  <a:cubicBezTo>
                    <a:pt x="5" y="7"/>
                    <a:pt x="5" y="7"/>
                    <a:pt x="5" y="6"/>
                  </a:cubicBezTo>
                  <a:cubicBezTo>
                    <a:pt x="4" y="6"/>
                    <a:pt x="3" y="7"/>
                    <a:pt x="2" y="7"/>
                  </a:cubicBezTo>
                  <a:cubicBezTo>
                    <a:pt x="0" y="6"/>
                    <a:pt x="3" y="7"/>
                    <a:pt x="3" y="6"/>
                  </a:cubicBezTo>
                  <a:cubicBezTo>
                    <a:pt x="4" y="5"/>
                    <a:pt x="7" y="0"/>
                    <a:pt x="9"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14" name="Freeform 94"/>
            <p:cNvSpPr>
              <a:spLocks noChangeArrowheads="1"/>
            </p:cNvSpPr>
            <p:nvPr/>
          </p:nvSpPr>
          <p:spPr bwMode="auto">
            <a:xfrm>
              <a:off x="5532438" y="1219200"/>
              <a:ext cx="22225" cy="25400"/>
            </a:xfrm>
            <a:custGeom>
              <a:avLst/>
              <a:gdLst>
                <a:gd name="T0" fmla="*/ 27440467 w 6"/>
                <a:gd name="T1" fmla="*/ 65833171 h 7"/>
                <a:gd name="T2" fmla="*/ 192090675 w 6"/>
                <a:gd name="T3" fmla="*/ 0 h 7"/>
                <a:gd name="T4" fmla="*/ 0 w 6"/>
                <a:gd name="T5" fmla="*/ 184331429 h 7"/>
                <a:gd name="T6" fmla="*/ 27440467 w 6"/>
                <a:gd name="T7" fmla="*/ 65833171 h 7"/>
                <a:gd name="T8" fmla="*/ 0 60000 65536"/>
                <a:gd name="T9" fmla="*/ 0 60000 65536"/>
                <a:gd name="T10" fmla="*/ 0 60000 65536"/>
                <a:gd name="T11" fmla="*/ 0 60000 65536"/>
                <a:gd name="T12" fmla="*/ 0 w 6"/>
                <a:gd name="T13" fmla="*/ 0 h 7"/>
                <a:gd name="T14" fmla="*/ 6 w 6"/>
                <a:gd name="T15" fmla="*/ 7 h 7"/>
              </a:gdLst>
              <a:ahLst/>
              <a:cxnLst>
                <a:cxn ang="T8">
                  <a:pos x="T0" y="T1"/>
                </a:cxn>
                <a:cxn ang="T9">
                  <a:pos x="T2" y="T3"/>
                </a:cxn>
                <a:cxn ang="T10">
                  <a:pos x="T4" y="T5"/>
                </a:cxn>
                <a:cxn ang="T11">
                  <a:pos x="T6" y="T7"/>
                </a:cxn>
              </a:cxnLst>
              <a:rect l="T12" t="T13" r="T14" b="T15"/>
              <a:pathLst>
                <a:path w="6" h="7">
                  <a:moveTo>
                    <a:pt x="1" y="2"/>
                  </a:moveTo>
                  <a:cubicBezTo>
                    <a:pt x="2" y="0"/>
                    <a:pt x="3" y="2"/>
                    <a:pt x="6" y="0"/>
                  </a:cubicBezTo>
                  <a:cubicBezTo>
                    <a:pt x="5" y="3"/>
                    <a:pt x="4" y="7"/>
                    <a:pt x="0" y="6"/>
                  </a:cubicBezTo>
                  <a:cubicBezTo>
                    <a:pt x="0" y="5"/>
                    <a:pt x="5" y="3"/>
                    <a:pt x="1" y="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15" name="Freeform 95"/>
            <p:cNvSpPr>
              <a:spLocks noChangeArrowheads="1"/>
            </p:cNvSpPr>
            <p:nvPr/>
          </p:nvSpPr>
          <p:spPr bwMode="auto">
            <a:xfrm>
              <a:off x="4973638" y="1916112"/>
              <a:ext cx="179388" cy="201612"/>
            </a:xfrm>
            <a:custGeom>
              <a:avLst/>
              <a:gdLst>
                <a:gd name="T0" fmla="*/ 1243065409 w 48"/>
                <a:gd name="T1" fmla="*/ 97576474 h 54"/>
                <a:gd name="T2" fmla="*/ 1410669860 w 48"/>
                <a:gd name="T3" fmla="*/ 167274490 h 54"/>
                <a:gd name="T4" fmla="*/ 1578274310 w 48"/>
                <a:gd name="T5" fmla="*/ 292729423 h 54"/>
                <a:gd name="T6" fmla="*/ 1410669860 w 48"/>
                <a:gd name="T7" fmla="*/ 487878639 h 54"/>
                <a:gd name="T8" fmla="*/ 1382737653 w 48"/>
                <a:gd name="T9" fmla="*/ 724851143 h 54"/>
                <a:gd name="T10" fmla="*/ 1452571907 w 48"/>
                <a:gd name="T11" fmla="*/ 780608062 h 54"/>
                <a:gd name="T12" fmla="*/ 1452571907 w 48"/>
                <a:gd name="T13" fmla="*/ 892125633 h 54"/>
                <a:gd name="T14" fmla="*/ 1508440057 w 48"/>
                <a:gd name="T15" fmla="*/ 989698374 h 54"/>
                <a:gd name="T16" fmla="*/ 1354801709 w 48"/>
                <a:gd name="T17" fmla="*/ 1087274848 h 54"/>
                <a:gd name="T18" fmla="*/ 1284967456 w 48"/>
                <a:gd name="T19" fmla="*/ 1282427797 h 54"/>
                <a:gd name="T20" fmla="*/ 1284967456 w 48"/>
                <a:gd name="T21" fmla="*/ 1380004272 h 54"/>
                <a:gd name="T22" fmla="*/ 1215133202 w 48"/>
                <a:gd name="T23" fmla="*/ 1380004272 h 54"/>
                <a:gd name="T24" fmla="*/ 1089430799 w 48"/>
                <a:gd name="T25" fmla="*/ 1505459205 h 54"/>
                <a:gd name="T26" fmla="*/ 1089430799 w 48"/>
                <a:gd name="T27" fmla="*/ 1742427976 h 54"/>
                <a:gd name="T28" fmla="*/ 726285953 w 48"/>
                <a:gd name="T29" fmla="*/ 1644855236 h 54"/>
                <a:gd name="T30" fmla="*/ 684383906 w 48"/>
                <a:gd name="T31" fmla="*/ 1700612154 h 54"/>
                <a:gd name="T32" fmla="*/ 558681503 w 48"/>
                <a:gd name="T33" fmla="*/ 1644855236 h 54"/>
                <a:gd name="T34" fmla="*/ 363144845 w 48"/>
                <a:gd name="T35" fmla="*/ 1644855236 h 54"/>
                <a:gd name="T36" fmla="*/ 265374648 w 48"/>
                <a:gd name="T37" fmla="*/ 1603035680 h 54"/>
                <a:gd name="T38" fmla="*/ 97770197 w 48"/>
                <a:gd name="T39" fmla="*/ 1380004272 h 54"/>
                <a:gd name="T40" fmla="*/ 125702404 w 48"/>
                <a:gd name="T41" fmla="*/ 1212729782 h 54"/>
                <a:gd name="T42" fmla="*/ 97770197 w 48"/>
                <a:gd name="T43" fmla="*/ 1212729782 h 54"/>
                <a:gd name="T44" fmla="*/ 69834254 w 48"/>
                <a:gd name="T45" fmla="*/ 892125633 h 54"/>
                <a:gd name="T46" fmla="*/ 432979099 w 48"/>
                <a:gd name="T47" fmla="*/ 850306077 h 54"/>
                <a:gd name="T48" fmla="*/ 432979099 w 48"/>
                <a:gd name="T49" fmla="*/ 752729603 h 54"/>
                <a:gd name="T50" fmla="*/ 726285953 w 48"/>
                <a:gd name="T51" fmla="*/ 557576654 h 54"/>
                <a:gd name="T52" fmla="*/ 949758554 w 48"/>
                <a:gd name="T53" fmla="*/ 487878639 h 54"/>
                <a:gd name="T54" fmla="*/ 991660601 w 48"/>
                <a:gd name="T55" fmla="*/ 362423705 h 54"/>
                <a:gd name="T56" fmla="*/ 1047528752 w 48"/>
                <a:gd name="T57" fmla="*/ 362423705 h 54"/>
                <a:gd name="T58" fmla="*/ 1145298949 w 48"/>
                <a:gd name="T59" fmla="*/ 292729423 h 54"/>
                <a:gd name="T60" fmla="*/ 1284967456 w 48"/>
                <a:gd name="T61" fmla="*/ 97576474 h 54"/>
                <a:gd name="T62" fmla="*/ 1243065409 w 48"/>
                <a:gd name="T63" fmla="*/ 97576474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8"/>
                <a:gd name="T97" fmla="*/ 0 h 54"/>
                <a:gd name="T98" fmla="*/ 48 w 48"/>
                <a:gd name="T99" fmla="*/ 54 h 5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8" h="54">
                  <a:moveTo>
                    <a:pt x="38" y="3"/>
                  </a:moveTo>
                  <a:cubicBezTo>
                    <a:pt x="39" y="0"/>
                    <a:pt x="41" y="5"/>
                    <a:pt x="43" y="5"/>
                  </a:cubicBezTo>
                  <a:cubicBezTo>
                    <a:pt x="44" y="6"/>
                    <a:pt x="45" y="8"/>
                    <a:pt x="48" y="9"/>
                  </a:cubicBezTo>
                  <a:cubicBezTo>
                    <a:pt x="47" y="12"/>
                    <a:pt x="47" y="15"/>
                    <a:pt x="43" y="15"/>
                  </a:cubicBezTo>
                  <a:cubicBezTo>
                    <a:pt x="42" y="17"/>
                    <a:pt x="44" y="21"/>
                    <a:pt x="42" y="22"/>
                  </a:cubicBezTo>
                  <a:cubicBezTo>
                    <a:pt x="41" y="23"/>
                    <a:pt x="44" y="23"/>
                    <a:pt x="44" y="24"/>
                  </a:cubicBezTo>
                  <a:cubicBezTo>
                    <a:pt x="44" y="25"/>
                    <a:pt x="44" y="27"/>
                    <a:pt x="44" y="27"/>
                  </a:cubicBezTo>
                  <a:cubicBezTo>
                    <a:pt x="45" y="29"/>
                    <a:pt x="46" y="28"/>
                    <a:pt x="46" y="30"/>
                  </a:cubicBezTo>
                  <a:cubicBezTo>
                    <a:pt x="46" y="33"/>
                    <a:pt x="42" y="35"/>
                    <a:pt x="41" y="33"/>
                  </a:cubicBezTo>
                  <a:cubicBezTo>
                    <a:pt x="41" y="36"/>
                    <a:pt x="42" y="37"/>
                    <a:pt x="39" y="39"/>
                  </a:cubicBezTo>
                  <a:cubicBezTo>
                    <a:pt x="39" y="40"/>
                    <a:pt x="40" y="41"/>
                    <a:pt x="39" y="42"/>
                  </a:cubicBezTo>
                  <a:cubicBezTo>
                    <a:pt x="39" y="42"/>
                    <a:pt x="37" y="41"/>
                    <a:pt x="37" y="42"/>
                  </a:cubicBezTo>
                  <a:cubicBezTo>
                    <a:pt x="36" y="43"/>
                    <a:pt x="37" y="48"/>
                    <a:pt x="33" y="46"/>
                  </a:cubicBezTo>
                  <a:cubicBezTo>
                    <a:pt x="36" y="48"/>
                    <a:pt x="33" y="49"/>
                    <a:pt x="33" y="53"/>
                  </a:cubicBezTo>
                  <a:cubicBezTo>
                    <a:pt x="27" y="54"/>
                    <a:pt x="26" y="51"/>
                    <a:pt x="22" y="50"/>
                  </a:cubicBezTo>
                  <a:cubicBezTo>
                    <a:pt x="21" y="50"/>
                    <a:pt x="21" y="51"/>
                    <a:pt x="21" y="52"/>
                  </a:cubicBezTo>
                  <a:cubicBezTo>
                    <a:pt x="18" y="53"/>
                    <a:pt x="18" y="50"/>
                    <a:pt x="17" y="50"/>
                  </a:cubicBezTo>
                  <a:cubicBezTo>
                    <a:pt x="15" y="49"/>
                    <a:pt x="13" y="51"/>
                    <a:pt x="11" y="50"/>
                  </a:cubicBezTo>
                  <a:cubicBezTo>
                    <a:pt x="10" y="49"/>
                    <a:pt x="12" y="46"/>
                    <a:pt x="8" y="49"/>
                  </a:cubicBezTo>
                  <a:cubicBezTo>
                    <a:pt x="7" y="46"/>
                    <a:pt x="7" y="42"/>
                    <a:pt x="3" y="42"/>
                  </a:cubicBezTo>
                  <a:cubicBezTo>
                    <a:pt x="3" y="40"/>
                    <a:pt x="4" y="39"/>
                    <a:pt x="4" y="37"/>
                  </a:cubicBezTo>
                  <a:cubicBezTo>
                    <a:pt x="4" y="35"/>
                    <a:pt x="3" y="37"/>
                    <a:pt x="3" y="37"/>
                  </a:cubicBezTo>
                  <a:cubicBezTo>
                    <a:pt x="0" y="35"/>
                    <a:pt x="2" y="32"/>
                    <a:pt x="2" y="27"/>
                  </a:cubicBezTo>
                  <a:cubicBezTo>
                    <a:pt x="6" y="28"/>
                    <a:pt x="10" y="28"/>
                    <a:pt x="13" y="26"/>
                  </a:cubicBezTo>
                  <a:cubicBezTo>
                    <a:pt x="13" y="24"/>
                    <a:pt x="15" y="23"/>
                    <a:pt x="13" y="23"/>
                  </a:cubicBezTo>
                  <a:cubicBezTo>
                    <a:pt x="15" y="21"/>
                    <a:pt x="24" y="18"/>
                    <a:pt x="22" y="17"/>
                  </a:cubicBezTo>
                  <a:cubicBezTo>
                    <a:pt x="23" y="15"/>
                    <a:pt x="26" y="15"/>
                    <a:pt x="29" y="15"/>
                  </a:cubicBezTo>
                  <a:cubicBezTo>
                    <a:pt x="31" y="15"/>
                    <a:pt x="29" y="12"/>
                    <a:pt x="30" y="11"/>
                  </a:cubicBezTo>
                  <a:cubicBezTo>
                    <a:pt x="30" y="11"/>
                    <a:pt x="32" y="11"/>
                    <a:pt x="32" y="11"/>
                  </a:cubicBezTo>
                  <a:cubicBezTo>
                    <a:pt x="33" y="10"/>
                    <a:pt x="32" y="8"/>
                    <a:pt x="35" y="9"/>
                  </a:cubicBezTo>
                  <a:cubicBezTo>
                    <a:pt x="33" y="4"/>
                    <a:pt x="38" y="5"/>
                    <a:pt x="39" y="3"/>
                  </a:cubicBezTo>
                  <a:cubicBezTo>
                    <a:pt x="39" y="3"/>
                    <a:pt x="39" y="3"/>
                    <a:pt x="38" y="3"/>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16" name="Freeform 96"/>
            <p:cNvSpPr>
              <a:spLocks noChangeArrowheads="1"/>
            </p:cNvSpPr>
            <p:nvPr/>
          </p:nvSpPr>
          <p:spPr bwMode="auto">
            <a:xfrm>
              <a:off x="5157788" y="2062162"/>
              <a:ext cx="77788" cy="90487"/>
            </a:xfrm>
            <a:custGeom>
              <a:avLst/>
              <a:gdLst>
                <a:gd name="T0" fmla="*/ 603723781 w 21"/>
                <a:gd name="T1" fmla="*/ 0 h 24"/>
                <a:gd name="T2" fmla="*/ 480237183 w 21"/>
                <a:gd name="T3" fmla="*/ 170583076 h 24"/>
                <a:gd name="T4" fmla="*/ 452792835 w 21"/>
                <a:gd name="T5" fmla="*/ 170583076 h 24"/>
                <a:gd name="T6" fmla="*/ 480237183 w 21"/>
                <a:gd name="T7" fmla="*/ 298516613 h 24"/>
                <a:gd name="T8" fmla="*/ 548842494 w 21"/>
                <a:gd name="T9" fmla="*/ 369594152 h 24"/>
                <a:gd name="T10" fmla="*/ 603723781 w 21"/>
                <a:gd name="T11" fmla="*/ 710756534 h 24"/>
                <a:gd name="T12" fmla="*/ 452792835 w 21"/>
                <a:gd name="T13" fmla="*/ 710756534 h 24"/>
                <a:gd name="T14" fmla="*/ 315582212 w 21"/>
                <a:gd name="T15" fmla="*/ 341162382 h 24"/>
                <a:gd name="T16" fmla="*/ 192095614 w 21"/>
                <a:gd name="T17" fmla="*/ 440667920 h 24"/>
                <a:gd name="T18" fmla="*/ 192095614 w 21"/>
                <a:gd name="T19" fmla="*/ 682324764 h 24"/>
                <a:gd name="T20" fmla="*/ 68605312 w 21"/>
                <a:gd name="T21" fmla="*/ 810262071 h 24"/>
                <a:gd name="T22" fmla="*/ 27440643 w 21"/>
                <a:gd name="T23" fmla="*/ 611250996 h 24"/>
                <a:gd name="T24" fmla="*/ 68605312 w 21"/>
                <a:gd name="T25" fmla="*/ 568605227 h 24"/>
                <a:gd name="T26" fmla="*/ 27440643 w 21"/>
                <a:gd name="T27" fmla="*/ 540173457 h 24"/>
                <a:gd name="T28" fmla="*/ 68605312 w 21"/>
                <a:gd name="T29" fmla="*/ 369594152 h 24"/>
                <a:gd name="T30" fmla="*/ 0 w 21"/>
                <a:gd name="T31" fmla="*/ 298516613 h 24"/>
                <a:gd name="T32" fmla="*/ 288141569 w 21"/>
                <a:gd name="T33" fmla="*/ 0 h 24"/>
                <a:gd name="T34" fmla="*/ 603723781 w 21"/>
                <a:gd name="T35" fmla="*/ 0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1"/>
                <a:gd name="T55" fmla="*/ 0 h 24"/>
                <a:gd name="T56" fmla="*/ 21 w 21"/>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1" h="24">
                  <a:moveTo>
                    <a:pt x="19" y="0"/>
                  </a:moveTo>
                  <a:cubicBezTo>
                    <a:pt x="21" y="5"/>
                    <a:pt x="13" y="3"/>
                    <a:pt x="15" y="5"/>
                  </a:cubicBezTo>
                  <a:cubicBezTo>
                    <a:pt x="17" y="7"/>
                    <a:pt x="15" y="5"/>
                    <a:pt x="14" y="5"/>
                  </a:cubicBezTo>
                  <a:cubicBezTo>
                    <a:pt x="14" y="7"/>
                    <a:pt x="14" y="7"/>
                    <a:pt x="15" y="9"/>
                  </a:cubicBezTo>
                  <a:cubicBezTo>
                    <a:pt x="15" y="9"/>
                    <a:pt x="17" y="10"/>
                    <a:pt x="17" y="11"/>
                  </a:cubicBezTo>
                  <a:cubicBezTo>
                    <a:pt x="18" y="14"/>
                    <a:pt x="18" y="18"/>
                    <a:pt x="19" y="21"/>
                  </a:cubicBezTo>
                  <a:cubicBezTo>
                    <a:pt x="17" y="21"/>
                    <a:pt x="15" y="21"/>
                    <a:pt x="14" y="21"/>
                  </a:cubicBezTo>
                  <a:cubicBezTo>
                    <a:pt x="13" y="18"/>
                    <a:pt x="11" y="14"/>
                    <a:pt x="10" y="10"/>
                  </a:cubicBezTo>
                  <a:cubicBezTo>
                    <a:pt x="8" y="10"/>
                    <a:pt x="9" y="14"/>
                    <a:pt x="6" y="13"/>
                  </a:cubicBezTo>
                  <a:cubicBezTo>
                    <a:pt x="6" y="16"/>
                    <a:pt x="6" y="18"/>
                    <a:pt x="6" y="20"/>
                  </a:cubicBezTo>
                  <a:cubicBezTo>
                    <a:pt x="6" y="23"/>
                    <a:pt x="2" y="22"/>
                    <a:pt x="2" y="24"/>
                  </a:cubicBezTo>
                  <a:cubicBezTo>
                    <a:pt x="0" y="24"/>
                    <a:pt x="0" y="20"/>
                    <a:pt x="1" y="18"/>
                  </a:cubicBezTo>
                  <a:cubicBezTo>
                    <a:pt x="1" y="17"/>
                    <a:pt x="2" y="17"/>
                    <a:pt x="2" y="17"/>
                  </a:cubicBezTo>
                  <a:cubicBezTo>
                    <a:pt x="2" y="15"/>
                    <a:pt x="1" y="16"/>
                    <a:pt x="1" y="16"/>
                  </a:cubicBezTo>
                  <a:cubicBezTo>
                    <a:pt x="1" y="15"/>
                    <a:pt x="3" y="13"/>
                    <a:pt x="2" y="11"/>
                  </a:cubicBezTo>
                  <a:cubicBezTo>
                    <a:pt x="3" y="9"/>
                    <a:pt x="1" y="9"/>
                    <a:pt x="0" y="9"/>
                  </a:cubicBezTo>
                  <a:cubicBezTo>
                    <a:pt x="1" y="4"/>
                    <a:pt x="3" y="0"/>
                    <a:pt x="9" y="0"/>
                  </a:cubicBezTo>
                  <a:cubicBezTo>
                    <a:pt x="5" y="4"/>
                    <a:pt x="16" y="0"/>
                    <a:pt x="19"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17" name="Freeform 97"/>
            <p:cNvSpPr>
              <a:spLocks noChangeArrowheads="1"/>
            </p:cNvSpPr>
            <p:nvPr/>
          </p:nvSpPr>
          <p:spPr bwMode="auto">
            <a:xfrm>
              <a:off x="4913313" y="2152650"/>
              <a:ext cx="187325" cy="52387"/>
            </a:xfrm>
            <a:custGeom>
              <a:avLst/>
              <a:gdLst>
                <a:gd name="T0" fmla="*/ 28072525 w 50"/>
                <a:gd name="T1" fmla="*/ 168023819 h 14"/>
                <a:gd name="T2" fmla="*/ 196507672 w 50"/>
                <a:gd name="T3" fmla="*/ 28004593 h 14"/>
                <a:gd name="T4" fmla="*/ 266690856 w 50"/>
                <a:gd name="T5" fmla="*/ 98016077 h 14"/>
                <a:gd name="T6" fmla="*/ 364942819 w 50"/>
                <a:gd name="T7" fmla="*/ 168023819 h 14"/>
                <a:gd name="T8" fmla="*/ 729885637 w 50"/>
                <a:gd name="T9" fmla="*/ 238035302 h 14"/>
                <a:gd name="T10" fmla="*/ 1122900980 w 50"/>
                <a:gd name="T11" fmla="*/ 196028412 h 14"/>
                <a:gd name="T12" fmla="*/ 1221156689 w 50"/>
                <a:gd name="T13" fmla="*/ 266039896 h 14"/>
                <a:gd name="T14" fmla="*/ 1319408652 w 50"/>
                <a:gd name="T15" fmla="*/ 294044489 h 14"/>
                <a:gd name="T16" fmla="*/ 1529954459 w 50"/>
                <a:gd name="T17" fmla="*/ 294044489 h 14"/>
                <a:gd name="T18" fmla="*/ 1558026983 w 50"/>
                <a:gd name="T19" fmla="*/ 434063714 h 14"/>
                <a:gd name="T20" fmla="*/ 1487843799 w 50"/>
                <a:gd name="T21" fmla="*/ 434063714 h 14"/>
                <a:gd name="T22" fmla="*/ 701813113 w 50"/>
                <a:gd name="T23" fmla="*/ 294044489 h 14"/>
                <a:gd name="T24" fmla="*/ 491271052 w 50"/>
                <a:gd name="T25" fmla="*/ 294044489 h 14"/>
                <a:gd name="T26" fmla="*/ 238618332 w 50"/>
                <a:gd name="T27" fmla="*/ 238035302 h 14"/>
                <a:gd name="T28" fmla="*/ 28072525 w 50"/>
                <a:gd name="T29" fmla="*/ 168023819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14"/>
                <a:gd name="T47" fmla="*/ 50 w 50"/>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14">
                  <a:moveTo>
                    <a:pt x="1" y="5"/>
                  </a:moveTo>
                  <a:cubicBezTo>
                    <a:pt x="0" y="1"/>
                    <a:pt x="5" y="3"/>
                    <a:pt x="6" y="1"/>
                  </a:cubicBezTo>
                  <a:cubicBezTo>
                    <a:pt x="8" y="0"/>
                    <a:pt x="7" y="3"/>
                    <a:pt x="8" y="3"/>
                  </a:cubicBezTo>
                  <a:cubicBezTo>
                    <a:pt x="9" y="4"/>
                    <a:pt x="11" y="3"/>
                    <a:pt x="11" y="5"/>
                  </a:cubicBezTo>
                  <a:cubicBezTo>
                    <a:pt x="16" y="3"/>
                    <a:pt x="18" y="4"/>
                    <a:pt x="22" y="7"/>
                  </a:cubicBezTo>
                  <a:cubicBezTo>
                    <a:pt x="27" y="4"/>
                    <a:pt x="28" y="6"/>
                    <a:pt x="34" y="6"/>
                  </a:cubicBezTo>
                  <a:cubicBezTo>
                    <a:pt x="36" y="5"/>
                    <a:pt x="36" y="7"/>
                    <a:pt x="37" y="8"/>
                  </a:cubicBezTo>
                  <a:cubicBezTo>
                    <a:pt x="38" y="8"/>
                    <a:pt x="40" y="8"/>
                    <a:pt x="40" y="9"/>
                  </a:cubicBezTo>
                  <a:cubicBezTo>
                    <a:pt x="43" y="8"/>
                    <a:pt x="46" y="12"/>
                    <a:pt x="46" y="9"/>
                  </a:cubicBezTo>
                  <a:cubicBezTo>
                    <a:pt x="50" y="9"/>
                    <a:pt x="43" y="13"/>
                    <a:pt x="47" y="13"/>
                  </a:cubicBezTo>
                  <a:cubicBezTo>
                    <a:pt x="47" y="14"/>
                    <a:pt x="46" y="13"/>
                    <a:pt x="45" y="13"/>
                  </a:cubicBezTo>
                  <a:cubicBezTo>
                    <a:pt x="36" y="14"/>
                    <a:pt x="28" y="11"/>
                    <a:pt x="21" y="9"/>
                  </a:cubicBezTo>
                  <a:cubicBezTo>
                    <a:pt x="19" y="9"/>
                    <a:pt x="17" y="10"/>
                    <a:pt x="15" y="9"/>
                  </a:cubicBezTo>
                  <a:cubicBezTo>
                    <a:pt x="12" y="9"/>
                    <a:pt x="10" y="8"/>
                    <a:pt x="7" y="7"/>
                  </a:cubicBezTo>
                  <a:cubicBezTo>
                    <a:pt x="5" y="6"/>
                    <a:pt x="2" y="7"/>
                    <a:pt x="1" y="5"/>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18" name="Freeform 98"/>
            <p:cNvSpPr>
              <a:spLocks noChangeArrowheads="1"/>
            </p:cNvSpPr>
            <p:nvPr/>
          </p:nvSpPr>
          <p:spPr bwMode="auto">
            <a:xfrm>
              <a:off x="5164138" y="2216150"/>
              <a:ext cx="26988" cy="11112"/>
            </a:xfrm>
            <a:custGeom>
              <a:avLst/>
              <a:gdLst>
                <a:gd name="T0" fmla="*/ 74321097 w 7"/>
                <a:gd name="T1" fmla="*/ 68598080 h 3"/>
                <a:gd name="T2" fmla="*/ 252692499 w 7"/>
                <a:gd name="T3" fmla="*/ 96037312 h 3"/>
                <a:gd name="T4" fmla="*/ 74321097 w 7"/>
                <a:gd name="T5" fmla="*/ 96037312 h 3"/>
                <a:gd name="T6" fmla="*/ 29729210 w 7"/>
                <a:gd name="T7" fmla="*/ 68598080 h 3"/>
                <a:gd name="T8" fmla="*/ 74321097 w 7"/>
                <a:gd name="T9" fmla="*/ 68598080 h 3"/>
                <a:gd name="T10" fmla="*/ 0 60000 65536"/>
                <a:gd name="T11" fmla="*/ 0 60000 65536"/>
                <a:gd name="T12" fmla="*/ 0 60000 65536"/>
                <a:gd name="T13" fmla="*/ 0 60000 65536"/>
                <a:gd name="T14" fmla="*/ 0 60000 65536"/>
                <a:gd name="T15" fmla="*/ 0 w 7"/>
                <a:gd name="T16" fmla="*/ 0 h 3"/>
                <a:gd name="T17" fmla="*/ 7 w 7"/>
                <a:gd name="T18" fmla="*/ 3 h 3"/>
              </a:gdLst>
              <a:ahLst/>
              <a:cxnLst>
                <a:cxn ang="T10">
                  <a:pos x="T0" y="T1"/>
                </a:cxn>
                <a:cxn ang="T11">
                  <a:pos x="T2" y="T3"/>
                </a:cxn>
                <a:cxn ang="T12">
                  <a:pos x="T4" y="T5"/>
                </a:cxn>
                <a:cxn ang="T13">
                  <a:pos x="T6" y="T7"/>
                </a:cxn>
                <a:cxn ang="T14">
                  <a:pos x="T8" y="T9"/>
                </a:cxn>
              </a:cxnLst>
              <a:rect l="T15" t="T16" r="T17" b="T18"/>
              <a:pathLst>
                <a:path w="7" h="3">
                  <a:moveTo>
                    <a:pt x="2" y="2"/>
                  </a:moveTo>
                  <a:cubicBezTo>
                    <a:pt x="4" y="2"/>
                    <a:pt x="7" y="1"/>
                    <a:pt x="7" y="3"/>
                  </a:cubicBezTo>
                  <a:cubicBezTo>
                    <a:pt x="6" y="3"/>
                    <a:pt x="4" y="3"/>
                    <a:pt x="2" y="3"/>
                  </a:cubicBezTo>
                  <a:cubicBezTo>
                    <a:pt x="3" y="2"/>
                    <a:pt x="2" y="2"/>
                    <a:pt x="1" y="2"/>
                  </a:cubicBezTo>
                  <a:cubicBezTo>
                    <a:pt x="0" y="0"/>
                    <a:pt x="2" y="0"/>
                    <a:pt x="2" y="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19" name="Freeform 99"/>
            <p:cNvSpPr>
              <a:spLocks noChangeArrowheads="1"/>
            </p:cNvSpPr>
            <p:nvPr/>
          </p:nvSpPr>
          <p:spPr bwMode="auto">
            <a:xfrm>
              <a:off x="6005513" y="2822575"/>
              <a:ext cx="138113" cy="139700"/>
            </a:xfrm>
            <a:custGeom>
              <a:avLst/>
              <a:gdLst>
                <a:gd name="T0" fmla="*/ 27868964 w 37"/>
                <a:gd name="T1" fmla="*/ 1083433911 h 37"/>
                <a:gd name="T2" fmla="*/ 97533907 w 37"/>
                <a:gd name="T3" fmla="*/ 912365597 h 37"/>
                <a:gd name="T4" fmla="*/ 195071548 w 37"/>
                <a:gd name="T5" fmla="*/ 883855470 h 37"/>
                <a:gd name="T6" fmla="*/ 195071548 w 37"/>
                <a:gd name="T7" fmla="*/ 784064362 h 37"/>
                <a:gd name="T8" fmla="*/ 264740224 w 37"/>
                <a:gd name="T9" fmla="*/ 784064362 h 37"/>
                <a:gd name="T10" fmla="*/ 292605455 w 37"/>
                <a:gd name="T11" fmla="*/ 712787157 h 37"/>
                <a:gd name="T12" fmla="*/ 459811772 w 37"/>
                <a:gd name="T13" fmla="*/ 684273254 h 37"/>
                <a:gd name="T14" fmla="*/ 529480449 w 37"/>
                <a:gd name="T15" fmla="*/ 570228970 h 37"/>
                <a:gd name="T16" fmla="*/ 627014356 w 37"/>
                <a:gd name="T17" fmla="*/ 470437862 h 37"/>
                <a:gd name="T18" fmla="*/ 682748551 w 37"/>
                <a:gd name="T19" fmla="*/ 413417608 h 37"/>
                <a:gd name="T20" fmla="*/ 822085904 w 37"/>
                <a:gd name="T21" fmla="*/ 441927735 h 37"/>
                <a:gd name="T22" fmla="*/ 752417227 w 37"/>
                <a:gd name="T23" fmla="*/ 270859422 h 37"/>
                <a:gd name="T24" fmla="*/ 919623544 w 37"/>
                <a:gd name="T25" fmla="*/ 71277205 h 37"/>
                <a:gd name="T26" fmla="*/ 1045026415 w 37"/>
                <a:gd name="T27" fmla="*/ 0 h 37"/>
                <a:gd name="T28" fmla="*/ 1142560323 w 37"/>
                <a:gd name="T29" fmla="*/ 71277205 h 37"/>
                <a:gd name="T30" fmla="*/ 1184363768 w 37"/>
                <a:gd name="T31" fmla="*/ 270859422 h 37"/>
                <a:gd name="T32" fmla="*/ 1142560323 w 37"/>
                <a:gd name="T33" fmla="*/ 413417608 h 37"/>
                <a:gd name="T34" fmla="*/ 1086826128 w 37"/>
                <a:gd name="T35" fmla="*/ 413417608 h 37"/>
                <a:gd name="T36" fmla="*/ 1045026415 w 37"/>
                <a:gd name="T37" fmla="*/ 570228970 h 37"/>
                <a:gd name="T38" fmla="*/ 877820099 w 37"/>
                <a:gd name="T39" fmla="*/ 641506176 h 37"/>
                <a:gd name="T40" fmla="*/ 752417227 w 37"/>
                <a:gd name="T41" fmla="*/ 912365597 h 37"/>
                <a:gd name="T42" fmla="*/ 682748551 w 37"/>
                <a:gd name="T43" fmla="*/ 1083433911 h 37"/>
                <a:gd name="T44" fmla="*/ 627014356 w 37"/>
                <a:gd name="T45" fmla="*/ 1154714892 h 37"/>
                <a:gd name="T46" fmla="*/ 292605455 w 37"/>
                <a:gd name="T47" fmla="*/ 1012156705 h 37"/>
                <a:gd name="T48" fmla="*/ 167202584 w 37"/>
                <a:gd name="T49" fmla="*/ 1083433911 h 37"/>
                <a:gd name="T50" fmla="*/ 97533907 w 37"/>
                <a:gd name="T51" fmla="*/ 983646578 h 37"/>
                <a:gd name="T52" fmla="*/ 27868964 w 37"/>
                <a:gd name="T53" fmla="*/ 1083433911 h 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7"/>
                <a:gd name="T82" fmla="*/ 0 h 37"/>
                <a:gd name="T83" fmla="*/ 37 w 37"/>
                <a:gd name="T84" fmla="*/ 37 h 3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7" h="37">
                  <a:moveTo>
                    <a:pt x="1" y="32"/>
                  </a:moveTo>
                  <a:cubicBezTo>
                    <a:pt x="0" y="30"/>
                    <a:pt x="2" y="28"/>
                    <a:pt x="3" y="27"/>
                  </a:cubicBezTo>
                  <a:cubicBezTo>
                    <a:pt x="4" y="26"/>
                    <a:pt x="6" y="26"/>
                    <a:pt x="6" y="26"/>
                  </a:cubicBezTo>
                  <a:cubicBezTo>
                    <a:pt x="6" y="25"/>
                    <a:pt x="5" y="24"/>
                    <a:pt x="6" y="23"/>
                  </a:cubicBezTo>
                  <a:cubicBezTo>
                    <a:pt x="6" y="23"/>
                    <a:pt x="8" y="24"/>
                    <a:pt x="8" y="23"/>
                  </a:cubicBezTo>
                  <a:cubicBezTo>
                    <a:pt x="8" y="23"/>
                    <a:pt x="9" y="21"/>
                    <a:pt x="9" y="21"/>
                  </a:cubicBezTo>
                  <a:cubicBezTo>
                    <a:pt x="11" y="20"/>
                    <a:pt x="13" y="21"/>
                    <a:pt x="14" y="20"/>
                  </a:cubicBezTo>
                  <a:cubicBezTo>
                    <a:pt x="15" y="18"/>
                    <a:pt x="14" y="18"/>
                    <a:pt x="16" y="17"/>
                  </a:cubicBezTo>
                  <a:cubicBezTo>
                    <a:pt x="19" y="17"/>
                    <a:pt x="18" y="15"/>
                    <a:pt x="19" y="14"/>
                  </a:cubicBezTo>
                  <a:cubicBezTo>
                    <a:pt x="19" y="14"/>
                    <a:pt x="22" y="17"/>
                    <a:pt x="21" y="12"/>
                  </a:cubicBezTo>
                  <a:cubicBezTo>
                    <a:pt x="23" y="11"/>
                    <a:pt x="23" y="13"/>
                    <a:pt x="25" y="13"/>
                  </a:cubicBezTo>
                  <a:cubicBezTo>
                    <a:pt x="25" y="11"/>
                    <a:pt x="23" y="10"/>
                    <a:pt x="23" y="8"/>
                  </a:cubicBezTo>
                  <a:cubicBezTo>
                    <a:pt x="28" y="9"/>
                    <a:pt x="27" y="4"/>
                    <a:pt x="28" y="2"/>
                  </a:cubicBezTo>
                  <a:cubicBezTo>
                    <a:pt x="29" y="1"/>
                    <a:pt x="32" y="2"/>
                    <a:pt x="32" y="0"/>
                  </a:cubicBezTo>
                  <a:cubicBezTo>
                    <a:pt x="33" y="1"/>
                    <a:pt x="33" y="2"/>
                    <a:pt x="35" y="2"/>
                  </a:cubicBezTo>
                  <a:cubicBezTo>
                    <a:pt x="34" y="5"/>
                    <a:pt x="37" y="5"/>
                    <a:pt x="36" y="8"/>
                  </a:cubicBezTo>
                  <a:cubicBezTo>
                    <a:pt x="35" y="8"/>
                    <a:pt x="36" y="10"/>
                    <a:pt x="35" y="12"/>
                  </a:cubicBezTo>
                  <a:cubicBezTo>
                    <a:pt x="35" y="12"/>
                    <a:pt x="33" y="11"/>
                    <a:pt x="33" y="12"/>
                  </a:cubicBezTo>
                  <a:cubicBezTo>
                    <a:pt x="32" y="12"/>
                    <a:pt x="32" y="15"/>
                    <a:pt x="32" y="17"/>
                  </a:cubicBezTo>
                  <a:cubicBezTo>
                    <a:pt x="29" y="19"/>
                    <a:pt x="29" y="17"/>
                    <a:pt x="27" y="19"/>
                  </a:cubicBezTo>
                  <a:cubicBezTo>
                    <a:pt x="24" y="20"/>
                    <a:pt x="25" y="24"/>
                    <a:pt x="23" y="27"/>
                  </a:cubicBezTo>
                  <a:cubicBezTo>
                    <a:pt x="23" y="28"/>
                    <a:pt x="20" y="28"/>
                    <a:pt x="21" y="32"/>
                  </a:cubicBezTo>
                  <a:cubicBezTo>
                    <a:pt x="19" y="31"/>
                    <a:pt x="19" y="32"/>
                    <a:pt x="19" y="34"/>
                  </a:cubicBezTo>
                  <a:cubicBezTo>
                    <a:pt x="16" y="31"/>
                    <a:pt x="10" y="37"/>
                    <a:pt x="9" y="30"/>
                  </a:cubicBezTo>
                  <a:cubicBezTo>
                    <a:pt x="8" y="31"/>
                    <a:pt x="6" y="32"/>
                    <a:pt x="5" y="32"/>
                  </a:cubicBezTo>
                  <a:cubicBezTo>
                    <a:pt x="4" y="32"/>
                    <a:pt x="3" y="29"/>
                    <a:pt x="3" y="29"/>
                  </a:cubicBezTo>
                  <a:cubicBezTo>
                    <a:pt x="1" y="29"/>
                    <a:pt x="6" y="34"/>
                    <a:pt x="1" y="3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20" name="Freeform 100"/>
            <p:cNvSpPr>
              <a:spLocks noChangeArrowheads="1"/>
            </p:cNvSpPr>
            <p:nvPr/>
          </p:nvSpPr>
          <p:spPr bwMode="auto">
            <a:xfrm>
              <a:off x="1279525" y="104775"/>
              <a:ext cx="195263" cy="142875"/>
            </a:xfrm>
            <a:custGeom>
              <a:avLst/>
              <a:gdLst>
                <a:gd name="T0" fmla="*/ 465315484 w 52"/>
                <a:gd name="T1" fmla="*/ 0 h 38"/>
                <a:gd name="T2" fmla="*/ 662722622 w 52"/>
                <a:gd name="T3" fmla="*/ 127230188 h 38"/>
                <a:gd name="T4" fmla="*/ 803725038 w 52"/>
                <a:gd name="T5" fmla="*/ 169637743 h 38"/>
                <a:gd name="T6" fmla="*/ 874230002 w 52"/>
                <a:gd name="T7" fmla="*/ 169637743 h 38"/>
                <a:gd name="T8" fmla="*/ 902430485 w 52"/>
                <a:gd name="T9" fmla="*/ 240323270 h 38"/>
                <a:gd name="T10" fmla="*/ 1029332660 w 52"/>
                <a:gd name="T11" fmla="*/ 296867931 h 38"/>
                <a:gd name="T12" fmla="*/ 1128038106 w 52"/>
                <a:gd name="T13" fmla="*/ 296867931 h 38"/>
                <a:gd name="T14" fmla="*/ 1367745969 w 52"/>
                <a:gd name="T15" fmla="*/ 367553457 h 38"/>
                <a:gd name="T16" fmla="*/ 1367745969 w 52"/>
                <a:gd name="T17" fmla="*/ 508916990 h 38"/>
                <a:gd name="T18" fmla="*/ 1494648144 w 52"/>
                <a:gd name="T19" fmla="*/ 508916990 h 38"/>
                <a:gd name="T20" fmla="*/ 1494648144 w 52"/>
                <a:gd name="T21" fmla="*/ 565465411 h 38"/>
                <a:gd name="T22" fmla="*/ 1734356006 w 52"/>
                <a:gd name="T23" fmla="*/ 735103155 h 38"/>
                <a:gd name="T24" fmla="*/ 1706155523 w 52"/>
                <a:gd name="T25" fmla="*/ 834059132 h 38"/>
                <a:gd name="T26" fmla="*/ 1607453832 w 52"/>
                <a:gd name="T27" fmla="*/ 805788681 h 38"/>
                <a:gd name="T28" fmla="*/ 1395946452 w 52"/>
                <a:gd name="T29" fmla="*/ 933015109 h 38"/>
                <a:gd name="T30" fmla="*/ 1367745969 w 52"/>
                <a:gd name="T31" fmla="*/ 1003700635 h 38"/>
                <a:gd name="T32" fmla="*/ 1297241006 w 52"/>
                <a:gd name="T33" fmla="*/ 1102656612 h 38"/>
                <a:gd name="T34" fmla="*/ 1071633384 w 52"/>
                <a:gd name="T35" fmla="*/ 1102656612 h 38"/>
                <a:gd name="T36" fmla="*/ 1071633384 w 52"/>
                <a:gd name="T37" fmla="*/ 1145064168 h 38"/>
                <a:gd name="T38" fmla="*/ 902430485 w 52"/>
                <a:gd name="T39" fmla="*/ 1173338378 h 38"/>
                <a:gd name="T40" fmla="*/ 874230002 w 52"/>
                <a:gd name="T41" fmla="*/ 1102656612 h 38"/>
                <a:gd name="T42" fmla="*/ 634522139 w 52"/>
                <a:gd name="T43" fmla="*/ 1102656612 h 38"/>
                <a:gd name="T44" fmla="*/ 564017176 w 52"/>
                <a:gd name="T45" fmla="*/ 1003700635 h 38"/>
                <a:gd name="T46" fmla="*/ 662722622 w 52"/>
                <a:gd name="T47" fmla="*/ 933015109 h 38"/>
                <a:gd name="T48" fmla="*/ 465315484 w 52"/>
                <a:gd name="T49" fmla="*/ 904744658 h 38"/>
                <a:gd name="T50" fmla="*/ 606317900 w 52"/>
                <a:gd name="T51" fmla="*/ 805788681 h 38"/>
                <a:gd name="T52" fmla="*/ 662722622 w 52"/>
                <a:gd name="T53" fmla="*/ 735103155 h 38"/>
                <a:gd name="T54" fmla="*/ 803725038 w 52"/>
                <a:gd name="T55" fmla="*/ 763377365 h 38"/>
                <a:gd name="T56" fmla="*/ 733223830 w 52"/>
                <a:gd name="T57" fmla="*/ 664421388 h 38"/>
                <a:gd name="T58" fmla="*/ 394814276 w 52"/>
                <a:gd name="T59" fmla="*/ 735103155 h 38"/>
                <a:gd name="T60" fmla="*/ 267908346 w 52"/>
                <a:gd name="T61" fmla="*/ 706828944 h 38"/>
                <a:gd name="T62" fmla="*/ 197407138 w 52"/>
                <a:gd name="T63" fmla="*/ 607872967 h 38"/>
                <a:gd name="T64" fmla="*/ 28200483 w 52"/>
                <a:gd name="T65" fmla="*/ 537191201 h 38"/>
                <a:gd name="T66" fmla="*/ 0 w 52"/>
                <a:gd name="T67" fmla="*/ 395823908 h 38"/>
                <a:gd name="T68" fmla="*/ 126905930 w 52"/>
                <a:gd name="T69" fmla="*/ 339279247 h 38"/>
                <a:gd name="T70" fmla="*/ 197407138 w 52"/>
                <a:gd name="T71" fmla="*/ 268597480 h 38"/>
                <a:gd name="T72" fmla="*/ 239707863 w 52"/>
                <a:gd name="T73" fmla="*/ 127230188 h 38"/>
                <a:gd name="T74" fmla="*/ 296108829 w 52"/>
                <a:gd name="T75" fmla="*/ 127230188 h 38"/>
                <a:gd name="T76" fmla="*/ 394814276 w 52"/>
                <a:gd name="T77" fmla="*/ 70681766 h 38"/>
                <a:gd name="T78" fmla="*/ 465315484 w 52"/>
                <a:gd name="T79" fmla="*/ 0 h 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2"/>
                <a:gd name="T121" fmla="*/ 0 h 38"/>
                <a:gd name="T122" fmla="*/ 52 w 52"/>
                <a:gd name="T123" fmla="*/ 38 h 3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2" h="38">
                  <a:moveTo>
                    <a:pt x="14" y="0"/>
                  </a:moveTo>
                  <a:cubicBezTo>
                    <a:pt x="16" y="1"/>
                    <a:pt x="19" y="2"/>
                    <a:pt x="20" y="4"/>
                  </a:cubicBezTo>
                  <a:cubicBezTo>
                    <a:pt x="22" y="3"/>
                    <a:pt x="23" y="5"/>
                    <a:pt x="24" y="5"/>
                  </a:cubicBezTo>
                  <a:cubicBezTo>
                    <a:pt x="24" y="6"/>
                    <a:pt x="26" y="5"/>
                    <a:pt x="26" y="5"/>
                  </a:cubicBezTo>
                  <a:cubicBezTo>
                    <a:pt x="26" y="6"/>
                    <a:pt x="26" y="7"/>
                    <a:pt x="27" y="7"/>
                  </a:cubicBezTo>
                  <a:cubicBezTo>
                    <a:pt x="29" y="5"/>
                    <a:pt x="28" y="8"/>
                    <a:pt x="31" y="9"/>
                  </a:cubicBezTo>
                  <a:cubicBezTo>
                    <a:pt x="32" y="9"/>
                    <a:pt x="33" y="9"/>
                    <a:pt x="34" y="9"/>
                  </a:cubicBezTo>
                  <a:cubicBezTo>
                    <a:pt x="35" y="9"/>
                    <a:pt x="37" y="13"/>
                    <a:pt x="41" y="11"/>
                  </a:cubicBezTo>
                  <a:cubicBezTo>
                    <a:pt x="41" y="12"/>
                    <a:pt x="41" y="14"/>
                    <a:pt x="41" y="15"/>
                  </a:cubicBezTo>
                  <a:cubicBezTo>
                    <a:pt x="42" y="15"/>
                    <a:pt x="44" y="14"/>
                    <a:pt x="45" y="15"/>
                  </a:cubicBezTo>
                  <a:cubicBezTo>
                    <a:pt x="45" y="15"/>
                    <a:pt x="44" y="17"/>
                    <a:pt x="45" y="17"/>
                  </a:cubicBezTo>
                  <a:cubicBezTo>
                    <a:pt x="47" y="19"/>
                    <a:pt x="49" y="20"/>
                    <a:pt x="52" y="22"/>
                  </a:cubicBezTo>
                  <a:cubicBezTo>
                    <a:pt x="52" y="23"/>
                    <a:pt x="51" y="25"/>
                    <a:pt x="51" y="25"/>
                  </a:cubicBezTo>
                  <a:cubicBezTo>
                    <a:pt x="50" y="26"/>
                    <a:pt x="48" y="24"/>
                    <a:pt x="48" y="24"/>
                  </a:cubicBezTo>
                  <a:cubicBezTo>
                    <a:pt x="46" y="25"/>
                    <a:pt x="45" y="27"/>
                    <a:pt x="42" y="28"/>
                  </a:cubicBezTo>
                  <a:cubicBezTo>
                    <a:pt x="41" y="28"/>
                    <a:pt x="42" y="29"/>
                    <a:pt x="41" y="30"/>
                  </a:cubicBezTo>
                  <a:cubicBezTo>
                    <a:pt x="39" y="30"/>
                    <a:pt x="39" y="31"/>
                    <a:pt x="39" y="33"/>
                  </a:cubicBezTo>
                  <a:cubicBezTo>
                    <a:pt x="35" y="33"/>
                    <a:pt x="34" y="30"/>
                    <a:pt x="32" y="33"/>
                  </a:cubicBezTo>
                  <a:cubicBezTo>
                    <a:pt x="31" y="33"/>
                    <a:pt x="31" y="34"/>
                    <a:pt x="32" y="34"/>
                  </a:cubicBezTo>
                  <a:cubicBezTo>
                    <a:pt x="32" y="38"/>
                    <a:pt x="27" y="31"/>
                    <a:pt x="27" y="35"/>
                  </a:cubicBezTo>
                  <a:cubicBezTo>
                    <a:pt x="26" y="35"/>
                    <a:pt x="26" y="33"/>
                    <a:pt x="26" y="33"/>
                  </a:cubicBezTo>
                  <a:cubicBezTo>
                    <a:pt x="24" y="35"/>
                    <a:pt x="23" y="32"/>
                    <a:pt x="19" y="33"/>
                  </a:cubicBezTo>
                  <a:cubicBezTo>
                    <a:pt x="19" y="30"/>
                    <a:pt x="18" y="30"/>
                    <a:pt x="17" y="30"/>
                  </a:cubicBezTo>
                  <a:cubicBezTo>
                    <a:pt x="17" y="28"/>
                    <a:pt x="20" y="30"/>
                    <a:pt x="20" y="28"/>
                  </a:cubicBezTo>
                  <a:cubicBezTo>
                    <a:pt x="20" y="25"/>
                    <a:pt x="16" y="27"/>
                    <a:pt x="14" y="27"/>
                  </a:cubicBezTo>
                  <a:cubicBezTo>
                    <a:pt x="13" y="24"/>
                    <a:pt x="16" y="25"/>
                    <a:pt x="18" y="24"/>
                  </a:cubicBezTo>
                  <a:cubicBezTo>
                    <a:pt x="18" y="24"/>
                    <a:pt x="20" y="22"/>
                    <a:pt x="20" y="22"/>
                  </a:cubicBezTo>
                  <a:cubicBezTo>
                    <a:pt x="21" y="22"/>
                    <a:pt x="22" y="24"/>
                    <a:pt x="24" y="23"/>
                  </a:cubicBezTo>
                  <a:cubicBezTo>
                    <a:pt x="24" y="21"/>
                    <a:pt x="23" y="21"/>
                    <a:pt x="22" y="20"/>
                  </a:cubicBezTo>
                  <a:cubicBezTo>
                    <a:pt x="21" y="20"/>
                    <a:pt x="14" y="20"/>
                    <a:pt x="12" y="22"/>
                  </a:cubicBezTo>
                  <a:cubicBezTo>
                    <a:pt x="10" y="24"/>
                    <a:pt x="12" y="22"/>
                    <a:pt x="8" y="21"/>
                  </a:cubicBezTo>
                  <a:cubicBezTo>
                    <a:pt x="5" y="20"/>
                    <a:pt x="2" y="21"/>
                    <a:pt x="6" y="18"/>
                  </a:cubicBezTo>
                  <a:cubicBezTo>
                    <a:pt x="6" y="16"/>
                    <a:pt x="2" y="18"/>
                    <a:pt x="1" y="16"/>
                  </a:cubicBezTo>
                  <a:cubicBezTo>
                    <a:pt x="3" y="14"/>
                    <a:pt x="5" y="10"/>
                    <a:pt x="0" y="12"/>
                  </a:cubicBezTo>
                  <a:cubicBezTo>
                    <a:pt x="1" y="11"/>
                    <a:pt x="2" y="10"/>
                    <a:pt x="4" y="10"/>
                  </a:cubicBezTo>
                  <a:cubicBezTo>
                    <a:pt x="5" y="10"/>
                    <a:pt x="4" y="8"/>
                    <a:pt x="6" y="8"/>
                  </a:cubicBezTo>
                  <a:cubicBezTo>
                    <a:pt x="8" y="8"/>
                    <a:pt x="6" y="5"/>
                    <a:pt x="7" y="4"/>
                  </a:cubicBezTo>
                  <a:cubicBezTo>
                    <a:pt x="7" y="4"/>
                    <a:pt x="9" y="4"/>
                    <a:pt x="9" y="4"/>
                  </a:cubicBezTo>
                  <a:cubicBezTo>
                    <a:pt x="11" y="4"/>
                    <a:pt x="10" y="2"/>
                    <a:pt x="12" y="2"/>
                  </a:cubicBezTo>
                  <a:cubicBezTo>
                    <a:pt x="12" y="1"/>
                    <a:pt x="14" y="1"/>
                    <a:pt x="14"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21" name="Freeform 101"/>
            <p:cNvSpPr>
              <a:spLocks noChangeArrowheads="1"/>
            </p:cNvSpPr>
            <p:nvPr/>
          </p:nvSpPr>
          <p:spPr bwMode="auto">
            <a:xfrm>
              <a:off x="3206750" y="157162"/>
              <a:ext cx="258763" cy="127000"/>
            </a:xfrm>
            <a:custGeom>
              <a:avLst/>
              <a:gdLst>
                <a:gd name="T0" fmla="*/ 801644024 w 69"/>
                <a:gd name="T1" fmla="*/ 753431235 h 34"/>
                <a:gd name="T2" fmla="*/ 731324241 w 69"/>
                <a:gd name="T3" fmla="*/ 781333882 h 34"/>
                <a:gd name="T4" fmla="*/ 534428099 w 69"/>
                <a:gd name="T5" fmla="*/ 753431235 h 34"/>
                <a:gd name="T6" fmla="*/ 632874295 w 69"/>
                <a:gd name="T7" fmla="*/ 683667147 h 34"/>
                <a:gd name="T8" fmla="*/ 857896850 w 69"/>
                <a:gd name="T9" fmla="*/ 530191382 h 34"/>
                <a:gd name="T10" fmla="*/ 801644024 w 69"/>
                <a:gd name="T11" fmla="*/ 432524647 h 34"/>
                <a:gd name="T12" fmla="*/ 604747882 w 69"/>
                <a:gd name="T13" fmla="*/ 432524647 h 34"/>
                <a:gd name="T14" fmla="*/ 393788534 w 69"/>
                <a:gd name="T15" fmla="*/ 558097765 h 34"/>
                <a:gd name="T16" fmla="*/ 126576359 w 69"/>
                <a:gd name="T17" fmla="*/ 530191382 h 34"/>
                <a:gd name="T18" fmla="*/ 168765979 w 69"/>
                <a:gd name="T19" fmla="*/ 265097559 h 34"/>
                <a:gd name="T20" fmla="*/ 98446196 w 69"/>
                <a:gd name="T21" fmla="*/ 293000206 h 34"/>
                <a:gd name="T22" fmla="*/ 70319783 w 69"/>
                <a:gd name="T23" fmla="*/ 97666735 h 34"/>
                <a:gd name="T24" fmla="*/ 126576359 w 69"/>
                <a:gd name="T25" fmla="*/ 125573118 h 34"/>
                <a:gd name="T26" fmla="*/ 365662121 w 69"/>
                <a:gd name="T27" fmla="*/ 69760353 h 34"/>
                <a:gd name="T28" fmla="*/ 393788534 w 69"/>
                <a:gd name="T29" fmla="*/ 195333471 h 34"/>
                <a:gd name="T30" fmla="*/ 731324241 w 69"/>
                <a:gd name="T31" fmla="*/ 223239853 h 34"/>
                <a:gd name="T32" fmla="*/ 829770437 w 69"/>
                <a:gd name="T33" fmla="*/ 69760353 h 34"/>
                <a:gd name="T34" fmla="*/ 1223558970 w 69"/>
                <a:gd name="T35" fmla="*/ 97666735 h 34"/>
                <a:gd name="T36" fmla="*/ 1265752340 w 69"/>
                <a:gd name="T37" fmla="*/ 97666735 h 34"/>
                <a:gd name="T38" fmla="*/ 1434518319 w 69"/>
                <a:gd name="T39" fmla="*/ 223239853 h 34"/>
                <a:gd name="T40" fmla="*/ 1392328699 w 69"/>
                <a:gd name="T41" fmla="*/ 293000206 h 34"/>
                <a:gd name="T42" fmla="*/ 1589221091 w 69"/>
                <a:gd name="T43" fmla="*/ 265097559 h 34"/>
                <a:gd name="T44" fmla="*/ 1828306852 w 69"/>
                <a:gd name="T45" fmla="*/ 334857912 h 34"/>
                <a:gd name="T46" fmla="*/ 1856437016 w 69"/>
                <a:gd name="T47" fmla="*/ 432524647 h 34"/>
                <a:gd name="T48" fmla="*/ 1898626635 w 69"/>
                <a:gd name="T49" fmla="*/ 460431029 h 34"/>
                <a:gd name="T50" fmla="*/ 1926756798 w 69"/>
                <a:gd name="T51" fmla="*/ 530191382 h 34"/>
                <a:gd name="T52" fmla="*/ 2025202994 w 69"/>
                <a:gd name="T53" fmla="*/ 530191382 h 34"/>
                <a:gd name="T54" fmla="*/ 2025202994 w 69"/>
                <a:gd name="T55" fmla="*/ 627858118 h 34"/>
                <a:gd name="T56" fmla="*/ 2095522777 w 69"/>
                <a:gd name="T57" fmla="*/ 627858118 h 34"/>
                <a:gd name="T58" fmla="*/ 2123649190 w 69"/>
                <a:gd name="T59" fmla="*/ 725524853 h 34"/>
                <a:gd name="T60" fmla="*/ 2147483647 w 69"/>
                <a:gd name="T61" fmla="*/ 725524853 h 34"/>
                <a:gd name="T62" fmla="*/ 2123649190 w 69"/>
                <a:gd name="T63" fmla="*/ 781333882 h 34"/>
                <a:gd name="T64" fmla="*/ 2123649190 w 69"/>
                <a:gd name="T65" fmla="*/ 851097971 h 34"/>
                <a:gd name="T66" fmla="*/ 1729860657 w 69"/>
                <a:gd name="T67" fmla="*/ 851097971 h 34"/>
                <a:gd name="T68" fmla="*/ 1729860657 w 69"/>
                <a:gd name="T69" fmla="*/ 627858118 h 34"/>
                <a:gd name="T70" fmla="*/ 1364198536 w 69"/>
                <a:gd name="T71" fmla="*/ 558097765 h 34"/>
                <a:gd name="T72" fmla="*/ 1293878753 w 69"/>
                <a:gd name="T73" fmla="*/ 683667147 h 34"/>
                <a:gd name="T74" fmla="*/ 1223558970 w 69"/>
                <a:gd name="T75" fmla="*/ 683667147 h 34"/>
                <a:gd name="T76" fmla="*/ 1167306144 w 69"/>
                <a:gd name="T77" fmla="*/ 753431235 h 34"/>
                <a:gd name="T78" fmla="*/ 1195432557 w 69"/>
                <a:gd name="T79" fmla="*/ 781333882 h 34"/>
                <a:gd name="T80" fmla="*/ 1068856198 w 69"/>
                <a:gd name="T81" fmla="*/ 851097971 h 34"/>
                <a:gd name="T82" fmla="*/ 1068856198 w 69"/>
                <a:gd name="T83" fmla="*/ 1088289147 h 34"/>
                <a:gd name="T84" fmla="*/ 562558262 w 69"/>
                <a:gd name="T85" fmla="*/ 920858324 h 34"/>
                <a:gd name="T86" fmla="*/ 703194078 w 69"/>
                <a:gd name="T87" fmla="*/ 851097971 h 34"/>
                <a:gd name="T88" fmla="*/ 829770437 w 69"/>
                <a:gd name="T89" fmla="*/ 851097971 h 34"/>
                <a:gd name="T90" fmla="*/ 801644024 w 69"/>
                <a:gd name="T91" fmla="*/ 753431235 h 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
                <a:gd name="T139" fmla="*/ 0 h 34"/>
                <a:gd name="T140" fmla="*/ 69 w 69"/>
                <a:gd name="T141" fmla="*/ 34 h 3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 h="34">
                  <a:moveTo>
                    <a:pt x="24" y="23"/>
                  </a:moveTo>
                  <a:cubicBezTo>
                    <a:pt x="24" y="21"/>
                    <a:pt x="22" y="24"/>
                    <a:pt x="22" y="24"/>
                  </a:cubicBezTo>
                  <a:cubicBezTo>
                    <a:pt x="20" y="25"/>
                    <a:pt x="19" y="22"/>
                    <a:pt x="16" y="23"/>
                  </a:cubicBezTo>
                  <a:cubicBezTo>
                    <a:pt x="16" y="21"/>
                    <a:pt x="18" y="22"/>
                    <a:pt x="19" y="21"/>
                  </a:cubicBezTo>
                  <a:cubicBezTo>
                    <a:pt x="22" y="19"/>
                    <a:pt x="23" y="16"/>
                    <a:pt x="26" y="16"/>
                  </a:cubicBezTo>
                  <a:cubicBezTo>
                    <a:pt x="26" y="15"/>
                    <a:pt x="24" y="15"/>
                    <a:pt x="24" y="13"/>
                  </a:cubicBezTo>
                  <a:cubicBezTo>
                    <a:pt x="22" y="12"/>
                    <a:pt x="19" y="16"/>
                    <a:pt x="18" y="13"/>
                  </a:cubicBezTo>
                  <a:cubicBezTo>
                    <a:pt x="16" y="14"/>
                    <a:pt x="15" y="16"/>
                    <a:pt x="12" y="17"/>
                  </a:cubicBezTo>
                  <a:cubicBezTo>
                    <a:pt x="9" y="18"/>
                    <a:pt x="8" y="15"/>
                    <a:pt x="4" y="16"/>
                  </a:cubicBezTo>
                  <a:cubicBezTo>
                    <a:pt x="6" y="14"/>
                    <a:pt x="7" y="11"/>
                    <a:pt x="5" y="8"/>
                  </a:cubicBezTo>
                  <a:cubicBezTo>
                    <a:pt x="4" y="8"/>
                    <a:pt x="3" y="8"/>
                    <a:pt x="3" y="9"/>
                  </a:cubicBezTo>
                  <a:cubicBezTo>
                    <a:pt x="0" y="9"/>
                    <a:pt x="2" y="5"/>
                    <a:pt x="2" y="3"/>
                  </a:cubicBezTo>
                  <a:cubicBezTo>
                    <a:pt x="3" y="3"/>
                    <a:pt x="4" y="3"/>
                    <a:pt x="4" y="4"/>
                  </a:cubicBezTo>
                  <a:cubicBezTo>
                    <a:pt x="5" y="2"/>
                    <a:pt x="11" y="5"/>
                    <a:pt x="11" y="2"/>
                  </a:cubicBezTo>
                  <a:cubicBezTo>
                    <a:pt x="13" y="2"/>
                    <a:pt x="12" y="4"/>
                    <a:pt x="12" y="6"/>
                  </a:cubicBezTo>
                  <a:cubicBezTo>
                    <a:pt x="17" y="6"/>
                    <a:pt x="21" y="0"/>
                    <a:pt x="22" y="7"/>
                  </a:cubicBezTo>
                  <a:cubicBezTo>
                    <a:pt x="25" y="7"/>
                    <a:pt x="26" y="5"/>
                    <a:pt x="25" y="2"/>
                  </a:cubicBezTo>
                  <a:cubicBezTo>
                    <a:pt x="28" y="3"/>
                    <a:pt x="32" y="3"/>
                    <a:pt x="37" y="3"/>
                  </a:cubicBezTo>
                  <a:cubicBezTo>
                    <a:pt x="37" y="3"/>
                    <a:pt x="38" y="5"/>
                    <a:pt x="38" y="3"/>
                  </a:cubicBezTo>
                  <a:cubicBezTo>
                    <a:pt x="41" y="4"/>
                    <a:pt x="38" y="9"/>
                    <a:pt x="43" y="7"/>
                  </a:cubicBezTo>
                  <a:cubicBezTo>
                    <a:pt x="43" y="8"/>
                    <a:pt x="42" y="8"/>
                    <a:pt x="42" y="9"/>
                  </a:cubicBezTo>
                  <a:cubicBezTo>
                    <a:pt x="43" y="8"/>
                    <a:pt x="48" y="10"/>
                    <a:pt x="48" y="8"/>
                  </a:cubicBezTo>
                  <a:cubicBezTo>
                    <a:pt x="49" y="9"/>
                    <a:pt x="50" y="11"/>
                    <a:pt x="55" y="10"/>
                  </a:cubicBezTo>
                  <a:cubicBezTo>
                    <a:pt x="53" y="12"/>
                    <a:pt x="54" y="12"/>
                    <a:pt x="56" y="13"/>
                  </a:cubicBezTo>
                  <a:cubicBezTo>
                    <a:pt x="56" y="13"/>
                    <a:pt x="56" y="14"/>
                    <a:pt x="57" y="14"/>
                  </a:cubicBezTo>
                  <a:cubicBezTo>
                    <a:pt x="59" y="14"/>
                    <a:pt x="57" y="15"/>
                    <a:pt x="58" y="16"/>
                  </a:cubicBezTo>
                  <a:cubicBezTo>
                    <a:pt x="59" y="17"/>
                    <a:pt x="60" y="16"/>
                    <a:pt x="61" y="16"/>
                  </a:cubicBezTo>
                  <a:cubicBezTo>
                    <a:pt x="61" y="17"/>
                    <a:pt x="60" y="18"/>
                    <a:pt x="61" y="19"/>
                  </a:cubicBezTo>
                  <a:cubicBezTo>
                    <a:pt x="61" y="19"/>
                    <a:pt x="63" y="18"/>
                    <a:pt x="63" y="19"/>
                  </a:cubicBezTo>
                  <a:cubicBezTo>
                    <a:pt x="64" y="20"/>
                    <a:pt x="63" y="21"/>
                    <a:pt x="64" y="22"/>
                  </a:cubicBezTo>
                  <a:cubicBezTo>
                    <a:pt x="66" y="22"/>
                    <a:pt x="67" y="20"/>
                    <a:pt x="68" y="22"/>
                  </a:cubicBezTo>
                  <a:cubicBezTo>
                    <a:pt x="69" y="25"/>
                    <a:pt x="65" y="23"/>
                    <a:pt x="64" y="24"/>
                  </a:cubicBezTo>
                  <a:cubicBezTo>
                    <a:pt x="64" y="24"/>
                    <a:pt x="64" y="26"/>
                    <a:pt x="64" y="26"/>
                  </a:cubicBezTo>
                  <a:cubicBezTo>
                    <a:pt x="61" y="26"/>
                    <a:pt x="56" y="25"/>
                    <a:pt x="52" y="26"/>
                  </a:cubicBezTo>
                  <a:cubicBezTo>
                    <a:pt x="51" y="22"/>
                    <a:pt x="52" y="23"/>
                    <a:pt x="52" y="19"/>
                  </a:cubicBezTo>
                  <a:cubicBezTo>
                    <a:pt x="51" y="15"/>
                    <a:pt x="43" y="15"/>
                    <a:pt x="41" y="17"/>
                  </a:cubicBezTo>
                  <a:cubicBezTo>
                    <a:pt x="39" y="17"/>
                    <a:pt x="40" y="20"/>
                    <a:pt x="39" y="21"/>
                  </a:cubicBezTo>
                  <a:cubicBezTo>
                    <a:pt x="39" y="21"/>
                    <a:pt x="37" y="20"/>
                    <a:pt x="37" y="21"/>
                  </a:cubicBezTo>
                  <a:cubicBezTo>
                    <a:pt x="36" y="22"/>
                    <a:pt x="37" y="24"/>
                    <a:pt x="35" y="23"/>
                  </a:cubicBezTo>
                  <a:cubicBezTo>
                    <a:pt x="34" y="24"/>
                    <a:pt x="35" y="24"/>
                    <a:pt x="36" y="24"/>
                  </a:cubicBezTo>
                  <a:cubicBezTo>
                    <a:pt x="36" y="26"/>
                    <a:pt x="34" y="25"/>
                    <a:pt x="32" y="26"/>
                  </a:cubicBezTo>
                  <a:cubicBezTo>
                    <a:pt x="31" y="29"/>
                    <a:pt x="32" y="28"/>
                    <a:pt x="32" y="33"/>
                  </a:cubicBezTo>
                  <a:cubicBezTo>
                    <a:pt x="28" y="34"/>
                    <a:pt x="18" y="34"/>
                    <a:pt x="17" y="28"/>
                  </a:cubicBezTo>
                  <a:cubicBezTo>
                    <a:pt x="19" y="28"/>
                    <a:pt x="20" y="27"/>
                    <a:pt x="21" y="26"/>
                  </a:cubicBezTo>
                  <a:cubicBezTo>
                    <a:pt x="24" y="25"/>
                    <a:pt x="23" y="28"/>
                    <a:pt x="25" y="26"/>
                  </a:cubicBezTo>
                  <a:cubicBezTo>
                    <a:pt x="25" y="24"/>
                    <a:pt x="22" y="24"/>
                    <a:pt x="24" y="23"/>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22" name="Freeform 102"/>
            <p:cNvSpPr>
              <a:spLocks noChangeArrowheads="1"/>
            </p:cNvSpPr>
            <p:nvPr/>
          </p:nvSpPr>
          <p:spPr bwMode="auto">
            <a:xfrm>
              <a:off x="806450" y="255587"/>
              <a:ext cx="120650" cy="66675"/>
            </a:xfrm>
            <a:custGeom>
              <a:avLst/>
              <a:gdLst>
                <a:gd name="T0" fmla="*/ 1080360425 w 32"/>
                <a:gd name="T1" fmla="*/ 96045338 h 18"/>
                <a:gd name="T2" fmla="*/ 1080360425 w 32"/>
                <a:gd name="T3" fmla="*/ 219534846 h 18"/>
                <a:gd name="T4" fmla="*/ 1009282494 w 32"/>
                <a:gd name="T5" fmla="*/ 219534846 h 18"/>
                <a:gd name="T6" fmla="*/ 1009282494 w 32"/>
                <a:gd name="T7" fmla="*/ 315580183 h 18"/>
                <a:gd name="T8" fmla="*/ 881344480 w 32"/>
                <a:gd name="T9" fmla="*/ 411625521 h 18"/>
                <a:gd name="T10" fmla="*/ 739192388 w 32"/>
                <a:gd name="T11" fmla="*/ 288139717 h 18"/>
                <a:gd name="T12" fmla="*/ 639686300 w 32"/>
                <a:gd name="T13" fmla="*/ 356740883 h 18"/>
                <a:gd name="T14" fmla="*/ 469102281 w 32"/>
                <a:gd name="T15" fmla="*/ 507670858 h 18"/>
                <a:gd name="T16" fmla="*/ 28431927 w 32"/>
                <a:gd name="T17" fmla="*/ 507670858 h 18"/>
                <a:gd name="T18" fmla="*/ 0 w 32"/>
                <a:gd name="T19" fmla="*/ 356740883 h 18"/>
                <a:gd name="T20" fmla="*/ 170584019 w 32"/>
                <a:gd name="T21" fmla="*/ 411625521 h 18"/>
                <a:gd name="T22" fmla="*/ 341168038 w 32"/>
                <a:gd name="T23" fmla="*/ 288139717 h 18"/>
                <a:gd name="T24" fmla="*/ 412242198 w 32"/>
                <a:gd name="T25" fmla="*/ 219534846 h 18"/>
                <a:gd name="T26" fmla="*/ 511748286 w 32"/>
                <a:gd name="T27" fmla="*/ 164650208 h 18"/>
                <a:gd name="T28" fmla="*/ 568612139 w 32"/>
                <a:gd name="T29" fmla="*/ 164650208 h 18"/>
                <a:gd name="T30" fmla="*/ 639686300 w 32"/>
                <a:gd name="T31" fmla="*/ 96045338 h 18"/>
                <a:gd name="T32" fmla="*/ 810270319 w 32"/>
                <a:gd name="T33" fmla="*/ 96045338 h 18"/>
                <a:gd name="T34" fmla="*/ 1080360425 w 32"/>
                <a:gd name="T35" fmla="*/ 96045338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2"/>
                <a:gd name="T55" fmla="*/ 0 h 18"/>
                <a:gd name="T56" fmla="*/ 32 w 32"/>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2" h="18">
                  <a:moveTo>
                    <a:pt x="32" y="3"/>
                  </a:moveTo>
                  <a:cubicBezTo>
                    <a:pt x="31" y="4"/>
                    <a:pt x="32" y="6"/>
                    <a:pt x="32" y="7"/>
                  </a:cubicBezTo>
                  <a:cubicBezTo>
                    <a:pt x="32" y="7"/>
                    <a:pt x="30" y="6"/>
                    <a:pt x="30" y="7"/>
                  </a:cubicBezTo>
                  <a:cubicBezTo>
                    <a:pt x="30" y="7"/>
                    <a:pt x="31" y="10"/>
                    <a:pt x="30" y="10"/>
                  </a:cubicBezTo>
                  <a:cubicBezTo>
                    <a:pt x="28" y="10"/>
                    <a:pt x="27" y="8"/>
                    <a:pt x="26" y="13"/>
                  </a:cubicBezTo>
                  <a:cubicBezTo>
                    <a:pt x="24" y="12"/>
                    <a:pt x="25" y="9"/>
                    <a:pt x="22" y="9"/>
                  </a:cubicBezTo>
                  <a:cubicBezTo>
                    <a:pt x="20" y="8"/>
                    <a:pt x="21" y="11"/>
                    <a:pt x="19" y="11"/>
                  </a:cubicBezTo>
                  <a:cubicBezTo>
                    <a:pt x="18" y="13"/>
                    <a:pt x="14" y="13"/>
                    <a:pt x="14" y="16"/>
                  </a:cubicBezTo>
                  <a:cubicBezTo>
                    <a:pt x="9" y="18"/>
                    <a:pt x="7" y="17"/>
                    <a:pt x="1" y="16"/>
                  </a:cubicBezTo>
                  <a:cubicBezTo>
                    <a:pt x="1" y="14"/>
                    <a:pt x="0" y="14"/>
                    <a:pt x="0" y="11"/>
                  </a:cubicBezTo>
                  <a:cubicBezTo>
                    <a:pt x="1" y="12"/>
                    <a:pt x="3" y="13"/>
                    <a:pt x="5" y="13"/>
                  </a:cubicBezTo>
                  <a:cubicBezTo>
                    <a:pt x="7" y="13"/>
                    <a:pt x="7" y="9"/>
                    <a:pt x="10" y="9"/>
                  </a:cubicBezTo>
                  <a:cubicBezTo>
                    <a:pt x="10" y="9"/>
                    <a:pt x="11" y="6"/>
                    <a:pt x="12" y="7"/>
                  </a:cubicBezTo>
                  <a:cubicBezTo>
                    <a:pt x="14" y="9"/>
                    <a:pt x="12" y="6"/>
                    <a:pt x="15" y="5"/>
                  </a:cubicBezTo>
                  <a:cubicBezTo>
                    <a:pt x="16" y="5"/>
                    <a:pt x="16" y="6"/>
                    <a:pt x="17" y="5"/>
                  </a:cubicBezTo>
                  <a:cubicBezTo>
                    <a:pt x="17" y="5"/>
                    <a:pt x="19" y="3"/>
                    <a:pt x="19" y="3"/>
                  </a:cubicBezTo>
                  <a:cubicBezTo>
                    <a:pt x="20" y="3"/>
                    <a:pt x="22" y="3"/>
                    <a:pt x="24" y="3"/>
                  </a:cubicBezTo>
                  <a:cubicBezTo>
                    <a:pt x="25" y="3"/>
                    <a:pt x="29" y="0"/>
                    <a:pt x="32" y="3"/>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23" name="Freeform 103"/>
            <p:cNvSpPr>
              <a:spLocks noChangeArrowheads="1"/>
            </p:cNvSpPr>
            <p:nvPr/>
          </p:nvSpPr>
          <p:spPr bwMode="auto">
            <a:xfrm>
              <a:off x="1136650" y="280987"/>
              <a:ext cx="123825" cy="63500"/>
            </a:xfrm>
            <a:custGeom>
              <a:avLst/>
              <a:gdLst>
                <a:gd name="T0" fmla="*/ 999646730 w 33"/>
                <a:gd name="T1" fmla="*/ 69760353 h 17"/>
                <a:gd name="T2" fmla="*/ 1098203925 w 33"/>
                <a:gd name="T3" fmla="*/ 432524647 h 17"/>
                <a:gd name="T4" fmla="*/ 1027807536 w 33"/>
                <a:gd name="T5" fmla="*/ 362764294 h 17"/>
                <a:gd name="T6" fmla="*/ 1027807536 w 33"/>
                <a:gd name="T7" fmla="*/ 488333676 h 17"/>
                <a:gd name="T8" fmla="*/ 858853952 w 33"/>
                <a:gd name="T9" fmla="*/ 530191382 h 17"/>
                <a:gd name="T10" fmla="*/ 830693145 w 33"/>
                <a:gd name="T11" fmla="*/ 558097765 h 17"/>
                <a:gd name="T12" fmla="*/ 732135950 w 33"/>
                <a:gd name="T13" fmla="*/ 558097765 h 17"/>
                <a:gd name="T14" fmla="*/ 732135950 w 33"/>
                <a:gd name="T15" fmla="*/ 432524647 h 17"/>
                <a:gd name="T16" fmla="*/ 337910920 w 33"/>
                <a:gd name="T17" fmla="*/ 362764294 h 17"/>
                <a:gd name="T18" fmla="*/ 0 w 33"/>
                <a:gd name="T19" fmla="*/ 195333471 h 17"/>
                <a:gd name="T20" fmla="*/ 70396389 w 33"/>
                <a:gd name="T21" fmla="*/ 97666735 h 17"/>
                <a:gd name="T22" fmla="*/ 126714250 w 33"/>
                <a:gd name="T23" fmla="*/ 125573118 h 17"/>
                <a:gd name="T24" fmla="*/ 337910920 w 33"/>
                <a:gd name="T25" fmla="*/ 223239853 h 17"/>
                <a:gd name="T26" fmla="*/ 394228782 w 33"/>
                <a:gd name="T27" fmla="*/ 223239853 h 17"/>
                <a:gd name="T28" fmla="*/ 436464364 w 33"/>
                <a:gd name="T29" fmla="*/ 293000206 h 17"/>
                <a:gd name="T30" fmla="*/ 492785977 w 33"/>
                <a:gd name="T31" fmla="*/ 125573118 h 17"/>
                <a:gd name="T32" fmla="*/ 563182366 w 33"/>
                <a:gd name="T33" fmla="*/ 223239853 h 17"/>
                <a:gd name="T34" fmla="*/ 999646730 w 33"/>
                <a:gd name="T35" fmla="*/ 69760353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
                <a:gd name="T55" fmla="*/ 0 h 17"/>
                <a:gd name="T56" fmla="*/ 33 w 33"/>
                <a:gd name="T57" fmla="*/ 17 h 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 h="17">
                  <a:moveTo>
                    <a:pt x="30" y="2"/>
                  </a:moveTo>
                  <a:cubicBezTo>
                    <a:pt x="28" y="8"/>
                    <a:pt x="33" y="8"/>
                    <a:pt x="33" y="13"/>
                  </a:cubicBezTo>
                  <a:cubicBezTo>
                    <a:pt x="33" y="13"/>
                    <a:pt x="32" y="11"/>
                    <a:pt x="31" y="11"/>
                  </a:cubicBezTo>
                  <a:cubicBezTo>
                    <a:pt x="30" y="12"/>
                    <a:pt x="32" y="14"/>
                    <a:pt x="31" y="15"/>
                  </a:cubicBezTo>
                  <a:cubicBezTo>
                    <a:pt x="30" y="16"/>
                    <a:pt x="28" y="16"/>
                    <a:pt x="26" y="16"/>
                  </a:cubicBezTo>
                  <a:cubicBezTo>
                    <a:pt x="26" y="16"/>
                    <a:pt x="26" y="17"/>
                    <a:pt x="25" y="17"/>
                  </a:cubicBezTo>
                  <a:cubicBezTo>
                    <a:pt x="24" y="17"/>
                    <a:pt x="23" y="17"/>
                    <a:pt x="22" y="17"/>
                  </a:cubicBezTo>
                  <a:cubicBezTo>
                    <a:pt x="20" y="16"/>
                    <a:pt x="20" y="14"/>
                    <a:pt x="22" y="13"/>
                  </a:cubicBezTo>
                  <a:cubicBezTo>
                    <a:pt x="18" y="15"/>
                    <a:pt x="15" y="11"/>
                    <a:pt x="10" y="11"/>
                  </a:cubicBezTo>
                  <a:cubicBezTo>
                    <a:pt x="9" y="7"/>
                    <a:pt x="3" y="8"/>
                    <a:pt x="0" y="6"/>
                  </a:cubicBezTo>
                  <a:cubicBezTo>
                    <a:pt x="1" y="5"/>
                    <a:pt x="1" y="3"/>
                    <a:pt x="2" y="3"/>
                  </a:cubicBezTo>
                  <a:cubicBezTo>
                    <a:pt x="3" y="3"/>
                    <a:pt x="3" y="4"/>
                    <a:pt x="4" y="4"/>
                  </a:cubicBezTo>
                  <a:cubicBezTo>
                    <a:pt x="6" y="5"/>
                    <a:pt x="9" y="5"/>
                    <a:pt x="10" y="7"/>
                  </a:cubicBezTo>
                  <a:cubicBezTo>
                    <a:pt x="10" y="7"/>
                    <a:pt x="12" y="6"/>
                    <a:pt x="12" y="7"/>
                  </a:cubicBezTo>
                  <a:cubicBezTo>
                    <a:pt x="13" y="7"/>
                    <a:pt x="12" y="9"/>
                    <a:pt x="13" y="9"/>
                  </a:cubicBezTo>
                  <a:cubicBezTo>
                    <a:pt x="17" y="8"/>
                    <a:pt x="12" y="6"/>
                    <a:pt x="15" y="4"/>
                  </a:cubicBezTo>
                  <a:cubicBezTo>
                    <a:pt x="17" y="3"/>
                    <a:pt x="17" y="7"/>
                    <a:pt x="17" y="7"/>
                  </a:cubicBezTo>
                  <a:cubicBezTo>
                    <a:pt x="21" y="7"/>
                    <a:pt x="23" y="0"/>
                    <a:pt x="30" y="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24" name="Freeform 104"/>
            <p:cNvSpPr>
              <a:spLocks noChangeArrowheads="1"/>
            </p:cNvSpPr>
            <p:nvPr/>
          </p:nvSpPr>
          <p:spPr bwMode="auto">
            <a:xfrm>
              <a:off x="904875" y="284162"/>
              <a:ext cx="217488" cy="82550"/>
            </a:xfrm>
            <a:custGeom>
              <a:avLst/>
              <a:gdLst>
                <a:gd name="T0" fmla="*/ 857716425 w 58"/>
                <a:gd name="T1" fmla="*/ 267510780 h 22"/>
                <a:gd name="T2" fmla="*/ 1265483926 w 58"/>
                <a:gd name="T3" fmla="*/ 436464364 h 22"/>
                <a:gd name="T4" fmla="*/ 1265483926 w 58"/>
                <a:gd name="T5" fmla="*/ 239353725 h 22"/>
                <a:gd name="T6" fmla="*/ 1124874185 w 58"/>
                <a:gd name="T7" fmla="*/ 70396389 h 22"/>
                <a:gd name="T8" fmla="*/ 1392035694 w 58"/>
                <a:gd name="T9" fmla="*/ 28160807 h 22"/>
                <a:gd name="T10" fmla="*/ 1490460263 w 58"/>
                <a:gd name="T11" fmla="*/ 98557195 h 22"/>
                <a:gd name="T12" fmla="*/ 1490460263 w 58"/>
                <a:gd name="T13" fmla="*/ 197114391 h 22"/>
                <a:gd name="T14" fmla="*/ 1631070005 w 58"/>
                <a:gd name="T15" fmla="*/ 295671586 h 22"/>
                <a:gd name="T16" fmla="*/ 1757618023 w 58"/>
                <a:gd name="T17" fmla="*/ 239353725 h 22"/>
                <a:gd name="T18" fmla="*/ 1898227764 w 58"/>
                <a:gd name="T19" fmla="*/ 295671586 h 22"/>
                <a:gd name="T20" fmla="*/ 1926351213 w 58"/>
                <a:gd name="T21" fmla="*/ 394228782 h 22"/>
                <a:gd name="T22" fmla="*/ 1898227764 w 58"/>
                <a:gd name="T23" fmla="*/ 535021559 h 22"/>
                <a:gd name="T24" fmla="*/ 1631070005 w 58"/>
                <a:gd name="T25" fmla="*/ 563182366 h 22"/>
                <a:gd name="T26" fmla="*/ 1490460263 w 58"/>
                <a:gd name="T27" fmla="*/ 535021559 h 22"/>
                <a:gd name="T28" fmla="*/ 1124874185 w 58"/>
                <a:gd name="T29" fmla="*/ 633578755 h 22"/>
                <a:gd name="T30" fmla="*/ 1068631038 w 58"/>
                <a:gd name="T31" fmla="*/ 633578755 h 22"/>
                <a:gd name="T32" fmla="*/ 928021296 w 58"/>
                <a:gd name="T33" fmla="*/ 661739561 h 22"/>
                <a:gd name="T34" fmla="*/ 534315519 w 58"/>
                <a:gd name="T35" fmla="*/ 732135950 h 22"/>
                <a:gd name="T36" fmla="*/ 899901598 w 58"/>
                <a:gd name="T37" fmla="*/ 633578755 h 22"/>
                <a:gd name="T38" fmla="*/ 703048709 w 58"/>
                <a:gd name="T39" fmla="*/ 535021559 h 22"/>
                <a:gd name="T40" fmla="*/ 534315519 w 58"/>
                <a:gd name="T41" fmla="*/ 464625170 h 22"/>
                <a:gd name="T42" fmla="*/ 393705777 w 58"/>
                <a:gd name="T43" fmla="*/ 535021559 h 22"/>
                <a:gd name="T44" fmla="*/ 267157759 w 58"/>
                <a:gd name="T45" fmla="*/ 492785977 h 22"/>
                <a:gd name="T46" fmla="*/ 0 w 58"/>
                <a:gd name="T47" fmla="*/ 464625170 h 22"/>
                <a:gd name="T48" fmla="*/ 70304871 w 58"/>
                <a:gd name="T49" fmla="*/ 394228782 h 22"/>
                <a:gd name="T50" fmla="*/ 126548018 w 58"/>
                <a:gd name="T51" fmla="*/ 267510780 h 22"/>
                <a:gd name="T52" fmla="*/ 267157759 w 58"/>
                <a:gd name="T53" fmla="*/ 239353725 h 22"/>
                <a:gd name="T54" fmla="*/ 239034311 w 58"/>
                <a:gd name="T55" fmla="*/ 168953584 h 22"/>
                <a:gd name="T56" fmla="*/ 295281208 w 58"/>
                <a:gd name="T57" fmla="*/ 168953584 h 22"/>
                <a:gd name="T58" fmla="*/ 435890950 w 58"/>
                <a:gd name="T59" fmla="*/ 98557195 h 22"/>
                <a:gd name="T60" fmla="*/ 632743838 w 58"/>
                <a:gd name="T61" fmla="*/ 168953584 h 22"/>
                <a:gd name="T62" fmla="*/ 660863537 w 58"/>
                <a:gd name="T63" fmla="*/ 239353725 h 22"/>
                <a:gd name="T64" fmla="*/ 731168407 w 58"/>
                <a:gd name="T65" fmla="*/ 239353725 h 22"/>
                <a:gd name="T66" fmla="*/ 731168407 w 58"/>
                <a:gd name="T67" fmla="*/ 337910920 h 22"/>
                <a:gd name="T68" fmla="*/ 857716425 w 58"/>
                <a:gd name="T69" fmla="*/ 267510780 h 2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8"/>
                <a:gd name="T106" fmla="*/ 0 h 22"/>
                <a:gd name="T107" fmla="*/ 58 w 58"/>
                <a:gd name="T108" fmla="*/ 22 h 2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8" h="22">
                  <a:moveTo>
                    <a:pt x="26" y="8"/>
                  </a:moveTo>
                  <a:cubicBezTo>
                    <a:pt x="25" y="12"/>
                    <a:pt x="35" y="10"/>
                    <a:pt x="38" y="13"/>
                  </a:cubicBezTo>
                  <a:cubicBezTo>
                    <a:pt x="40" y="8"/>
                    <a:pt x="30" y="7"/>
                    <a:pt x="38" y="7"/>
                  </a:cubicBezTo>
                  <a:cubicBezTo>
                    <a:pt x="39" y="2"/>
                    <a:pt x="32" y="7"/>
                    <a:pt x="34" y="2"/>
                  </a:cubicBezTo>
                  <a:cubicBezTo>
                    <a:pt x="38" y="3"/>
                    <a:pt x="38" y="0"/>
                    <a:pt x="42" y="1"/>
                  </a:cubicBezTo>
                  <a:cubicBezTo>
                    <a:pt x="41" y="3"/>
                    <a:pt x="44" y="3"/>
                    <a:pt x="45" y="3"/>
                  </a:cubicBezTo>
                  <a:cubicBezTo>
                    <a:pt x="45" y="4"/>
                    <a:pt x="44" y="5"/>
                    <a:pt x="45" y="6"/>
                  </a:cubicBezTo>
                  <a:cubicBezTo>
                    <a:pt x="46" y="7"/>
                    <a:pt x="48" y="7"/>
                    <a:pt x="49" y="9"/>
                  </a:cubicBezTo>
                  <a:cubicBezTo>
                    <a:pt x="51" y="8"/>
                    <a:pt x="51" y="7"/>
                    <a:pt x="53" y="7"/>
                  </a:cubicBezTo>
                  <a:cubicBezTo>
                    <a:pt x="55" y="7"/>
                    <a:pt x="56" y="8"/>
                    <a:pt x="57" y="9"/>
                  </a:cubicBezTo>
                  <a:cubicBezTo>
                    <a:pt x="57" y="9"/>
                    <a:pt x="58" y="11"/>
                    <a:pt x="58" y="12"/>
                  </a:cubicBezTo>
                  <a:cubicBezTo>
                    <a:pt x="56" y="13"/>
                    <a:pt x="58" y="13"/>
                    <a:pt x="57" y="16"/>
                  </a:cubicBezTo>
                  <a:cubicBezTo>
                    <a:pt x="54" y="13"/>
                    <a:pt x="52" y="17"/>
                    <a:pt x="49" y="17"/>
                  </a:cubicBezTo>
                  <a:cubicBezTo>
                    <a:pt x="47" y="18"/>
                    <a:pt x="47" y="16"/>
                    <a:pt x="45" y="16"/>
                  </a:cubicBezTo>
                  <a:cubicBezTo>
                    <a:pt x="41" y="16"/>
                    <a:pt x="37" y="18"/>
                    <a:pt x="34" y="19"/>
                  </a:cubicBezTo>
                  <a:cubicBezTo>
                    <a:pt x="34" y="19"/>
                    <a:pt x="32" y="18"/>
                    <a:pt x="32" y="19"/>
                  </a:cubicBezTo>
                  <a:cubicBezTo>
                    <a:pt x="31" y="20"/>
                    <a:pt x="30" y="19"/>
                    <a:pt x="28" y="20"/>
                  </a:cubicBezTo>
                  <a:cubicBezTo>
                    <a:pt x="27" y="20"/>
                    <a:pt x="21" y="22"/>
                    <a:pt x="16" y="22"/>
                  </a:cubicBezTo>
                  <a:cubicBezTo>
                    <a:pt x="17" y="18"/>
                    <a:pt x="23" y="19"/>
                    <a:pt x="27" y="19"/>
                  </a:cubicBezTo>
                  <a:cubicBezTo>
                    <a:pt x="28" y="14"/>
                    <a:pt x="23" y="17"/>
                    <a:pt x="21" y="16"/>
                  </a:cubicBezTo>
                  <a:cubicBezTo>
                    <a:pt x="19" y="16"/>
                    <a:pt x="19" y="15"/>
                    <a:pt x="16" y="14"/>
                  </a:cubicBezTo>
                  <a:cubicBezTo>
                    <a:pt x="14" y="13"/>
                    <a:pt x="14" y="16"/>
                    <a:pt x="12" y="16"/>
                  </a:cubicBezTo>
                  <a:cubicBezTo>
                    <a:pt x="10" y="17"/>
                    <a:pt x="10" y="15"/>
                    <a:pt x="8" y="15"/>
                  </a:cubicBezTo>
                  <a:cubicBezTo>
                    <a:pt x="6" y="15"/>
                    <a:pt x="2" y="16"/>
                    <a:pt x="0" y="14"/>
                  </a:cubicBezTo>
                  <a:cubicBezTo>
                    <a:pt x="0" y="12"/>
                    <a:pt x="2" y="12"/>
                    <a:pt x="2" y="12"/>
                  </a:cubicBezTo>
                  <a:cubicBezTo>
                    <a:pt x="3" y="11"/>
                    <a:pt x="3" y="8"/>
                    <a:pt x="4" y="8"/>
                  </a:cubicBezTo>
                  <a:cubicBezTo>
                    <a:pt x="5" y="7"/>
                    <a:pt x="7" y="8"/>
                    <a:pt x="8" y="7"/>
                  </a:cubicBezTo>
                  <a:cubicBezTo>
                    <a:pt x="9" y="6"/>
                    <a:pt x="4" y="5"/>
                    <a:pt x="7" y="5"/>
                  </a:cubicBezTo>
                  <a:cubicBezTo>
                    <a:pt x="8" y="4"/>
                    <a:pt x="9" y="5"/>
                    <a:pt x="9" y="5"/>
                  </a:cubicBezTo>
                  <a:cubicBezTo>
                    <a:pt x="11" y="4"/>
                    <a:pt x="12" y="3"/>
                    <a:pt x="13" y="3"/>
                  </a:cubicBezTo>
                  <a:cubicBezTo>
                    <a:pt x="14" y="3"/>
                    <a:pt x="18" y="4"/>
                    <a:pt x="19" y="5"/>
                  </a:cubicBezTo>
                  <a:cubicBezTo>
                    <a:pt x="20" y="5"/>
                    <a:pt x="19" y="6"/>
                    <a:pt x="20" y="7"/>
                  </a:cubicBezTo>
                  <a:cubicBezTo>
                    <a:pt x="20" y="7"/>
                    <a:pt x="22" y="7"/>
                    <a:pt x="22" y="7"/>
                  </a:cubicBezTo>
                  <a:cubicBezTo>
                    <a:pt x="23" y="8"/>
                    <a:pt x="20" y="11"/>
                    <a:pt x="22" y="10"/>
                  </a:cubicBezTo>
                  <a:cubicBezTo>
                    <a:pt x="23" y="10"/>
                    <a:pt x="24" y="7"/>
                    <a:pt x="26" y="8"/>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25" name="Freeform 105"/>
            <p:cNvSpPr>
              <a:spLocks noChangeArrowheads="1"/>
            </p:cNvSpPr>
            <p:nvPr/>
          </p:nvSpPr>
          <p:spPr bwMode="auto">
            <a:xfrm>
              <a:off x="754063" y="371475"/>
              <a:ext cx="173038" cy="115887"/>
            </a:xfrm>
            <a:custGeom>
              <a:avLst/>
              <a:gdLst>
                <a:gd name="T0" fmla="*/ 198105940 w 46"/>
                <a:gd name="T1" fmla="*/ 0 h 31"/>
                <a:gd name="T2" fmla="*/ 877321468 w 46"/>
                <a:gd name="T3" fmla="*/ 69872384 h 31"/>
                <a:gd name="T4" fmla="*/ 933923703 w 46"/>
                <a:gd name="T5" fmla="*/ 69872384 h 31"/>
                <a:gd name="T6" fmla="*/ 1103726645 w 46"/>
                <a:gd name="T7" fmla="*/ 97823581 h 31"/>
                <a:gd name="T8" fmla="*/ 1273533348 w 46"/>
                <a:gd name="T9" fmla="*/ 97823581 h 31"/>
                <a:gd name="T10" fmla="*/ 1301832585 w 46"/>
                <a:gd name="T11" fmla="*/ 125774778 h 31"/>
                <a:gd name="T12" fmla="*/ 1542389260 w 46"/>
                <a:gd name="T13" fmla="*/ 293470743 h 31"/>
                <a:gd name="T14" fmla="*/ 1174480378 w 46"/>
                <a:gd name="T15" fmla="*/ 363346866 h 31"/>
                <a:gd name="T16" fmla="*/ 1146177380 w 46"/>
                <a:gd name="T17" fmla="*/ 433219251 h 31"/>
                <a:gd name="T18" fmla="*/ 1075427408 w 46"/>
                <a:gd name="T19" fmla="*/ 391294325 h 31"/>
                <a:gd name="T20" fmla="*/ 1032976673 w 46"/>
                <a:gd name="T21" fmla="*/ 433219251 h 31"/>
                <a:gd name="T22" fmla="*/ 1075427408 w 46"/>
                <a:gd name="T23" fmla="*/ 461170447 h 31"/>
                <a:gd name="T24" fmla="*/ 976374438 w 46"/>
                <a:gd name="T25" fmla="*/ 531042832 h 31"/>
                <a:gd name="T26" fmla="*/ 976374438 w 46"/>
                <a:gd name="T27" fmla="*/ 586941487 h 31"/>
                <a:gd name="T28" fmla="*/ 905624467 w 46"/>
                <a:gd name="T29" fmla="*/ 586941487 h 31"/>
                <a:gd name="T30" fmla="*/ 834870733 w 46"/>
                <a:gd name="T31" fmla="*/ 656817610 h 31"/>
                <a:gd name="T32" fmla="*/ 834870733 w 46"/>
                <a:gd name="T33" fmla="*/ 824513575 h 31"/>
                <a:gd name="T34" fmla="*/ 367908882 w 46"/>
                <a:gd name="T35" fmla="*/ 950288353 h 31"/>
                <a:gd name="T36" fmla="*/ 0 w 46"/>
                <a:gd name="T37" fmla="*/ 726689994 h 31"/>
                <a:gd name="T38" fmla="*/ 99052970 w 46"/>
                <a:gd name="T39" fmla="*/ 628866413 h 31"/>
                <a:gd name="T40" fmla="*/ 169802942 w 46"/>
                <a:gd name="T41" fmla="*/ 558994029 h 31"/>
                <a:gd name="T42" fmla="*/ 99052970 w 46"/>
                <a:gd name="T43" fmla="*/ 391294325 h 31"/>
                <a:gd name="T44" fmla="*/ 198105940 w 46"/>
                <a:gd name="T45" fmla="*/ 363346866 h 31"/>
                <a:gd name="T46" fmla="*/ 268855912 w 46"/>
                <a:gd name="T47" fmla="*/ 195647162 h 31"/>
                <a:gd name="T48" fmla="*/ 198105940 w 46"/>
                <a:gd name="T49" fmla="*/ 0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6"/>
                <a:gd name="T76" fmla="*/ 0 h 31"/>
                <a:gd name="T77" fmla="*/ 46 w 46"/>
                <a:gd name="T78" fmla="*/ 31 h 3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6" h="31">
                  <a:moveTo>
                    <a:pt x="6" y="0"/>
                  </a:moveTo>
                  <a:cubicBezTo>
                    <a:pt x="13" y="1"/>
                    <a:pt x="21" y="0"/>
                    <a:pt x="26" y="2"/>
                  </a:cubicBezTo>
                  <a:cubicBezTo>
                    <a:pt x="26" y="2"/>
                    <a:pt x="28" y="1"/>
                    <a:pt x="28" y="2"/>
                  </a:cubicBezTo>
                  <a:cubicBezTo>
                    <a:pt x="29" y="3"/>
                    <a:pt x="32" y="2"/>
                    <a:pt x="33" y="3"/>
                  </a:cubicBezTo>
                  <a:cubicBezTo>
                    <a:pt x="35" y="5"/>
                    <a:pt x="33" y="1"/>
                    <a:pt x="38" y="3"/>
                  </a:cubicBezTo>
                  <a:cubicBezTo>
                    <a:pt x="38" y="3"/>
                    <a:pt x="38" y="4"/>
                    <a:pt x="39" y="4"/>
                  </a:cubicBezTo>
                  <a:cubicBezTo>
                    <a:pt x="40" y="4"/>
                    <a:pt x="46" y="6"/>
                    <a:pt x="46" y="9"/>
                  </a:cubicBezTo>
                  <a:cubicBezTo>
                    <a:pt x="42" y="9"/>
                    <a:pt x="38" y="10"/>
                    <a:pt x="35" y="11"/>
                  </a:cubicBezTo>
                  <a:cubicBezTo>
                    <a:pt x="34" y="11"/>
                    <a:pt x="35" y="13"/>
                    <a:pt x="34" y="13"/>
                  </a:cubicBezTo>
                  <a:cubicBezTo>
                    <a:pt x="33" y="14"/>
                    <a:pt x="33" y="12"/>
                    <a:pt x="32" y="12"/>
                  </a:cubicBezTo>
                  <a:cubicBezTo>
                    <a:pt x="32" y="12"/>
                    <a:pt x="30" y="14"/>
                    <a:pt x="31" y="13"/>
                  </a:cubicBezTo>
                  <a:cubicBezTo>
                    <a:pt x="30" y="14"/>
                    <a:pt x="32" y="15"/>
                    <a:pt x="32" y="14"/>
                  </a:cubicBezTo>
                  <a:cubicBezTo>
                    <a:pt x="31" y="16"/>
                    <a:pt x="30" y="15"/>
                    <a:pt x="29" y="16"/>
                  </a:cubicBezTo>
                  <a:cubicBezTo>
                    <a:pt x="29" y="16"/>
                    <a:pt x="30" y="18"/>
                    <a:pt x="29" y="18"/>
                  </a:cubicBezTo>
                  <a:cubicBezTo>
                    <a:pt x="29" y="18"/>
                    <a:pt x="27" y="18"/>
                    <a:pt x="27" y="18"/>
                  </a:cubicBezTo>
                  <a:cubicBezTo>
                    <a:pt x="26" y="19"/>
                    <a:pt x="26" y="20"/>
                    <a:pt x="25" y="20"/>
                  </a:cubicBezTo>
                  <a:cubicBezTo>
                    <a:pt x="25" y="22"/>
                    <a:pt x="25" y="24"/>
                    <a:pt x="25" y="25"/>
                  </a:cubicBezTo>
                  <a:cubicBezTo>
                    <a:pt x="19" y="25"/>
                    <a:pt x="20" y="31"/>
                    <a:pt x="11" y="29"/>
                  </a:cubicBezTo>
                  <a:cubicBezTo>
                    <a:pt x="12" y="22"/>
                    <a:pt x="4" y="23"/>
                    <a:pt x="0" y="22"/>
                  </a:cubicBezTo>
                  <a:cubicBezTo>
                    <a:pt x="0" y="20"/>
                    <a:pt x="3" y="20"/>
                    <a:pt x="3" y="19"/>
                  </a:cubicBezTo>
                  <a:cubicBezTo>
                    <a:pt x="4" y="19"/>
                    <a:pt x="1" y="16"/>
                    <a:pt x="5" y="17"/>
                  </a:cubicBezTo>
                  <a:cubicBezTo>
                    <a:pt x="5" y="15"/>
                    <a:pt x="3" y="14"/>
                    <a:pt x="3" y="12"/>
                  </a:cubicBezTo>
                  <a:cubicBezTo>
                    <a:pt x="5" y="14"/>
                    <a:pt x="5" y="13"/>
                    <a:pt x="6" y="11"/>
                  </a:cubicBezTo>
                  <a:cubicBezTo>
                    <a:pt x="6" y="9"/>
                    <a:pt x="8" y="10"/>
                    <a:pt x="8" y="6"/>
                  </a:cubicBezTo>
                  <a:cubicBezTo>
                    <a:pt x="9" y="3"/>
                    <a:pt x="4" y="5"/>
                    <a:pt x="6"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26" name="Freeform 106"/>
            <p:cNvSpPr>
              <a:spLocks noChangeArrowheads="1"/>
            </p:cNvSpPr>
            <p:nvPr/>
          </p:nvSpPr>
          <p:spPr bwMode="auto">
            <a:xfrm>
              <a:off x="1103313" y="393700"/>
              <a:ext cx="36513" cy="26987"/>
            </a:xfrm>
            <a:custGeom>
              <a:avLst/>
              <a:gdLst>
                <a:gd name="T0" fmla="*/ 26665444 w 10"/>
                <a:gd name="T1" fmla="*/ 0 h 7"/>
                <a:gd name="T2" fmla="*/ 239974390 w 10"/>
                <a:gd name="T3" fmla="*/ 0 h 7"/>
                <a:gd name="T4" fmla="*/ 279970730 w 10"/>
                <a:gd name="T5" fmla="*/ 178357083 h 7"/>
                <a:gd name="T6" fmla="*/ 213312597 w 10"/>
                <a:gd name="T7" fmla="*/ 252675426 h 7"/>
                <a:gd name="T8" fmla="*/ 0 w 10"/>
                <a:gd name="T9" fmla="*/ 148632830 h 7"/>
                <a:gd name="T10" fmla="*/ 26665444 w 10"/>
                <a:gd name="T11" fmla="*/ 0 h 7"/>
                <a:gd name="T12" fmla="*/ 0 60000 65536"/>
                <a:gd name="T13" fmla="*/ 0 60000 65536"/>
                <a:gd name="T14" fmla="*/ 0 60000 65536"/>
                <a:gd name="T15" fmla="*/ 0 60000 65536"/>
                <a:gd name="T16" fmla="*/ 0 60000 65536"/>
                <a:gd name="T17" fmla="*/ 0 60000 65536"/>
                <a:gd name="T18" fmla="*/ 0 w 10"/>
                <a:gd name="T19" fmla="*/ 0 h 7"/>
                <a:gd name="T20" fmla="*/ 10 w 10"/>
                <a:gd name="T21" fmla="*/ 7 h 7"/>
              </a:gdLst>
              <a:ahLst/>
              <a:cxnLst>
                <a:cxn ang="T12">
                  <a:pos x="T0" y="T1"/>
                </a:cxn>
                <a:cxn ang="T13">
                  <a:pos x="T2" y="T3"/>
                </a:cxn>
                <a:cxn ang="T14">
                  <a:pos x="T4" y="T5"/>
                </a:cxn>
                <a:cxn ang="T15">
                  <a:pos x="T6" y="T7"/>
                </a:cxn>
                <a:cxn ang="T16">
                  <a:pos x="T8" y="T9"/>
                </a:cxn>
                <a:cxn ang="T17">
                  <a:pos x="T10" y="T11"/>
                </a:cxn>
              </a:cxnLst>
              <a:rect l="T18" t="T19" r="T20" b="T21"/>
              <a:pathLst>
                <a:path w="10" h="7">
                  <a:moveTo>
                    <a:pt x="1" y="0"/>
                  </a:moveTo>
                  <a:cubicBezTo>
                    <a:pt x="4" y="0"/>
                    <a:pt x="6" y="0"/>
                    <a:pt x="8" y="0"/>
                  </a:cubicBezTo>
                  <a:cubicBezTo>
                    <a:pt x="8" y="2"/>
                    <a:pt x="10" y="3"/>
                    <a:pt x="9" y="5"/>
                  </a:cubicBezTo>
                  <a:cubicBezTo>
                    <a:pt x="7" y="5"/>
                    <a:pt x="7" y="6"/>
                    <a:pt x="7" y="7"/>
                  </a:cubicBezTo>
                  <a:cubicBezTo>
                    <a:pt x="5" y="6"/>
                    <a:pt x="4" y="3"/>
                    <a:pt x="0" y="4"/>
                  </a:cubicBezTo>
                  <a:cubicBezTo>
                    <a:pt x="1" y="3"/>
                    <a:pt x="1" y="2"/>
                    <a:pt x="1"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27" name="Freeform 107"/>
            <p:cNvSpPr>
              <a:spLocks noChangeArrowheads="1"/>
            </p:cNvSpPr>
            <p:nvPr/>
          </p:nvSpPr>
          <p:spPr bwMode="auto">
            <a:xfrm>
              <a:off x="1293813" y="382587"/>
              <a:ext cx="87313" cy="60325"/>
            </a:xfrm>
            <a:custGeom>
              <a:avLst/>
              <a:gdLst>
                <a:gd name="T0" fmla="*/ 720563819 w 23"/>
                <a:gd name="T1" fmla="*/ 28431927 h 16"/>
                <a:gd name="T2" fmla="*/ 763798939 w 23"/>
                <a:gd name="T3" fmla="*/ 241658180 h 16"/>
                <a:gd name="T4" fmla="*/ 691739141 w 23"/>
                <a:gd name="T5" fmla="*/ 298522033 h 16"/>
                <a:gd name="T6" fmla="*/ 475571134 w 23"/>
                <a:gd name="T7" fmla="*/ 341168038 h 16"/>
                <a:gd name="T8" fmla="*/ 144112005 w 23"/>
                <a:gd name="T9" fmla="*/ 540180213 h 16"/>
                <a:gd name="T10" fmla="*/ 100880681 w 23"/>
                <a:gd name="T11" fmla="*/ 369596194 h 16"/>
                <a:gd name="T12" fmla="*/ 28820882 w 23"/>
                <a:gd name="T13" fmla="*/ 298522033 h 16"/>
                <a:gd name="T14" fmla="*/ 28820882 w 23"/>
                <a:gd name="T15" fmla="*/ 99506088 h 16"/>
                <a:gd name="T16" fmla="*/ 100880681 w 23"/>
                <a:gd name="T17" fmla="*/ 28431927 h 16"/>
                <a:gd name="T18" fmla="*/ 244992686 w 23"/>
                <a:gd name="T19" fmla="*/ 0 h 16"/>
                <a:gd name="T20" fmla="*/ 547627136 w 23"/>
                <a:gd name="T21" fmla="*/ 71077931 h 16"/>
                <a:gd name="T22" fmla="*/ 720563819 w 23"/>
                <a:gd name="T23" fmla="*/ 2843192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
                <a:gd name="T37" fmla="*/ 0 h 16"/>
                <a:gd name="T38" fmla="*/ 23 w 23"/>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 h="16">
                  <a:moveTo>
                    <a:pt x="21" y="1"/>
                  </a:moveTo>
                  <a:cubicBezTo>
                    <a:pt x="23" y="1"/>
                    <a:pt x="21" y="5"/>
                    <a:pt x="22" y="7"/>
                  </a:cubicBezTo>
                  <a:cubicBezTo>
                    <a:pt x="20" y="6"/>
                    <a:pt x="20" y="8"/>
                    <a:pt x="20" y="9"/>
                  </a:cubicBezTo>
                  <a:cubicBezTo>
                    <a:pt x="16" y="7"/>
                    <a:pt x="15" y="14"/>
                    <a:pt x="14" y="10"/>
                  </a:cubicBezTo>
                  <a:cubicBezTo>
                    <a:pt x="11" y="13"/>
                    <a:pt x="9" y="16"/>
                    <a:pt x="4" y="16"/>
                  </a:cubicBezTo>
                  <a:cubicBezTo>
                    <a:pt x="3" y="15"/>
                    <a:pt x="3" y="14"/>
                    <a:pt x="3" y="11"/>
                  </a:cubicBezTo>
                  <a:cubicBezTo>
                    <a:pt x="2" y="10"/>
                    <a:pt x="1" y="10"/>
                    <a:pt x="1" y="9"/>
                  </a:cubicBezTo>
                  <a:cubicBezTo>
                    <a:pt x="0" y="7"/>
                    <a:pt x="1" y="5"/>
                    <a:pt x="1" y="3"/>
                  </a:cubicBezTo>
                  <a:cubicBezTo>
                    <a:pt x="3" y="4"/>
                    <a:pt x="3" y="2"/>
                    <a:pt x="3" y="1"/>
                  </a:cubicBezTo>
                  <a:cubicBezTo>
                    <a:pt x="5" y="1"/>
                    <a:pt x="6" y="1"/>
                    <a:pt x="7" y="0"/>
                  </a:cubicBezTo>
                  <a:cubicBezTo>
                    <a:pt x="8" y="2"/>
                    <a:pt x="14" y="0"/>
                    <a:pt x="16" y="2"/>
                  </a:cubicBezTo>
                  <a:cubicBezTo>
                    <a:pt x="18" y="2"/>
                    <a:pt x="21" y="3"/>
                    <a:pt x="21"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28" name="Freeform 108"/>
            <p:cNvSpPr>
              <a:spLocks noChangeArrowheads="1"/>
            </p:cNvSpPr>
            <p:nvPr/>
          </p:nvSpPr>
          <p:spPr bwMode="auto">
            <a:xfrm>
              <a:off x="2581275" y="622300"/>
              <a:ext cx="190500" cy="93662"/>
            </a:xfrm>
            <a:custGeom>
              <a:avLst/>
              <a:gdLst>
                <a:gd name="T0" fmla="*/ 1213862265 w 51"/>
                <a:gd name="T1" fmla="*/ 0 h 25"/>
                <a:gd name="T2" fmla="*/ 1381289353 w 51"/>
                <a:gd name="T3" fmla="*/ 98251438 h 25"/>
                <a:gd name="T4" fmla="*/ 1478956088 w 51"/>
                <a:gd name="T5" fmla="*/ 126323813 h 25"/>
                <a:gd name="T6" fmla="*/ 1451053441 w 51"/>
                <a:gd name="T7" fmla="*/ 196506622 h 25"/>
                <a:gd name="T8" fmla="*/ 1646386912 w 51"/>
                <a:gd name="T9" fmla="*/ 336868496 h 25"/>
                <a:gd name="T10" fmla="*/ 1506862471 w 51"/>
                <a:gd name="T11" fmla="*/ 561443746 h 25"/>
                <a:gd name="T12" fmla="*/ 1409195735 w 51"/>
                <a:gd name="T13" fmla="*/ 589516121 h 25"/>
                <a:gd name="T14" fmla="*/ 1241764912 w 51"/>
                <a:gd name="T15" fmla="*/ 659698931 h 25"/>
                <a:gd name="T16" fmla="*/ 1144098176 w 51"/>
                <a:gd name="T17" fmla="*/ 729877994 h 25"/>
                <a:gd name="T18" fmla="*/ 1046431441 w 51"/>
                <a:gd name="T19" fmla="*/ 757950369 h 25"/>
                <a:gd name="T20" fmla="*/ 586000412 w 51"/>
                <a:gd name="T21" fmla="*/ 800057058 h 25"/>
                <a:gd name="T22" fmla="*/ 558097765 w 51"/>
                <a:gd name="T23" fmla="*/ 757950369 h 25"/>
                <a:gd name="T24" fmla="*/ 390666941 w 51"/>
                <a:gd name="T25" fmla="*/ 659698931 h 25"/>
                <a:gd name="T26" fmla="*/ 334857912 w 51"/>
                <a:gd name="T27" fmla="*/ 631626556 h 25"/>
                <a:gd name="T28" fmla="*/ 390666941 w 51"/>
                <a:gd name="T29" fmla="*/ 589516121 h 25"/>
                <a:gd name="T30" fmla="*/ 293000206 w 51"/>
                <a:gd name="T31" fmla="*/ 533371372 h 25"/>
                <a:gd name="T32" fmla="*/ 293000206 w 51"/>
                <a:gd name="T33" fmla="*/ 294758060 h 25"/>
                <a:gd name="T34" fmla="*/ 69760353 w 51"/>
                <a:gd name="T35" fmla="*/ 336868496 h 25"/>
                <a:gd name="T36" fmla="*/ 125573118 w 51"/>
                <a:gd name="T37" fmla="*/ 168434248 h 25"/>
                <a:gd name="T38" fmla="*/ 432524647 w 51"/>
                <a:gd name="T39" fmla="*/ 168434248 h 25"/>
                <a:gd name="T40" fmla="*/ 488333676 w 51"/>
                <a:gd name="T41" fmla="*/ 336868496 h 25"/>
                <a:gd name="T42" fmla="*/ 586000412 w 51"/>
                <a:gd name="T43" fmla="*/ 168434248 h 25"/>
                <a:gd name="T44" fmla="*/ 823191588 w 51"/>
                <a:gd name="T45" fmla="*/ 266685686 h 25"/>
                <a:gd name="T46" fmla="*/ 892955676 w 51"/>
                <a:gd name="T47" fmla="*/ 168434248 h 25"/>
                <a:gd name="T48" fmla="*/ 1144098176 w 51"/>
                <a:gd name="T49" fmla="*/ 126323813 h 25"/>
                <a:gd name="T50" fmla="*/ 1213862265 w 51"/>
                <a:gd name="T51" fmla="*/ 0 h 2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1"/>
                <a:gd name="T79" fmla="*/ 0 h 25"/>
                <a:gd name="T80" fmla="*/ 51 w 51"/>
                <a:gd name="T81" fmla="*/ 25 h 2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1" h="25">
                  <a:moveTo>
                    <a:pt x="37" y="0"/>
                  </a:moveTo>
                  <a:cubicBezTo>
                    <a:pt x="38" y="1"/>
                    <a:pt x="40" y="2"/>
                    <a:pt x="42" y="3"/>
                  </a:cubicBezTo>
                  <a:cubicBezTo>
                    <a:pt x="42" y="3"/>
                    <a:pt x="45" y="4"/>
                    <a:pt x="45" y="4"/>
                  </a:cubicBezTo>
                  <a:cubicBezTo>
                    <a:pt x="45" y="4"/>
                    <a:pt x="44" y="6"/>
                    <a:pt x="44" y="6"/>
                  </a:cubicBezTo>
                  <a:cubicBezTo>
                    <a:pt x="44" y="8"/>
                    <a:pt x="47" y="11"/>
                    <a:pt x="50" y="10"/>
                  </a:cubicBezTo>
                  <a:cubicBezTo>
                    <a:pt x="51" y="13"/>
                    <a:pt x="49" y="15"/>
                    <a:pt x="46" y="17"/>
                  </a:cubicBezTo>
                  <a:cubicBezTo>
                    <a:pt x="45" y="18"/>
                    <a:pt x="44" y="18"/>
                    <a:pt x="43" y="18"/>
                  </a:cubicBezTo>
                  <a:cubicBezTo>
                    <a:pt x="41" y="19"/>
                    <a:pt x="41" y="20"/>
                    <a:pt x="38" y="20"/>
                  </a:cubicBezTo>
                  <a:cubicBezTo>
                    <a:pt x="38" y="20"/>
                    <a:pt x="35" y="22"/>
                    <a:pt x="35" y="22"/>
                  </a:cubicBezTo>
                  <a:cubicBezTo>
                    <a:pt x="34" y="23"/>
                    <a:pt x="34" y="22"/>
                    <a:pt x="32" y="23"/>
                  </a:cubicBezTo>
                  <a:cubicBezTo>
                    <a:pt x="31" y="23"/>
                    <a:pt x="22" y="25"/>
                    <a:pt x="18" y="24"/>
                  </a:cubicBezTo>
                  <a:cubicBezTo>
                    <a:pt x="18" y="24"/>
                    <a:pt x="18" y="23"/>
                    <a:pt x="17" y="23"/>
                  </a:cubicBezTo>
                  <a:cubicBezTo>
                    <a:pt x="15" y="23"/>
                    <a:pt x="14" y="21"/>
                    <a:pt x="12" y="20"/>
                  </a:cubicBezTo>
                  <a:cubicBezTo>
                    <a:pt x="11" y="20"/>
                    <a:pt x="11" y="19"/>
                    <a:pt x="10" y="19"/>
                  </a:cubicBezTo>
                  <a:cubicBezTo>
                    <a:pt x="10" y="18"/>
                    <a:pt x="11" y="18"/>
                    <a:pt x="12" y="18"/>
                  </a:cubicBezTo>
                  <a:cubicBezTo>
                    <a:pt x="12" y="17"/>
                    <a:pt x="9" y="17"/>
                    <a:pt x="9" y="16"/>
                  </a:cubicBezTo>
                  <a:cubicBezTo>
                    <a:pt x="8" y="14"/>
                    <a:pt x="9" y="12"/>
                    <a:pt x="9" y="9"/>
                  </a:cubicBezTo>
                  <a:cubicBezTo>
                    <a:pt x="4" y="7"/>
                    <a:pt x="4" y="13"/>
                    <a:pt x="2" y="10"/>
                  </a:cubicBezTo>
                  <a:cubicBezTo>
                    <a:pt x="0" y="6"/>
                    <a:pt x="5" y="9"/>
                    <a:pt x="4" y="5"/>
                  </a:cubicBezTo>
                  <a:cubicBezTo>
                    <a:pt x="9" y="6"/>
                    <a:pt x="8" y="5"/>
                    <a:pt x="13" y="5"/>
                  </a:cubicBezTo>
                  <a:cubicBezTo>
                    <a:pt x="14" y="8"/>
                    <a:pt x="17" y="7"/>
                    <a:pt x="15" y="10"/>
                  </a:cubicBezTo>
                  <a:cubicBezTo>
                    <a:pt x="18" y="10"/>
                    <a:pt x="18" y="8"/>
                    <a:pt x="18" y="5"/>
                  </a:cubicBezTo>
                  <a:cubicBezTo>
                    <a:pt x="19" y="7"/>
                    <a:pt x="29" y="2"/>
                    <a:pt x="25" y="8"/>
                  </a:cubicBezTo>
                  <a:cubicBezTo>
                    <a:pt x="28" y="9"/>
                    <a:pt x="27" y="6"/>
                    <a:pt x="27" y="5"/>
                  </a:cubicBezTo>
                  <a:cubicBezTo>
                    <a:pt x="29" y="4"/>
                    <a:pt x="32" y="5"/>
                    <a:pt x="35" y="4"/>
                  </a:cubicBezTo>
                  <a:cubicBezTo>
                    <a:pt x="36" y="3"/>
                    <a:pt x="37" y="2"/>
                    <a:pt x="37"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29" name="Freeform 109"/>
            <p:cNvSpPr>
              <a:spLocks noChangeArrowheads="1"/>
            </p:cNvSpPr>
            <p:nvPr/>
          </p:nvSpPr>
          <p:spPr bwMode="auto">
            <a:xfrm>
              <a:off x="1447800" y="644525"/>
              <a:ext cx="112713" cy="82550"/>
            </a:xfrm>
            <a:custGeom>
              <a:avLst/>
              <a:gdLst>
                <a:gd name="T0" fmla="*/ 268200584 w 30"/>
                <a:gd name="T1" fmla="*/ 0 h 22"/>
                <a:gd name="T2" fmla="*/ 508170318 w 30"/>
                <a:gd name="T3" fmla="*/ 239353725 h 22"/>
                <a:gd name="T4" fmla="*/ 564632016 w 30"/>
                <a:gd name="T5" fmla="*/ 197114391 h 22"/>
                <a:gd name="T6" fmla="*/ 705790021 w 30"/>
                <a:gd name="T7" fmla="*/ 337910920 h 22"/>
                <a:gd name="T8" fmla="*/ 875178874 w 30"/>
                <a:gd name="T9" fmla="*/ 535021559 h 22"/>
                <a:gd name="T10" fmla="*/ 1002221453 w 30"/>
                <a:gd name="T11" fmla="*/ 563182366 h 22"/>
                <a:gd name="T12" fmla="*/ 508170318 w 30"/>
                <a:gd name="T13" fmla="*/ 605421700 h 22"/>
                <a:gd name="T14" fmla="*/ 296431433 w 30"/>
                <a:gd name="T15" fmla="*/ 732135950 h 22"/>
                <a:gd name="T16" fmla="*/ 0 w 30"/>
                <a:gd name="T17" fmla="*/ 605421700 h 22"/>
                <a:gd name="T18" fmla="*/ 70580881 w 30"/>
                <a:gd name="T19" fmla="*/ 563182366 h 22"/>
                <a:gd name="T20" fmla="*/ 98811730 w 30"/>
                <a:gd name="T21" fmla="*/ 464625170 h 22"/>
                <a:gd name="T22" fmla="*/ 98811730 w 30"/>
                <a:gd name="T23" fmla="*/ 126714250 h 22"/>
                <a:gd name="T24" fmla="*/ 268200584 w 30"/>
                <a:gd name="T25" fmla="*/ 0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22"/>
                <a:gd name="T41" fmla="*/ 30 w 30"/>
                <a:gd name="T42" fmla="*/ 22 h 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22">
                  <a:moveTo>
                    <a:pt x="8" y="0"/>
                  </a:moveTo>
                  <a:cubicBezTo>
                    <a:pt x="10" y="3"/>
                    <a:pt x="16" y="2"/>
                    <a:pt x="15" y="7"/>
                  </a:cubicBezTo>
                  <a:cubicBezTo>
                    <a:pt x="16" y="8"/>
                    <a:pt x="18" y="6"/>
                    <a:pt x="17" y="6"/>
                  </a:cubicBezTo>
                  <a:cubicBezTo>
                    <a:pt x="19" y="7"/>
                    <a:pt x="18" y="10"/>
                    <a:pt x="21" y="10"/>
                  </a:cubicBezTo>
                  <a:cubicBezTo>
                    <a:pt x="23" y="10"/>
                    <a:pt x="24" y="14"/>
                    <a:pt x="26" y="16"/>
                  </a:cubicBezTo>
                  <a:cubicBezTo>
                    <a:pt x="29" y="15"/>
                    <a:pt x="28" y="15"/>
                    <a:pt x="30" y="17"/>
                  </a:cubicBezTo>
                  <a:cubicBezTo>
                    <a:pt x="28" y="20"/>
                    <a:pt x="20" y="17"/>
                    <a:pt x="15" y="18"/>
                  </a:cubicBezTo>
                  <a:cubicBezTo>
                    <a:pt x="13" y="19"/>
                    <a:pt x="10" y="19"/>
                    <a:pt x="9" y="22"/>
                  </a:cubicBezTo>
                  <a:cubicBezTo>
                    <a:pt x="6" y="20"/>
                    <a:pt x="5" y="17"/>
                    <a:pt x="0" y="18"/>
                  </a:cubicBezTo>
                  <a:cubicBezTo>
                    <a:pt x="0" y="17"/>
                    <a:pt x="1" y="17"/>
                    <a:pt x="2" y="17"/>
                  </a:cubicBezTo>
                  <a:cubicBezTo>
                    <a:pt x="1" y="15"/>
                    <a:pt x="1" y="14"/>
                    <a:pt x="3" y="14"/>
                  </a:cubicBezTo>
                  <a:cubicBezTo>
                    <a:pt x="1" y="10"/>
                    <a:pt x="4" y="9"/>
                    <a:pt x="3" y="4"/>
                  </a:cubicBezTo>
                  <a:cubicBezTo>
                    <a:pt x="6" y="3"/>
                    <a:pt x="8" y="3"/>
                    <a:pt x="8"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30" name="Freeform 110"/>
            <p:cNvSpPr>
              <a:spLocks noChangeArrowheads="1"/>
            </p:cNvSpPr>
            <p:nvPr/>
          </p:nvSpPr>
          <p:spPr bwMode="auto">
            <a:xfrm>
              <a:off x="4733925" y="1946275"/>
              <a:ext cx="187325" cy="201612"/>
            </a:xfrm>
            <a:custGeom>
              <a:avLst/>
              <a:gdLst>
                <a:gd name="T0" fmla="*/ 126328234 w 50"/>
                <a:gd name="T1" fmla="*/ 264850964 h 54"/>
                <a:gd name="T2" fmla="*/ 70183185 w 50"/>
                <a:gd name="T3" fmla="*/ 223031408 h 54"/>
                <a:gd name="T4" fmla="*/ 0 w 50"/>
                <a:gd name="T5" fmla="*/ 97576474 h 54"/>
                <a:gd name="T6" fmla="*/ 294763381 w 50"/>
                <a:gd name="T7" fmla="*/ 69698015 h 54"/>
                <a:gd name="T8" fmla="*/ 463198528 w 50"/>
                <a:gd name="T9" fmla="*/ 125454934 h 54"/>
                <a:gd name="T10" fmla="*/ 463198528 w 50"/>
                <a:gd name="T11" fmla="*/ 223031408 h 54"/>
                <a:gd name="T12" fmla="*/ 533377966 w 50"/>
                <a:gd name="T13" fmla="*/ 292729423 h 54"/>
                <a:gd name="T14" fmla="*/ 701813113 w 50"/>
                <a:gd name="T15" fmla="*/ 362423705 h 54"/>
                <a:gd name="T16" fmla="*/ 954465833 w 50"/>
                <a:gd name="T17" fmla="*/ 585455113 h 54"/>
                <a:gd name="T18" fmla="*/ 1066755931 w 50"/>
                <a:gd name="T19" fmla="*/ 724851143 h 54"/>
                <a:gd name="T20" fmla="*/ 1165011640 w 50"/>
                <a:gd name="T21" fmla="*/ 752729603 h 54"/>
                <a:gd name="T22" fmla="*/ 1221156689 w 50"/>
                <a:gd name="T23" fmla="*/ 822427618 h 54"/>
                <a:gd name="T24" fmla="*/ 1221156689 w 50"/>
                <a:gd name="T25" fmla="*/ 920004092 h 54"/>
                <a:gd name="T26" fmla="*/ 1319408652 w 50"/>
                <a:gd name="T27" fmla="*/ 989698374 h 54"/>
                <a:gd name="T28" fmla="*/ 1417664361 w 50"/>
                <a:gd name="T29" fmla="*/ 1115153308 h 54"/>
                <a:gd name="T30" fmla="*/ 1529954459 w 50"/>
                <a:gd name="T31" fmla="*/ 1184851323 h 54"/>
                <a:gd name="T32" fmla="*/ 1586099508 w 50"/>
                <a:gd name="T33" fmla="*/ 1380004272 h 54"/>
                <a:gd name="T34" fmla="*/ 1628206421 w 50"/>
                <a:gd name="T35" fmla="*/ 1547278761 h 54"/>
                <a:gd name="T36" fmla="*/ 1656278946 w 50"/>
                <a:gd name="T37" fmla="*/ 1644855236 h 54"/>
                <a:gd name="T38" fmla="*/ 1459771274 w 50"/>
                <a:gd name="T39" fmla="*/ 1672733695 h 54"/>
                <a:gd name="T40" fmla="*/ 1319408652 w 50"/>
                <a:gd name="T41" fmla="*/ 1672733695 h 54"/>
                <a:gd name="T42" fmla="*/ 1319408652 w 50"/>
                <a:gd name="T43" fmla="*/ 1603035680 h 54"/>
                <a:gd name="T44" fmla="*/ 1221156689 w 50"/>
                <a:gd name="T45" fmla="*/ 1603035680 h 54"/>
                <a:gd name="T46" fmla="*/ 1066755931 w 50"/>
                <a:gd name="T47" fmla="*/ 1435761190 h 54"/>
                <a:gd name="T48" fmla="*/ 1094828456 w 50"/>
                <a:gd name="T49" fmla="*/ 1380004272 h 54"/>
                <a:gd name="T50" fmla="*/ 1066755931 w 50"/>
                <a:gd name="T51" fmla="*/ 1380004272 h 54"/>
                <a:gd name="T52" fmla="*/ 996576493 w 50"/>
                <a:gd name="T53" fmla="*/ 1310306256 h 54"/>
                <a:gd name="T54" fmla="*/ 926393309 w 50"/>
                <a:gd name="T55" fmla="*/ 1310306256 h 54"/>
                <a:gd name="T56" fmla="*/ 757958162 w 50"/>
                <a:gd name="T57" fmla="*/ 1143035500 h 54"/>
                <a:gd name="T58" fmla="*/ 701813113 w 50"/>
                <a:gd name="T59" fmla="*/ 892125633 h 54"/>
                <a:gd name="T60" fmla="*/ 659706199 w 50"/>
                <a:gd name="T61" fmla="*/ 947882552 h 54"/>
                <a:gd name="T62" fmla="*/ 561450490 w 50"/>
                <a:gd name="T63" fmla="*/ 752729603 h 54"/>
                <a:gd name="T64" fmla="*/ 491271052 w 50"/>
                <a:gd name="T65" fmla="*/ 683031588 h 54"/>
                <a:gd name="T66" fmla="*/ 435126003 w 50"/>
                <a:gd name="T67" fmla="*/ 627274669 h 54"/>
                <a:gd name="T68" fmla="*/ 393015343 w 50"/>
                <a:gd name="T69" fmla="*/ 487878639 h 54"/>
                <a:gd name="T70" fmla="*/ 266690856 w 50"/>
                <a:gd name="T71" fmla="*/ 390305898 h 54"/>
                <a:gd name="T72" fmla="*/ 196507672 w 50"/>
                <a:gd name="T73" fmla="*/ 334545246 h 54"/>
                <a:gd name="T74" fmla="*/ 126328234 w 50"/>
                <a:gd name="T75" fmla="*/ 264850964 h 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
                <a:gd name="T115" fmla="*/ 0 h 54"/>
                <a:gd name="T116" fmla="*/ 50 w 50"/>
                <a:gd name="T117" fmla="*/ 54 h 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 h="54">
                  <a:moveTo>
                    <a:pt x="4" y="8"/>
                  </a:moveTo>
                  <a:cubicBezTo>
                    <a:pt x="5" y="6"/>
                    <a:pt x="3" y="7"/>
                    <a:pt x="2" y="7"/>
                  </a:cubicBezTo>
                  <a:cubicBezTo>
                    <a:pt x="1" y="6"/>
                    <a:pt x="2" y="3"/>
                    <a:pt x="0" y="3"/>
                  </a:cubicBezTo>
                  <a:cubicBezTo>
                    <a:pt x="3" y="0"/>
                    <a:pt x="5" y="4"/>
                    <a:pt x="9" y="2"/>
                  </a:cubicBezTo>
                  <a:cubicBezTo>
                    <a:pt x="9" y="5"/>
                    <a:pt x="12" y="3"/>
                    <a:pt x="14" y="4"/>
                  </a:cubicBezTo>
                  <a:cubicBezTo>
                    <a:pt x="14" y="4"/>
                    <a:pt x="13" y="6"/>
                    <a:pt x="14" y="7"/>
                  </a:cubicBezTo>
                  <a:cubicBezTo>
                    <a:pt x="15" y="7"/>
                    <a:pt x="17" y="7"/>
                    <a:pt x="16" y="9"/>
                  </a:cubicBezTo>
                  <a:cubicBezTo>
                    <a:pt x="19" y="8"/>
                    <a:pt x="18" y="11"/>
                    <a:pt x="21" y="11"/>
                  </a:cubicBezTo>
                  <a:cubicBezTo>
                    <a:pt x="23" y="11"/>
                    <a:pt x="26" y="18"/>
                    <a:pt x="29" y="18"/>
                  </a:cubicBezTo>
                  <a:cubicBezTo>
                    <a:pt x="32" y="18"/>
                    <a:pt x="30" y="21"/>
                    <a:pt x="32" y="22"/>
                  </a:cubicBezTo>
                  <a:cubicBezTo>
                    <a:pt x="32" y="23"/>
                    <a:pt x="34" y="22"/>
                    <a:pt x="35" y="23"/>
                  </a:cubicBezTo>
                  <a:cubicBezTo>
                    <a:pt x="36" y="23"/>
                    <a:pt x="37" y="25"/>
                    <a:pt x="37" y="25"/>
                  </a:cubicBezTo>
                  <a:cubicBezTo>
                    <a:pt x="38" y="26"/>
                    <a:pt x="37" y="27"/>
                    <a:pt x="37" y="28"/>
                  </a:cubicBezTo>
                  <a:cubicBezTo>
                    <a:pt x="38" y="29"/>
                    <a:pt x="39" y="29"/>
                    <a:pt x="40" y="30"/>
                  </a:cubicBezTo>
                  <a:cubicBezTo>
                    <a:pt x="41" y="31"/>
                    <a:pt x="41" y="34"/>
                    <a:pt x="43" y="34"/>
                  </a:cubicBezTo>
                  <a:cubicBezTo>
                    <a:pt x="44" y="34"/>
                    <a:pt x="45" y="36"/>
                    <a:pt x="46" y="36"/>
                  </a:cubicBezTo>
                  <a:cubicBezTo>
                    <a:pt x="47" y="37"/>
                    <a:pt x="46" y="42"/>
                    <a:pt x="48" y="42"/>
                  </a:cubicBezTo>
                  <a:cubicBezTo>
                    <a:pt x="49" y="42"/>
                    <a:pt x="49" y="45"/>
                    <a:pt x="49" y="47"/>
                  </a:cubicBezTo>
                  <a:cubicBezTo>
                    <a:pt x="49" y="49"/>
                    <a:pt x="47" y="50"/>
                    <a:pt x="50" y="50"/>
                  </a:cubicBezTo>
                  <a:cubicBezTo>
                    <a:pt x="50" y="54"/>
                    <a:pt x="47" y="52"/>
                    <a:pt x="44" y="51"/>
                  </a:cubicBezTo>
                  <a:cubicBezTo>
                    <a:pt x="43" y="51"/>
                    <a:pt x="41" y="52"/>
                    <a:pt x="40" y="51"/>
                  </a:cubicBezTo>
                  <a:cubicBezTo>
                    <a:pt x="39" y="51"/>
                    <a:pt x="40" y="49"/>
                    <a:pt x="40" y="49"/>
                  </a:cubicBezTo>
                  <a:cubicBezTo>
                    <a:pt x="39" y="49"/>
                    <a:pt x="38" y="49"/>
                    <a:pt x="37" y="49"/>
                  </a:cubicBezTo>
                  <a:cubicBezTo>
                    <a:pt x="36" y="48"/>
                    <a:pt x="34" y="44"/>
                    <a:pt x="32" y="44"/>
                  </a:cubicBezTo>
                  <a:cubicBezTo>
                    <a:pt x="32" y="43"/>
                    <a:pt x="33" y="43"/>
                    <a:pt x="33" y="42"/>
                  </a:cubicBezTo>
                  <a:cubicBezTo>
                    <a:pt x="32" y="41"/>
                    <a:pt x="32" y="41"/>
                    <a:pt x="32" y="42"/>
                  </a:cubicBezTo>
                  <a:cubicBezTo>
                    <a:pt x="30" y="42"/>
                    <a:pt x="31" y="40"/>
                    <a:pt x="30" y="40"/>
                  </a:cubicBezTo>
                  <a:cubicBezTo>
                    <a:pt x="30" y="39"/>
                    <a:pt x="28" y="40"/>
                    <a:pt x="28" y="40"/>
                  </a:cubicBezTo>
                  <a:cubicBezTo>
                    <a:pt x="26" y="38"/>
                    <a:pt x="26" y="35"/>
                    <a:pt x="23" y="35"/>
                  </a:cubicBezTo>
                  <a:cubicBezTo>
                    <a:pt x="25" y="30"/>
                    <a:pt x="21" y="30"/>
                    <a:pt x="21" y="27"/>
                  </a:cubicBezTo>
                  <a:cubicBezTo>
                    <a:pt x="20" y="27"/>
                    <a:pt x="20" y="28"/>
                    <a:pt x="20" y="29"/>
                  </a:cubicBezTo>
                  <a:cubicBezTo>
                    <a:pt x="18" y="28"/>
                    <a:pt x="19" y="25"/>
                    <a:pt x="17" y="23"/>
                  </a:cubicBezTo>
                  <a:cubicBezTo>
                    <a:pt x="17" y="22"/>
                    <a:pt x="16" y="21"/>
                    <a:pt x="15" y="21"/>
                  </a:cubicBezTo>
                  <a:cubicBezTo>
                    <a:pt x="14" y="20"/>
                    <a:pt x="14" y="19"/>
                    <a:pt x="13" y="19"/>
                  </a:cubicBezTo>
                  <a:cubicBezTo>
                    <a:pt x="13" y="17"/>
                    <a:pt x="12" y="16"/>
                    <a:pt x="12" y="15"/>
                  </a:cubicBezTo>
                  <a:cubicBezTo>
                    <a:pt x="11" y="13"/>
                    <a:pt x="9" y="13"/>
                    <a:pt x="8" y="12"/>
                  </a:cubicBezTo>
                  <a:cubicBezTo>
                    <a:pt x="8" y="12"/>
                    <a:pt x="6" y="10"/>
                    <a:pt x="6" y="10"/>
                  </a:cubicBezTo>
                  <a:cubicBezTo>
                    <a:pt x="5" y="8"/>
                    <a:pt x="9" y="6"/>
                    <a:pt x="4" y="8"/>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31" name="Freeform 111"/>
            <p:cNvSpPr>
              <a:spLocks noChangeArrowheads="1"/>
            </p:cNvSpPr>
            <p:nvPr/>
          </p:nvSpPr>
          <p:spPr bwMode="auto">
            <a:xfrm>
              <a:off x="3795713" y="2260600"/>
              <a:ext cx="134938" cy="247650"/>
            </a:xfrm>
            <a:custGeom>
              <a:avLst/>
              <a:gdLst>
                <a:gd name="T0" fmla="*/ 899174356 w 36"/>
                <a:gd name="T1" fmla="*/ 0 h 66"/>
                <a:gd name="T2" fmla="*/ 1067768142 w 36"/>
                <a:gd name="T3" fmla="*/ 28160807 h 66"/>
                <a:gd name="T4" fmla="*/ 997521668 w 36"/>
                <a:gd name="T5" fmla="*/ 760296757 h 66"/>
                <a:gd name="T6" fmla="*/ 899174356 w 36"/>
                <a:gd name="T7" fmla="*/ 1224921927 h 66"/>
                <a:gd name="T8" fmla="*/ 800827044 w 36"/>
                <a:gd name="T9" fmla="*/ 1436114845 h 66"/>
                <a:gd name="T10" fmla="*/ 730576822 w 36"/>
                <a:gd name="T11" fmla="*/ 1661386291 h 66"/>
                <a:gd name="T12" fmla="*/ 730576822 w 36"/>
                <a:gd name="T13" fmla="*/ 1731786432 h 66"/>
                <a:gd name="T14" fmla="*/ 660330348 w 36"/>
                <a:gd name="T15" fmla="*/ 1759943486 h 66"/>
                <a:gd name="T16" fmla="*/ 632233258 w 36"/>
                <a:gd name="T17" fmla="*/ 1999297211 h 66"/>
                <a:gd name="T18" fmla="*/ 604132419 w 36"/>
                <a:gd name="T19" fmla="*/ 2027454266 h 66"/>
                <a:gd name="T20" fmla="*/ 561983036 w 36"/>
                <a:gd name="T21" fmla="*/ 2147483647 h 66"/>
                <a:gd name="T22" fmla="*/ 168593786 w 36"/>
                <a:gd name="T23" fmla="*/ 2147483647 h 66"/>
                <a:gd name="T24" fmla="*/ 126448151 w 36"/>
                <a:gd name="T25" fmla="*/ 1999297211 h 66"/>
                <a:gd name="T26" fmla="*/ 98347312 w 36"/>
                <a:gd name="T27" fmla="*/ 1928897070 h 66"/>
                <a:gd name="T28" fmla="*/ 0 w 36"/>
                <a:gd name="T29" fmla="*/ 1900740016 h 66"/>
                <a:gd name="T30" fmla="*/ 0 w 36"/>
                <a:gd name="T31" fmla="*/ 1731786432 h 66"/>
                <a:gd name="T32" fmla="*/ 28100839 w 36"/>
                <a:gd name="T33" fmla="*/ 1703625625 h 66"/>
                <a:gd name="T34" fmla="*/ 0 w 36"/>
                <a:gd name="T35" fmla="*/ 1661386291 h 66"/>
                <a:gd name="T36" fmla="*/ 98347312 w 36"/>
                <a:gd name="T37" fmla="*/ 1492432707 h 66"/>
                <a:gd name="T38" fmla="*/ 98347312 w 36"/>
                <a:gd name="T39" fmla="*/ 1436114845 h 66"/>
                <a:gd name="T40" fmla="*/ 168593786 w 36"/>
                <a:gd name="T41" fmla="*/ 1365714705 h 66"/>
                <a:gd name="T42" fmla="*/ 238844008 w 36"/>
                <a:gd name="T43" fmla="*/ 1196761120 h 66"/>
                <a:gd name="T44" fmla="*/ 168593786 w 36"/>
                <a:gd name="T45" fmla="*/ 1070046870 h 66"/>
                <a:gd name="T46" fmla="*/ 168593786 w 36"/>
                <a:gd name="T47" fmla="*/ 830693145 h 66"/>
                <a:gd name="T48" fmla="*/ 238844008 w 36"/>
                <a:gd name="T49" fmla="*/ 760296757 h 66"/>
                <a:gd name="T50" fmla="*/ 365288411 w 36"/>
                <a:gd name="T51" fmla="*/ 661739561 h 66"/>
                <a:gd name="T52" fmla="*/ 561983036 w 36"/>
                <a:gd name="T53" fmla="*/ 535021559 h 66"/>
                <a:gd name="T54" fmla="*/ 660330348 w 36"/>
                <a:gd name="T55" fmla="*/ 563182366 h 66"/>
                <a:gd name="T56" fmla="*/ 702479731 w 36"/>
                <a:gd name="T57" fmla="*/ 337910920 h 66"/>
                <a:gd name="T58" fmla="*/ 828924134 w 36"/>
                <a:gd name="T59" fmla="*/ 267510780 h 66"/>
                <a:gd name="T60" fmla="*/ 899174356 w 36"/>
                <a:gd name="T61" fmla="*/ 0 h 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6"/>
                <a:gd name="T94" fmla="*/ 0 h 66"/>
                <a:gd name="T95" fmla="*/ 36 w 36"/>
                <a:gd name="T96" fmla="*/ 66 h 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6" h="66">
                  <a:moveTo>
                    <a:pt x="27" y="0"/>
                  </a:moveTo>
                  <a:cubicBezTo>
                    <a:pt x="28" y="1"/>
                    <a:pt x="30" y="2"/>
                    <a:pt x="32" y="1"/>
                  </a:cubicBezTo>
                  <a:cubicBezTo>
                    <a:pt x="30" y="7"/>
                    <a:pt x="36" y="18"/>
                    <a:pt x="30" y="23"/>
                  </a:cubicBezTo>
                  <a:cubicBezTo>
                    <a:pt x="30" y="28"/>
                    <a:pt x="29" y="32"/>
                    <a:pt x="27" y="37"/>
                  </a:cubicBezTo>
                  <a:cubicBezTo>
                    <a:pt x="27" y="39"/>
                    <a:pt x="26" y="42"/>
                    <a:pt x="24" y="43"/>
                  </a:cubicBezTo>
                  <a:cubicBezTo>
                    <a:pt x="25" y="46"/>
                    <a:pt x="23" y="48"/>
                    <a:pt x="22" y="50"/>
                  </a:cubicBezTo>
                  <a:cubicBezTo>
                    <a:pt x="22" y="50"/>
                    <a:pt x="23" y="52"/>
                    <a:pt x="22" y="52"/>
                  </a:cubicBezTo>
                  <a:cubicBezTo>
                    <a:pt x="22" y="52"/>
                    <a:pt x="20" y="53"/>
                    <a:pt x="20" y="53"/>
                  </a:cubicBezTo>
                  <a:cubicBezTo>
                    <a:pt x="19" y="55"/>
                    <a:pt x="20" y="58"/>
                    <a:pt x="19" y="60"/>
                  </a:cubicBezTo>
                  <a:cubicBezTo>
                    <a:pt x="19" y="61"/>
                    <a:pt x="18" y="60"/>
                    <a:pt x="18" y="61"/>
                  </a:cubicBezTo>
                  <a:cubicBezTo>
                    <a:pt x="18" y="62"/>
                    <a:pt x="16" y="63"/>
                    <a:pt x="17" y="65"/>
                  </a:cubicBezTo>
                  <a:cubicBezTo>
                    <a:pt x="14" y="66"/>
                    <a:pt x="9" y="66"/>
                    <a:pt x="5" y="66"/>
                  </a:cubicBezTo>
                  <a:cubicBezTo>
                    <a:pt x="5" y="63"/>
                    <a:pt x="3" y="64"/>
                    <a:pt x="4" y="60"/>
                  </a:cubicBezTo>
                  <a:cubicBezTo>
                    <a:pt x="3" y="60"/>
                    <a:pt x="3" y="59"/>
                    <a:pt x="3" y="58"/>
                  </a:cubicBezTo>
                  <a:cubicBezTo>
                    <a:pt x="1" y="58"/>
                    <a:pt x="0" y="58"/>
                    <a:pt x="0" y="57"/>
                  </a:cubicBezTo>
                  <a:cubicBezTo>
                    <a:pt x="0" y="55"/>
                    <a:pt x="0" y="54"/>
                    <a:pt x="0" y="52"/>
                  </a:cubicBezTo>
                  <a:cubicBezTo>
                    <a:pt x="0" y="51"/>
                    <a:pt x="1" y="51"/>
                    <a:pt x="1" y="51"/>
                  </a:cubicBezTo>
                  <a:cubicBezTo>
                    <a:pt x="2" y="50"/>
                    <a:pt x="0" y="50"/>
                    <a:pt x="0" y="50"/>
                  </a:cubicBezTo>
                  <a:cubicBezTo>
                    <a:pt x="1" y="48"/>
                    <a:pt x="2" y="46"/>
                    <a:pt x="3" y="45"/>
                  </a:cubicBezTo>
                  <a:cubicBezTo>
                    <a:pt x="3" y="45"/>
                    <a:pt x="2" y="43"/>
                    <a:pt x="3" y="43"/>
                  </a:cubicBezTo>
                  <a:cubicBezTo>
                    <a:pt x="3" y="43"/>
                    <a:pt x="5" y="42"/>
                    <a:pt x="5" y="41"/>
                  </a:cubicBezTo>
                  <a:cubicBezTo>
                    <a:pt x="5" y="39"/>
                    <a:pt x="3" y="32"/>
                    <a:pt x="7" y="36"/>
                  </a:cubicBezTo>
                  <a:cubicBezTo>
                    <a:pt x="8" y="33"/>
                    <a:pt x="5" y="34"/>
                    <a:pt x="5" y="32"/>
                  </a:cubicBezTo>
                  <a:cubicBezTo>
                    <a:pt x="5" y="30"/>
                    <a:pt x="5" y="27"/>
                    <a:pt x="5" y="25"/>
                  </a:cubicBezTo>
                  <a:cubicBezTo>
                    <a:pt x="7" y="25"/>
                    <a:pt x="7" y="24"/>
                    <a:pt x="7" y="23"/>
                  </a:cubicBezTo>
                  <a:cubicBezTo>
                    <a:pt x="10" y="23"/>
                    <a:pt x="10" y="21"/>
                    <a:pt x="11" y="20"/>
                  </a:cubicBezTo>
                  <a:cubicBezTo>
                    <a:pt x="12" y="19"/>
                    <a:pt x="17" y="20"/>
                    <a:pt x="17" y="16"/>
                  </a:cubicBezTo>
                  <a:cubicBezTo>
                    <a:pt x="19" y="15"/>
                    <a:pt x="19" y="17"/>
                    <a:pt x="20" y="17"/>
                  </a:cubicBezTo>
                  <a:cubicBezTo>
                    <a:pt x="19" y="13"/>
                    <a:pt x="21" y="12"/>
                    <a:pt x="21" y="10"/>
                  </a:cubicBezTo>
                  <a:cubicBezTo>
                    <a:pt x="25" y="12"/>
                    <a:pt x="24" y="2"/>
                    <a:pt x="25" y="8"/>
                  </a:cubicBezTo>
                  <a:cubicBezTo>
                    <a:pt x="29" y="7"/>
                    <a:pt x="25" y="2"/>
                    <a:pt x="27"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32" name="Freeform 112"/>
            <p:cNvSpPr>
              <a:spLocks noChangeArrowheads="1"/>
            </p:cNvSpPr>
            <p:nvPr/>
          </p:nvSpPr>
          <p:spPr bwMode="auto">
            <a:xfrm>
              <a:off x="5053013" y="2249487"/>
              <a:ext cx="727075" cy="533400"/>
            </a:xfrm>
            <a:custGeom>
              <a:avLst/>
              <a:gdLst>
                <a:gd name="T0" fmla="*/ 2147483647 w 194"/>
                <a:gd name="T1" fmla="*/ 366862754 h 142"/>
                <a:gd name="T2" fmla="*/ 2147483647 w 194"/>
                <a:gd name="T3" fmla="*/ 465631906 h 142"/>
                <a:gd name="T4" fmla="*/ 2147483647 w 194"/>
                <a:gd name="T5" fmla="*/ 705504139 h 142"/>
                <a:gd name="T6" fmla="*/ 2147483647 w 194"/>
                <a:gd name="T7" fmla="*/ 1001815352 h 142"/>
                <a:gd name="T8" fmla="*/ 2147483647 w 194"/>
                <a:gd name="T9" fmla="*/ 761943118 h 142"/>
                <a:gd name="T10" fmla="*/ 2147483647 w 194"/>
                <a:gd name="T11" fmla="*/ 634952599 h 142"/>
                <a:gd name="T12" fmla="*/ 2147483647 w 194"/>
                <a:gd name="T13" fmla="*/ 268089845 h 142"/>
                <a:gd name="T14" fmla="*/ 2147483647 w 194"/>
                <a:gd name="T15" fmla="*/ 70551541 h 142"/>
                <a:gd name="T16" fmla="*/ 2147483647 w 194"/>
                <a:gd name="T17" fmla="*/ 239872234 h 142"/>
                <a:gd name="T18" fmla="*/ 2147483647 w 194"/>
                <a:gd name="T19" fmla="*/ 634952599 h 142"/>
                <a:gd name="T20" fmla="*/ 2147483647 w 194"/>
                <a:gd name="T21" fmla="*/ 903046200 h 142"/>
                <a:gd name="T22" fmla="*/ 2147483647 w 194"/>
                <a:gd name="T23" fmla="*/ 1171136045 h 142"/>
                <a:gd name="T24" fmla="*/ 2147483647 w 194"/>
                <a:gd name="T25" fmla="*/ 1467447258 h 142"/>
                <a:gd name="T26" fmla="*/ 2147483647 w 194"/>
                <a:gd name="T27" fmla="*/ 1566220166 h 142"/>
                <a:gd name="T28" fmla="*/ 2147483647 w 194"/>
                <a:gd name="T29" fmla="*/ 1735540859 h 142"/>
                <a:gd name="T30" fmla="*/ 2147483647 w 194"/>
                <a:gd name="T31" fmla="*/ 2102399856 h 142"/>
                <a:gd name="T32" fmla="*/ 2147483647 w 194"/>
                <a:gd name="T33" fmla="*/ 2147483647 h 142"/>
                <a:gd name="T34" fmla="*/ 2147483647 w 194"/>
                <a:gd name="T35" fmla="*/ 2147483647 h 142"/>
                <a:gd name="T36" fmla="*/ 2147483647 w 194"/>
                <a:gd name="T37" fmla="*/ 2147483647 h 142"/>
                <a:gd name="T38" fmla="*/ 2147483647 w 194"/>
                <a:gd name="T39" fmla="*/ 2147483647 h 142"/>
                <a:gd name="T40" fmla="*/ 2147483647 w 194"/>
                <a:gd name="T41" fmla="*/ 2147483647 h 142"/>
                <a:gd name="T42" fmla="*/ 2147483647 w 194"/>
                <a:gd name="T43" fmla="*/ 2147483647 h 142"/>
                <a:gd name="T44" fmla="*/ 2147483647 w 194"/>
                <a:gd name="T45" fmla="*/ 2147483647 h 142"/>
                <a:gd name="T46" fmla="*/ 2147483647 w 194"/>
                <a:gd name="T47" fmla="*/ 2147483647 h 142"/>
                <a:gd name="T48" fmla="*/ 2147483647 w 194"/>
                <a:gd name="T49" fmla="*/ 2147483647 h 142"/>
                <a:gd name="T50" fmla="*/ 2147483647 w 194"/>
                <a:gd name="T51" fmla="*/ 2147483647 h 142"/>
                <a:gd name="T52" fmla="*/ 2147483647 w 194"/>
                <a:gd name="T53" fmla="*/ 2147483647 h 142"/>
                <a:gd name="T54" fmla="*/ 2147483647 w 194"/>
                <a:gd name="T55" fmla="*/ 2147483647 h 142"/>
                <a:gd name="T56" fmla="*/ 2147483647 w 194"/>
                <a:gd name="T57" fmla="*/ 2147483647 h 142"/>
                <a:gd name="T58" fmla="*/ 2147483647 w 194"/>
                <a:gd name="T59" fmla="*/ 2147483647 h 142"/>
                <a:gd name="T60" fmla="*/ 2147483647 w 194"/>
                <a:gd name="T61" fmla="*/ 2147483647 h 142"/>
                <a:gd name="T62" fmla="*/ 2147483647 w 194"/>
                <a:gd name="T63" fmla="*/ 2147483647 h 142"/>
                <a:gd name="T64" fmla="*/ 2147483647 w 194"/>
                <a:gd name="T65" fmla="*/ 2147483647 h 142"/>
                <a:gd name="T66" fmla="*/ 2147483647 w 194"/>
                <a:gd name="T67" fmla="*/ 2147483647 h 142"/>
                <a:gd name="T68" fmla="*/ 2147483647 w 194"/>
                <a:gd name="T69" fmla="*/ 2147483647 h 142"/>
                <a:gd name="T70" fmla="*/ 2120956479 w 194"/>
                <a:gd name="T71" fmla="*/ 2147483647 h 142"/>
                <a:gd name="T72" fmla="*/ 1994542872 w 194"/>
                <a:gd name="T73" fmla="*/ 2147483647 h 142"/>
                <a:gd name="T74" fmla="*/ 1854082476 w 194"/>
                <a:gd name="T75" fmla="*/ 2147483647 h 142"/>
                <a:gd name="T76" fmla="*/ 1783852278 w 194"/>
                <a:gd name="T77" fmla="*/ 2147483647 h 142"/>
                <a:gd name="T78" fmla="*/ 1067503508 w 194"/>
                <a:gd name="T79" fmla="*/ 2147483647 h 142"/>
                <a:gd name="T80" fmla="*/ 955132942 w 194"/>
                <a:gd name="T81" fmla="*/ 2147483647 h 142"/>
                <a:gd name="T82" fmla="*/ 294967581 w 194"/>
                <a:gd name="T83" fmla="*/ 2147483647 h 142"/>
                <a:gd name="T84" fmla="*/ 365197780 w 194"/>
                <a:gd name="T85" fmla="*/ 2147483647 h 142"/>
                <a:gd name="T86" fmla="*/ 294967581 w 194"/>
                <a:gd name="T87" fmla="*/ 2147483647 h 142"/>
                <a:gd name="T88" fmla="*/ 294967581 w 194"/>
                <a:gd name="T89" fmla="*/ 2147483647 h 142"/>
                <a:gd name="T90" fmla="*/ 168553974 w 194"/>
                <a:gd name="T91" fmla="*/ 2147483647 h 142"/>
                <a:gd name="T92" fmla="*/ 126413607 w 194"/>
                <a:gd name="T93" fmla="*/ 2147483647 h 142"/>
                <a:gd name="T94" fmla="*/ 70230198 w 194"/>
                <a:gd name="T95" fmla="*/ 2147483647 h 142"/>
                <a:gd name="T96" fmla="*/ 98323776 w 194"/>
                <a:gd name="T97" fmla="*/ 2147483647 h 142"/>
                <a:gd name="T98" fmla="*/ 98323776 w 194"/>
                <a:gd name="T99" fmla="*/ 1834310011 h 142"/>
                <a:gd name="T100" fmla="*/ 533751754 w 194"/>
                <a:gd name="T101" fmla="*/ 1566220166 h 142"/>
                <a:gd name="T102" fmla="*/ 1025363140 w 194"/>
                <a:gd name="T103" fmla="*/ 1439225890 h 142"/>
                <a:gd name="T104" fmla="*/ 1320330722 w 194"/>
                <a:gd name="T105" fmla="*/ 1340456738 h 142"/>
                <a:gd name="T106" fmla="*/ 1432701288 w 194"/>
                <a:gd name="T107" fmla="*/ 903046200 h 142"/>
                <a:gd name="T108" fmla="*/ 1783852278 w 194"/>
                <a:gd name="T109" fmla="*/ 903046200 h 142"/>
                <a:gd name="T110" fmla="*/ 1854082476 w 194"/>
                <a:gd name="T111" fmla="*/ 634952599 h 142"/>
                <a:gd name="T112" fmla="*/ 2147483647 w 194"/>
                <a:gd name="T113" fmla="*/ 437410538 h 142"/>
                <a:gd name="T114" fmla="*/ 2147483647 w 194"/>
                <a:gd name="T115" fmla="*/ 536183446 h 142"/>
                <a:gd name="T116" fmla="*/ 2147483647 w 194"/>
                <a:gd name="T117" fmla="*/ 564404814 h 142"/>
                <a:gd name="T118" fmla="*/ 2147483647 w 194"/>
                <a:gd name="T119" fmla="*/ 493853273 h 142"/>
                <a:gd name="T120" fmla="*/ 2147483647 w 194"/>
                <a:gd name="T121" fmla="*/ 268089845 h 142"/>
                <a:gd name="T122" fmla="*/ 2147483647 w 194"/>
                <a:gd name="T123" fmla="*/ 197542061 h 14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4"/>
                <a:gd name="T187" fmla="*/ 0 h 142"/>
                <a:gd name="T188" fmla="*/ 194 w 194"/>
                <a:gd name="T189" fmla="*/ 142 h 14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4" h="142">
                  <a:moveTo>
                    <a:pt x="113" y="6"/>
                  </a:moveTo>
                  <a:cubicBezTo>
                    <a:pt x="113" y="8"/>
                    <a:pt x="113" y="10"/>
                    <a:pt x="113" y="11"/>
                  </a:cubicBezTo>
                  <a:cubicBezTo>
                    <a:pt x="111" y="11"/>
                    <a:pt x="110" y="11"/>
                    <a:pt x="109" y="11"/>
                  </a:cubicBezTo>
                  <a:cubicBezTo>
                    <a:pt x="110" y="13"/>
                    <a:pt x="110" y="14"/>
                    <a:pt x="108" y="14"/>
                  </a:cubicBezTo>
                  <a:cubicBezTo>
                    <a:pt x="110" y="16"/>
                    <a:pt x="108" y="15"/>
                    <a:pt x="108" y="19"/>
                  </a:cubicBezTo>
                  <a:cubicBezTo>
                    <a:pt x="109" y="20"/>
                    <a:pt x="111" y="21"/>
                    <a:pt x="114" y="21"/>
                  </a:cubicBezTo>
                  <a:cubicBezTo>
                    <a:pt x="114" y="26"/>
                    <a:pt x="122" y="24"/>
                    <a:pt x="122" y="29"/>
                  </a:cubicBezTo>
                  <a:cubicBezTo>
                    <a:pt x="125" y="29"/>
                    <a:pt x="129" y="29"/>
                    <a:pt x="130" y="30"/>
                  </a:cubicBezTo>
                  <a:cubicBezTo>
                    <a:pt x="132" y="30"/>
                    <a:pt x="130" y="25"/>
                    <a:pt x="135" y="27"/>
                  </a:cubicBezTo>
                  <a:cubicBezTo>
                    <a:pt x="134" y="26"/>
                    <a:pt x="133" y="23"/>
                    <a:pt x="135" y="23"/>
                  </a:cubicBezTo>
                  <a:cubicBezTo>
                    <a:pt x="136" y="23"/>
                    <a:pt x="135" y="21"/>
                    <a:pt x="135" y="20"/>
                  </a:cubicBezTo>
                  <a:cubicBezTo>
                    <a:pt x="135" y="20"/>
                    <a:pt x="136" y="19"/>
                    <a:pt x="136" y="19"/>
                  </a:cubicBezTo>
                  <a:cubicBezTo>
                    <a:pt x="136" y="17"/>
                    <a:pt x="138" y="16"/>
                    <a:pt x="137" y="14"/>
                  </a:cubicBezTo>
                  <a:cubicBezTo>
                    <a:pt x="137" y="13"/>
                    <a:pt x="136" y="11"/>
                    <a:pt x="137" y="8"/>
                  </a:cubicBezTo>
                  <a:cubicBezTo>
                    <a:pt x="137" y="8"/>
                    <a:pt x="139" y="8"/>
                    <a:pt x="140" y="8"/>
                  </a:cubicBezTo>
                  <a:cubicBezTo>
                    <a:pt x="141" y="7"/>
                    <a:pt x="140" y="3"/>
                    <a:pt x="141" y="2"/>
                  </a:cubicBezTo>
                  <a:cubicBezTo>
                    <a:pt x="143" y="2"/>
                    <a:pt x="142" y="6"/>
                    <a:pt x="143" y="7"/>
                  </a:cubicBezTo>
                  <a:cubicBezTo>
                    <a:pt x="143" y="7"/>
                    <a:pt x="144" y="7"/>
                    <a:pt x="144" y="7"/>
                  </a:cubicBezTo>
                  <a:cubicBezTo>
                    <a:pt x="145" y="9"/>
                    <a:pt x="146" y="11"/>
                    <a:pt x="147" y="13"/>
                  </a:cubicBezTo>
                  <a:cubicBezTo>
                    <a:pt x="148" y="15"/>
                    <a:pt x="150" y="16"/>
                    <a:pt x="150" y="19"/>
                  </a:cubicBezTo>
                  <a:cubicBezTo>
                    <a:pt x="153" y="15"/>
                    <a:pt x="151" y="20"/>
                    <a:pt x="155" y="20"/>
                  </a:cubicBezTo>
                  <a:cubicBezTo>
                    <a:pt x="155" y="22"/>
                    <a:pt x="154" y="25"/>
                    <a:pt x="156" y="27"/>
                  </a:cubicBezTo>
                  <a:cubicBezTo>
                    <a:pt x="158" y="29"/>
                    <a:pt x="156" y="31"/>
                    <a:pt x="157" y="35"/>
                  </a:cubicBezTo>
                  <a:cubicBezTo>
                    <a:pt x="160" y="31"/>
                    <a:pt x="158" y="35"/>
                    <a:pt x="162" y="35"/>
                  </a:cubicBezTo>
                  <a:cubicBezTo>
                    <a:pt x="162" y="37"/>
                    <a:pt x="161" y="37"/>
                    <a:pt x="161" y="39"/>
                  </a:cubicBezTo>
                  <a:cubicBezTo>
                    <a:pt x="163" y="40"/>
                    <a:pt x="166" y="40"/>
                    <a:pt x="166" y="44"/>
                  </a:cubicBezTo>
                  <a:cubicBezTo>
                    <a:pt x="166" y="45"/>
                    <a:pt x="168" y="44"/>
                    <a:pt x="169" y="44"/>
                  </a:cubicBezTo>
                  <a:cubicBezTo>
                    <a:pt x="169" y="45"/>
                    <a:pt x="169" y="46"/>
                    <a:pt x="169" y="47"/>
                  </a:cubicBezTo>
                  <a:cubicBezTo>
                    <a:pt x="169" y="47"/>
                    <a:pt x="171" y="46"/>
                    <a:pt x="171" y="47"/>
                  </a:cubicBezTo>
                  <a:cubicBezTo>
                    <a:pt x="173" y="49"/>
                    <a:pt x="173" y="52"/>
                    <a:pt x="176" y="52"/>
                  </a:cubicBezTo>
                  <a:cubicBezTo>
                    <a:pt x="176" y="54"/>
                    <a:pt x="178" y="58"/>
                    <a:pt x="180" y="60"/>
                  </a:cubicBezTo>
                  <a:cubicBezTo>
                    <a:pt x="180" y="61"/>
                    <a:pt x="181" y="62"/>
                    <a:pt x="182" y="63"/>
                  </a:cubicBezTo>
                  <a:cubicBezTo>
                    <a:pt x="182" y="64"/>
                    <a:pt x="184" y="63"/>
                    <a:pt x="184" y="63"/>
                  </a:cubicBezTo>
                  <a:cubicBezTo>
                    <a:pt x="185" y="64"/>
                    <a:pt x="184" y="65"/>
                    <a:pt x="184" y="66"/>
                  </a:cubicBezTo>
                  <a:cubicBezTo>
                    <a:pt x="185" y="66"/>
                    <a:pt x="187" y="66"/>
                    <a:pt x="187" y="66"/>
                  </a:cubicBezTo>
                  <a:cubicBezTo>
                    <a:pt x="189" y="68"/>
                    <a:pt x="187" y="71"/>
                    <a:pt x="191" y="70"/>
                  </a:cubicBezTo>
                  <a:cubicBezTo>
                    <a:pt x="189" y="74"/>
                    <a:pt x="192" y="78"/>
                    <a:pt x="193" y="83"/>
                  </a:cubicBezTo>
                  <a:cubicBezTo>
                    <a:pt x="193" y="86"/>
                    <a:pt x="191" y="89"/>
                    <a:pt x="194" y="90"/>
                  </a:cubicBezTo>
                  <a:cubicBezTo>
                    <a:pt x="191" y="92"/>
                    <a:pt x="192" y="94"/>
                    <a:pt x="191" y="99"/>
                  </a:cubicBezTo>
                  <a:cubicBezTo>
                    <a:pt x="191" y="98"/>
                    <a:pt x="189" y="99"/>
                    <a:pt x="190" y="100"/>
                  </a:cubicBezTo>
                  <a:cubicBezTo>
                    <a:pt x="190" y="100"/>
                    <a:pt x="191" y="100"/>
                    <a:pt x="191" y="100"/>
                  </a:cubicBezTo>
                  <a:cubicBezTo>
                    <a:pt x="191" y="100"/>
                    <a:pt x="191" y="103"/>
                    <a:pt x="190" y="103"/>
                  </a:cubicBezTo>
                  <a:cubicBezTo>
                    <a:pt x="190" y="104"/>
                    <a:pt x="188" y="104"/>
                    <a:pt x="188" y="105"/>
                  </a:cubicBezTo>
                  <a:cubicBezTo>
                    <a:pt x="187" y="106"/>
                    <a:pt x="190" y="108"/>
                    <a:pt x="188" y="110"/>
                  </a:cubicBezTo>
                  <a:cubicBezTo>
                    <a:pt x="186" y="110"/>
                    <a:pt x="186" y="114"/>
                    <a:pt x="183" y="113"/>
                  </a:cubicBezTo>
                  <a:cubicBezTo>
                    <a:pt x="184" y="115"/>
                    <a:pt x="183" y="116"/>
                    <a:pt x="181" y="116"/>
                  </a:cubicBezTo>
                  <a:cubicBezTo>
                    <a:pt x="182" y="121"/>
                    <a:pt x="179" y="122"/>
                    <a:pt x="180" y="127"/>
                  </a:cubicBezTo>
                  <a:cubicBezTo>
                    <a:pt x="175" y="126"/>
                    <a:pt x="176" y="131"/>
                    <a:pt x="175" y="134"/>
                  </a:cubicBezTo>
                  <a:cubicBezTo>
                    <a:pt x="173" y="134"/>
                    <a:pt x="171" y="134"/>
                    <a:pt x="171" y="135"/>
                  </a:cubicBezTo>
                  <a:cubicBezTo>
                    <a:pt x="171" y="137"/>
                    <a:pt x="167" y="137"/>
                    <a:pt x="164" y="139"/>
                  </a:cubicBezTo>
                  <a:cubicBezTo>
                    <a:pt x="164" y="139"/>
                    <a:pt x="163" y="141"/>
                    <a:pt x="162" y="141"/>
                  </a:cubicBezTo>
                  <a:cubicBezTo>
                    <a:pt x="161" y="142"/>
                    <a:pt x="160" y="141"/>
                    <a:pt x="160" y="142"/>
                  </a:cubicBezTo>
                  <a:cubicBezTo>
                    <a:pt x="157" y="141"/>
                    <a:pt x="156" y="138"/>
                    <a:pt x="153" y="137"/>
                  </a:cubicBezTo>
                  <a:cubicBezTo>
                    <a:pt x="150" y="136"/>
                    <a:pt x="151" y="139"/>
                    <a:pt x="150" y="140"/>
                  </a:cubicBezTo>
                  <a:cubicBezTo>
                    <a:pt x="148" y="141"/>
                    <a:pt x="144" y="140"/>
                    <a:pt x="142" y="142"/>
                  </a:cubicBezTo>
                  <a:cubicBezTo>
                    <a:pt x="138" y="140"/>
                    <a:pt x="135" y="137"/>
                    <a:pt x="129" y="136"/>
                  </a:cubicBezTo>
                  <a:cubicBezTo>
                    <a:pt x="130" y="135"/>
                    <a:pt x="130" y="133"/>
                    <a:pt x="129" y="130"/>
                  </a:cubicBezTo>
                  <a:cubicBezTo>
                    <a:pt x="129" y="130"/>
                    <a:pt x="128" y="130"/>
                    <a:pt x="128" y="129"/>
                  </a:cubicBezTo>
                  <a:cubicBezTo>
                    <a:pt x="128" y="129"/>
                    <a:pt x="128" y="128"/>
                    <a:pt x="128" y="128"/>
                  </a:cubicBezTo>
                  <a:cubicBezTo>
                    <a:pt x="127" y="127"/>
                    <a:pt x="125" y="126"/>
                    <a:pt x="127" y="126"/>
                  </a:cubicBezTo>
                  <a:cubicBezTo>
                    <a:pt x="126" y="125"/>
                    <a:pt x="121" y="122"/>
                    <a:pt x="121" y="125"/>
                  </a:cubicBezTo>
                  <a:cubicBezTo>
                    <a:pt x="119" y="123"/>
                    <a:pt x="119" y="120"/>
                    <a:pt x="117" y="119"/>
                  </a:cubicBezTo>
                  <a:cubicBezTo>
                    <a:pt x="117" y="116"/>
                    <a:pt x="118" y="116"/>
                    <a:pt x="118" y="114"/>
                  </a:cubicBezTo>
                  <a:cubicBezTo>
                    <a:pt x="117" y="113"/>
                    <a:pt x="116" y="114"/>
                    <a:pt x="113" y="113"/>
                  </a:cubicBezTo>
                  <a:cubicBezTo>
                    <a:pt x="110" y="114"/>
                    <a:pt x="110" y="118"/>
                    <a:pt x="105" y="117"/>
                  </a:cubicBezTo>
                  <a:cubicBezTo>
                    <a:pt x="107" y="113"/>
                    <a:pt x="102" y="114"/>
                    <a:pt x="103" y="109"/>
                  </a:cubicBezTo>
                  <a:cubicBezTo>
                    <a:pt x="100" y="109"/>
                    <a:pt x="100" y="107"/>
                    <a:pt x="96" y="108"/>
                  </a:cubicBezTo>
                  <a:cubicBezTo>
                    <a:pt x="96" y="107"/>
                    <a:pt x="97" y="107"/>
                    <a:pt x="98" y="107"/>
                  </a:cubicBezTo>
                  <a:cubicBezTo>
                    <a:pt x="95" y="103"/>
                    <a:pt x="93" y="106"/>
                    <a:pt x="87" y="106"/>
                  </a:cubicBezTo>
                  <a:cubicBezTo>
                    <a:pt x="83" y="105"/>
                    <a:pt x="79" y="104"/>
                    <a:pt x="76" y="102"/>
                  </a:cubicBezTo>
                  <a:cubicBezTo>
                    <a:pt x="73" y="103"/>
                    <a:pt x="70" y="103"/>
                    <a:pt x="69" y="106"/>
                  </a:cubicBezTo>
                  <a:cubicBezTo>
                    <a:pt x="67" y="106"/>
                    <a:pt x="66" y="106"/>
                    <a:pt x="64" y="106"/>
                  </a:cubicBezTo>
                  <a:cubicBezTo>
                    <a:pt x="63" y="106"/>
                    <a:pt x="63" y="107"/>
                    <a:pt x="63" y="107"/>
                  </a:cubicBezTo>
                  <a:cubicBezTo>
                    <a:pt x="61" y="107"/>
                    <a:pt x="62" y="105"/>
                    <a:pt x="60" y="108"/>
                  </a:cubicBezTo>
                  <a:cubicBezTo>
                    <a:pt x="59" y="109"/>
                    <a:pt x="58" y="109"/>
                    <a:pt x="58" y="110"/>
                  </a:cubicBezTo>
                  <a:cubicBezTo>
                    <a:pt x="57" y="109"/>
                    <a:pt x="56" y="107"/>
                    <a:pt x="56" y="112"/>
                  </a:cubicBezTo>
                  <a:cubicBezTo>
                    <a:pt x="55" y="111"/>
                    <a:pt x="55" y="110"/>
                    <a:pt x="54" y="110"/>
                  </a:cubicBezTo>
                  <a:cubicBezTo>
                    <a:pt x="52" y="110"/>
                    <a:pt x="53" y="112"/>
                    <a:pt x="54" y="112"/>
                  </a:cubicBezTo>
                  <a:cubicBezTo>
                    <a:pt x="52" y="114"/>
                    <a:pt x="49" y="113"/>
                    <a:pt x="48" y="116"/>
                  </a:cubicBezTo>
                  <a:cubicBezTo>
                    <a:pt x="45" y="114"/>
                    <a:pt x="37" y="116"/>
                    <a:pt x="32" y="115"/>
                  </a:cubicBezTo>
                  <a:cubicBezTo>
                    <a:pt x="31" y="115"/>
                    <a:pt x="32" y="117"/>
                    <a:pt x="31" y="117"/>
                  </a:cubicBezTo>
                  <a:cubicBezTo>
                    <a:pt x="31" y="118"/>
                    <a:pt x="30" y="117"/>
                    <a:pt x="29" y="117"/>
                  </a:cubicBezTo>
                  <a:cubicBezTo>
                    <a:pt x="28" y="118"/>
                    <a:pt x="27" y="118"/>
                    <a:pt x="25" y="119"/>
                  </a:cubicBezTo>
                  <a:cubicBezTo>
                    <a:pt x="22" y="119"/>
                    <a:pt x="16" y="122"/>
                    <a:pt x="9" y="121"/>
                  </a:cubicBezTo>
                  <a:cubicBezTo>
                    <a:pt x="10" y="118"/>
                    <a:pt x="9" y="114"/>
                    <a:pt x="12" y="114"/>
                  </a:cubicBezTo>
                  <a:cubicBezTo>
                    <a:pt x="12" y="112"/>
                    <a:pt x="14" y="108"/>
                    <a:pt x="11" y="108"/>
                  </a:cubicBezTo>
                  <a:cubicBezTo>
                    <a:pt x="8" y="108"/>
                    <a:pt x="12" y="107"/>
                    <a:pt x="11" y="103"/>
                  </a:cubicBezTo>
                  <a:cubicBezTo>
                    <a:pt x="10" y="100"/>
                    <a:pt x="10" y="106"/>
                    <a:pt x="9" y="101"/>
                  </a:cubicBezTo>
                  <a:cubicBezTo>
                    <a:pt x="9" y="101"/>
                    <a:pt x="9" y="99"/>
                    <a:pt x="9" y="99"/>
                  </a:cubicBezTo>
                  <a:cubicBezTo>
                    <a:pt x="7" y="97"/>
                    <a:pt x="9" y="98"/>
                    <a:pt x="9" y="96"/>
                  </a:cubicBezTo>
                  <a:cubicBezTo>
                    <a:pt x="9" y="94"/>
                    <a:pt x="6" y="92"/>
                    <a:pt x="8" y="90"/>
                  </a:cubicBezTo>
                  <a:cubicBezTo>
                    <a:pt x="8" y="89"/>
                    <a:pt x="6" y="90"/>
                    <a:pt x="5" y="89"/>
                  </a:cubicBezTo>
                  <a:cubicBezTo>
                    <a:pt x="5" y="89"/>
                    <a:pt x="6" y="87"/>
                    <a:pt x="5" y="87"/>
                  </a:cubicBezTo>
                  <a:cubicBezTo>
                    <a:pt x="5" y="87"/>
                    <a:pt x="4" y="83"/>
                    <a:pt x="4" y="83"/>
                  </a:cubicBezTo>
                  <a:cubicBezTo>
                    <a:pt x="3" y="82"/>
                    <a:pt x="5" y="83"/>
                    <a:pt x="4" y="81"/>
                  </a:cubicBezTo>
                  <a:cubicBezTo>
                    <a:pt x="4" y="79"/>
                    <a:pt x="1" y="79"/>
                    <a:pt x="2" y="76"/>
                  </a:cubicBezTo>
                  <a:cubicBezTo>
                    <a:pt x="5" y="77"/>
                    <a:pt x="3" y="72"/>
                    <a:pt x="5" y="72"/>
                  </a:cubicBezTo>
                  <a:cubicBezTo>
                    <a:pt x="6" y="70"/>
                    <a:pt x="3" y="71"/>
                    <a:pt x="3" y="70"/>
                  </a:cubicBezTo>
                  <a:cubicBezTo>
                    <a:pt x="2" y="69"/>
                    <a:pt x="4" y="66"/>
                    <a:pt x="1" y="67"/>
                  </a:cubicBezTo>
                  <a:cubicBezTo>
                    <a:pt x="0" y="61"/>
                    <a:pt x="3" y="59"/>
                    <a:pt x="3" y="55"/>
                  </a:cubicBezTo>
                  <a:cubicBezTo>
                    <a:pt x="4" y="57"/>
                    <a:pt x="9" y="56"/>
                    <a:pt x="9" y="53"/>
                  </a:cubicBezTo>
                  <a:cubicBezTo>
                    <a:pt x="9" y="50"/>
                    <a:pt x="17" y="52"/>
                    <a:pt x="16" y="47"/>
                  </a:cubicBezTo>
                  <a:cubicBezTo>
                    <a:pt x="23" y="48"/>
                    <a:pt x="26" y="45"/>
                    <a:pt x="31" y="44"/>
                  </a:cubicBezTo>
                  <a:cubicBezTo>
                    <a:pt x="33" y="45"/>
                    <a:pt x="32" y="43"/>
                    <a:pt x="31" y="43"/>
                  </a:cubicBezTo>
                  <a:cubicBezTo>
                    <a:pt x="33" y="41"/>
                    <a:pt x="37" y="43"/>
                    <a:pt x="37" y="39"/>
                  </a:cubicBezTo>
                  <a:cubicBezTo>
                    <a:pt x="38" y="39"/>
                    <a:pt x="38" y="40"/>
                    <a:pt x="40" y="40"/>
                  </a:cubicBezTo>
                  <a:cubicBezTo>
                    <a:pt x="42" y="40"/>
                    <a:pt x="39" y="34"/>
                    <a:pt x="43" y="36"/>
                  </a:cubicBezTo>
                  <a:cubicBezTo>
                    <a:pt x="42" y="31"/>
                    <a:pt x="43" y="32"/>
                    <a:pt x="43" y="27"/>
                  </a:cubicBezTo>
                  <a:cubicBezTo>
                    <a:pt x="46" y="27"/>
                    <a:pt x="48" y="28"/>
                    <a:pt x="50" y="29"/>
                  </a:cubicBezTo>
                  <a:cubicBezTo>
                    <a:pt x="51" y="28"/>
                    <a:pt x="51" y="26"/>
                    <a:pt x="54" y="27"/>
                  </a:cubicBezTo>
                  <a:cubicBezTo>
                    <a:pt x="52" y="24"/>
                    <a:pt x="57" y="22"/>
                    <a:pt x="54" y="22"/>
                  </a:cubicBezTo>
                  <a:cubicBezTo>
                    <a:pt x="54" y="21"/>
                    <a:pt x="56" y="21"/>
                    <a:pt x="56" y="19"/>
                  </a:cubicBezTo>
                  <a:cubicBezTo>
                    <a:pt x="60" y="19"/>
                    <a:pt x="57" y="14"/>
                    <a:pt x="62" y="16"/>
                  </a:cubicBezTo>
                  <a:cubicBezTo>
                    <a:pt x="63" y="15"/>
                    <a:pt x="64" y="14"/>
                    <a:pt x="65" y="13"/>
                  </a:cubicBezTo>
                  <a:cubicBezTo>
                    <a:pt x="67" y="14"/>
                    <a:pt x="69" y="14"/>
                    <a:pt x="71" y="14"/>
                  </a:cubicBezTo>
                  <a:cubicBezTo>
                    <a:pt x="69" y="16"/>
                    <a:pt x="72" y="15"/>
                    <a:pt x="72" y="16"/>
                  </a:cubicBezTo>
                  <a:cubicBezTo>
                    <a:pt x="73" y="16"/>
                    <a:pt x="72" y="17"/>
                    <a:pt x="72" y="17"/>
                  </a:cubicBezTo>
                  <a:cubicBezTo>
                    <a:pt x="73" y="18"/>
                    <a:pt x="75" y="17"/>
                    <a:pt x="75" y="17"/>
                  </a:cubicBezTo>
                  <a:cubicBezTo>
                    <a:pt x="75" y="18"/>
                    <a:pt x="76" y="21"/>
                    <a:pt x="80" y="20"/>
                  </a:cubicBezTo>
                  <a:cubicBezTo>
                    <a:pt x="81" y="20"/>
                    <a:pt x="80" y="14"/>
                    <a:pt x="77" y="15"/>
                  </a:cubicBezTo>
                  <a:cubicBezTo>
                    <a:pt x="78" y="14"/>
                    <a:pt x="79" y="13"/>
                    <a:pt x="81" y="13"/>
                  </a:cubicBezTo>
                  <a:cubicBezTo>
                    <a:pt x="81" y="10"/>
                    <a:pt x="82" y="8"/>
                    <a:pt x="85" y="8"/>
                  </a:cubicBezTo>
                  <a:cubicBezTo>
                    <a:pt x="85" y="5"/>
                    <a:pt x="86" y="4"/>
                    <a:pt x="89" y="4"/>
                  </a:cubicBezTo>
                  <a:cubicBezTo>
                    <a:pt x="87" y="8"/>
                    <a:pt x="88" y="6"/>
                    <a:pt x="91" y="6"/>
                  </a:cubicBezTo>
                  <a:cubicBezTo>
                    <a:pt x="96" y="0"/>
                    <a:pt x="106" y="6"/>
                    <a:pt x="113" y="6"/>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14449" name="椭圆 112"/>
          <p:cNvSpPr>
            <a:spLocks noChangeArrowheads="1"/>
          </p:cNvSpPr>
          <p:nvPr/>
        </p:nvSpPr>
        <p:spPr bwMode="auto">
          <a:xfrm>
            <a:off x="1795463" y="2082800"/>
            <a:ext cx="165100" cy="165100"/>
          </a:xfrm>
          <a:prstGeom prst="ellipse">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14450" name="圆角矩形 113"/>
          <p:cNvSpPr>
            <a:spLocks/>
          </p:cNvSpPr>
          <p:nvPr/>
        </p:nvSpPr>
        <p:spPr bwMode="auto">
          <a:xfrm>
            <a:off x="962025" y="2363788"/>
            <a:ext cx="1898650" cy="1436687"/>
          </a:xfrm>
          <a:prstGeom prst="roundRect">
            <a:avLst>
              <a:gd name="adj" fmla="val 0"/>
            </a:avLst>
          </a:prstGeom>
          <a:solidFill>
            <a:srgbClr val="474747">
              <a:alpha val="29803"/>
            </a:srgbClr>
          </a:solidFill>
          <a:ln w="6350">
            <a:solidFill>
              <a:schemeClr val="accent2"/>
            </a:solidFill>
            <a:prstDash val="sysDash"/>
            <a:bevel/>
            <a:headEnd type="oval" w="med" len="med"/>
            <a:tailEnd/>
          </a:ln>
        </p:spPr>
        <p:txBody>
          <a:bodyPr anchor="ctr"/>
          <a:lstStyle/>
          <a:p>
            <a:pPr algn="ctr"/>
            <a:r>
              <a:rPr lang="zh-CN" altLang="en-US" sz="2000" b="1">
                <a:solidFill>
                  <a:schemeClr val="accent2"/>
                </a:solidFill>
                <a:latin typeface="微软雅黑" pitchFamily="34" charset="-122"/>
                <a:ea typeface="微软雅黑" pitchFamily="34" charset="-122"/>
                <a:sym typeface="微软雅黑" pitchFamily="34" charset="-122"/>
              </a:rPr>
              <a:t>美洲市场</a:t>
            </a:r>
            <a:endParaRPr lang="en-US" sz="2000" b="1">
              <a:solidFill>
                <a:schemeClr val="accent2"/>
              </a:solidFill>
              <a:latin typeface="微软雅黑" pitchFamily="34" charset="-122"/>
              <a:ea typeface="微软雅黑" pitchFamily="34" charset="-122"/>
              <a:sym typeface="微软雅黑" pitchFamily="34" charset="-122"/>
            </a:endParaRPr>
          </a:p>
          <a:p>
            <a:pPr algn="ctr"/>
            <a:endParaRPr lang="zh-CN" alt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endParaRPr 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endParaRPr 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p>
          <a:p>
            <a:pPr algn="ctr"/>
            <a:r>
              <a:rPr lang="zh-CN" altLang="en-US" sz="1200">
                <a:latin typeface="微软雅黑" pitchFamily="34" charset="-122"/>
                <a:ea typeface="微软雅黑" pitchFamily="34" charset="-122"/>
                <a:sym typeface="微软雅黑" pitchFamily="34" charset="-122"/>
              </a:rPr>
              <a:t>单击此处添加文本</a:t>
            </a:r>
          </a:p>
        </p:txBody>
      </p:sp>
      <p:sp>
        <p:nvSpPr>
          <p:cNvPr id="14451" name="椭圆 114"/>
          <p:cNvSpPr>
            <a:spLocks noChangeArrowheads="1"/>
          </p:cNvSpPr>
          <p:nvPr/>
        </p:nvSpPr>
        <p:spPr bwMode="auto">
          <a:xfrm>
            <a:off x="4722813" y="3013075"/>
            <a:ext cx="165100" cy="165100"/>
          </a:xfrm>
          <a:prstGeom prst="ellipse">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chemeClr val="accent2"/>
              </a:solidFill>
              <a:latin typeface="微软雅黑" pitchFamily="34" charset="-122"/>
              <a:ea typeface="微软雅黑" pitchFamily="34" charset="-122"/>
              <a:sym typeface="微软雅黑" pitchFamily="34" charset="-122"/>
            </a:endParaRPr>
          </a:p>
        </p:txBody>
      </p:sp>
      <p:sp>
        <p:nvSpPr>
          <p:cNvPr id="14452" name="圆角矩形 115"/>
          <p:cNvSpPr>
            <a:spLocks/>
          </p:cNvSpPr>
          <p:nvPr/>
        </p:nvSpPr>
        <p:spPr bwMode="auto">
          <a:xfrm>
            <a:off x="3306763" y="1381125"/>
            <a:ext cx="1897062" cy="1435100"/>
          </a:xfrm>
          <a:prstGeom prst="roundRect">
            <a:avLst>
              <a:gd name="adj" fmla="val 0"/>
            </a:avLst>
          </a:prstGeom>
          <a:solidFill>
            <a:srgbClr val="474747">
              <a:alpha val="29803"/>
            </a:srgbClr>
          </a:solidFill>
          <a:ln w="6350">
            <a:solidFill>
              <a:schemeClr val="accent2"/>
            </a:solidFill>
            <a:prstDash val="sysDash"/>
            <a:bevel/>
            <a:headEnd type="oval" w="med" len="med"/>
            <a:tailEnd/>
          </a:ln>
        </p:spPr>
        <p:txBody>
          <a:bodyPr anchor="ctr"/>
          <a:lstStyle/>
          <a:p>
            <a:pPr algn="ctr"/>
            <a:r>
              <a:rPr lang="zh-CN" altLang="en-US" sz="2000" b="1">
                <a:solidFill>
                  <a:schemeClr val="accent2"/>
                </a:solidFill>
                <a:latin typeface="微软雅黑" pitchFamily="34" charset="-122"/>
                <a:ea typeface="微软雅黑" pitchFamily="34" charset="-122"/>
                <a:sym typeface="微软雅黑" pitchFamily="34" charset="-122"/>
              </a:rPr>
              <a:t>非洲市场</a:t>
            </a:r>
            <a:endParaRPr lang="en-US" sz="2000" b="1">
              <a:solidFill>
                <a:schemeClr val="accent2"/>
              </a:solidFill>
              <a:latin typeface="微软雅黑" pitchFamily="34" charset="-122"/>
              <a:ea typeface="微软雅黑" pitchFamily="34" charset="-122"/>
              <a:sym typeface="微软雅黑" pitchFamily="34" charset="-122"/>
            </a:endParaRPr>
          </a:p>
          <a:p>
            <a:pPr algn="ctr"/>
            <a:endParaRPr lang="zh-CN" alt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endParaRPr 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endParaRPr 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p>
          <a:p>
            <a:pPr algn="ctr"/>
            <a:r>
              <a:rPr lang="zh-CN" altLang="en-US" sz="1200">
                <a:latin typeface="微软雅黑" pitchFamily="34" charset="-122"/>
                <a:ea typeface="微软雅黑" pitchFamily="34" charset="-122"/>
                <a:sym typeface="微软雅黑" pitchFamily="34" charset="-122"/>
              </a:rPr>
              <a:t>单击此处添加文本</a:t>
            </a:r>
          </a:p>
        </p:txBody>
      </p:sp>
      <p:sp>
        <p:nvSpPr>
          <p:cNvPr id="14453" name="椭圆 116"/>
          <p:cNvSpPr>
            <a:spLocks noChangeArrowheads="1"/>
          </p:cNvSpPr>
          <p:nvPr/>
        </p:nvSpPr>
        <p:spPr bwMode="auto">
          <a:xfrm>
            <a:off x="6589713" y="2522538"/>
            <a:ext cx="165100" cy="165100"/>
          </a:xfrm>
          <a:prstGeom prst="ellipse">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14454" name="圆角矩形 117"/>
          <p:cNvSpPr>
            <a:spLocks/>
          </p:cNvSpPr>
          <p:nvPr/>
        </p:nvSpPr>
        <p:spPr bwMode="auto">
          <a:xfrm>
            <a:off x="5838825" y="889000"/>
            <a:ext cx="1898650" cy="1435100"/>
          </a:xfrm>
          <a:prstGeom prst="roundRect">
            <a:avLst>
              <a:gd name="adj" fmla="val 0"/>
            </a:avLst>
          </a:prstGeom>
          <a:solidFill>
            <a:srgbClr val="474747">
              <a:alpha val="29803"/>
            </a:srgbClr>
          </a:solidFill>
          <a:ln w="6350">
            <a:solidFill>
              <a:schemeClr val="accent2"/>
            </a:solidFill>
            <a:prstDash val="sysDash"/>
            <a:bevel/>
            <a:headEnd type="oval" w="med" len="med"/>
            <a:tailEnd/>
          </a:ln>
        </p:spPr>
        <p:txBody>
          <a:bodyPr anchor="ctr"/>
          <a:lstStyle/>
          <a:p>
            <a:pPr algn="ctr"/>
            <a:r>
              <a:rPr lang="zh-CN" altLang="en-US" sz="2000" b="1">
                <a:solidFill>
                  <a:schemeClr val="accent2"/>
                </a:solidFill>
                <a:latin typeface="微软雅黑" pitchFamily="34" charset="-122"/>
                <a:ea typeface="微软雅黑" pitchFamily="34" charset="-122"/>
                <a:sym typeface="微软雅黑" pitchFamily="34" charset="-122"/>
              </a:rPr>
              <a:t>亚洲市场</a:t>
            </a:r>
            <a:endParaRPr lang="en-US" sz="2000" b="1">
              <a:solidFill>
                <a:schemeClr val="accent2"/>
              </a:solidFill>
              <a:latin typeface="微软雅黑" pitchFamily="34" charset="-122"/>
              <a:ea typeface="微软雅黑" pitchFamily="34" charset="-122"/>
              <a:sym typeface="微软雅黑" pitchFamily="34" charset="-122"/>
            </a:endParaRPr>
          </a:p>
          <a:p>
            <a:pPr algn="ctr"/>
            <a:endParaRPr lang="zh-CN" alt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endParaRPr 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endParaRPr 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p>
          <a:p>
            <a:pPr algn="ctr"/>
            <a:r>
              <a:rPr lang="zh-CN" altLang="en-US" sz="1200">
                <a:latin typeface="微软雅黑" pitchFamily="34" charset="-122"/>
                <a:ea typeface="微软雅黑" pitchFamily="34" charset="-122"/>
                <a:sym typeface="微软雅黑" pitchFamily="34" charset="-122"/>
              </a:rPr>
              <a:t>单击此处添加文本</a:t>
            </a:r>
          </a:p>
        </p:txBody>
      </p:sp>
      <p:sp>
        <p:nvSpPr>
          <p:cNvPr id="14455" name="椭圆 118"/>
          <p:cNvSpPr>
            <a:spLocks noChangeArrowheads="1"/>
          </p:cNvSpPr>
          <p:nvPr/>
        </p:nvSpPr>
        <p:spPr bwMode="auto">
          <a:xfrm>
            <a:off x="7312025" y="3884613"/>
            <a:ext cx="165100" cy="165100"/>
          </a:xfrm>
          <a:prstGeom prst="ellipse">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14456" name="圆角矩形 119"/>
          <p:cNvSpPr>
            <a:spLocks/>
          </p:cNvSpPr>
          <p:nvPr/>
        </p:nvSpPr>
        <p:spPr bwMode="auto">
          <a:xfrm>
            <a:off x="5254625" y="3219450"/>
            <a:ext cx="1898650" cy="1436688"/>
          </a:xfrm>
          <a:prstGeom prst="roundRect">
            <a:avLst>
              <a:gd name="adj" fmla="val 0"/>
            </a:avLst>
          </a:prstGeom>
          <a:solidFill>
            <a:srgbClr val="474747">
              <a:alpha val="29803"/>
            </a:srgbClr>
          </a:solidFill>
          <a:ln w="6350">
            <a:solidFill>
              <a:schemeClr val="accent2"/>
            </a:solidFill>
            <a:prstDash val="sysDash"/>
            <a:bevel/>
            <a:headEnd type="oval" w="med" len="med"/>
            <a:tailEnd/>
          </a:ln>
        </p:spPr>
        <p:txBody>
          <a:bodyPr anchor="ctr"/>
          <a:lstStyle/>
          <a:p>
            <a:pPr algn="ctr"/>
            <a:r>
              <a:rPr lang="zh-CN" altLang="en-US" sz="2000" b="1">
                <a:solidFill>
                  <a:schemeClr val="accent2"/>
                </a:solidFill>
                <a:latin typeface="微软雅黑" pitchFamily="34" charset="-122"/>
                <a:ea typeface="微软雅黑" pitchFamily="34" charset="-122"/>
                <a:sym typeface="微软雅黑" pitchFamily="34" charset="-122"/>
              </a:rPr>
              <a:t>澳洲市场</a:t>
            </a:r>
            <a:endParaRPr lang="en-US" sz="2000" b="1">
              <a:solidFill>
                <a:schemeClr val="accent2"/>
              </a:solidFill>
              <a:latin typeface="微软雅黑" pitchFamily="34" charset="-122"/>
              <a:ea typeface="微软雅黑" pitchFamily="34" charset="-122"/>
              <a:sym typeface="微软雅黑" pitchFamily="34" charset="-122"/>
            </a:endParaRPr>
          </a:p>
          <a:p>
            <a:pPr algn="ctr"/>
            <a:endParaRPr lang="zh-CN" alt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endParaRPr 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endParaRPr 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p>
          <a:p>
            <a:pPr algn="ctr"/>
            <a:r>
              <a:rPr lang="zh-CN" altLang="en-US" sz="1200">
                <a:latin typeface="微软雅黑" pitchFamily="34" charset="-122"/>
                <a:ea typeface="微软雅黑" pitchFamily="34" charset="-122"/>
                <a:sym typeface="微软雅黑" pitchFamily="34" charset="-122"/>
              </a:rPr>
              <a:t>单击此处添加文本</a:t>
            </a: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p:cTn id="7" dur="500" fill="hold"/>
                                        <p:tgtEl>
                                          <p:spTgt spid="14338"/>
                                        </p:tgtEl>
                                        <p:attrNameLst>
                                          <p:attrName>ppt_x</p:attrName>
                                        </p:attrNameLst>
                                      </p:cBhvr>
                                      <p:tavLst>
                                        <p:tav tm="0">
                                          <p:val>
                                            <p:strVal val="0-#ppt_w/2"/>
                                          </p:val>
                                        </p:tav>
                                        <p:tav tm="100000">
                                          <p:val>
                                            <p:strVal val="#ppt_x"/>
                                          </p:val>
                                        </p:tav>
                                      </p:tavLst>
                                    </p:anim>
                                    <p:anim calcmode="lin" valueType="num">
                                      <p:cBhvr>
                                        <p:cTn id="8" dur="500" fill="hold"/>
                                        <p:tgtEl>
                                          <p:spTgt spid="1433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339"/>
                                        </p:tgtEl>
                                        <p:attrNameLst>
                                          <p:attrName>style.visibility</p:attrName>
                                        </p:attrNameLst>
                                      </p:cBhvr>
                                      <p:to>
                                        <p:strVal val="visible"/>
                                      </p:to>
                                    </p:set>
                                    <p:anim calcmode="lin" valueType="num">
                                      <p:cBhvr>
                                        <p:cTn id="13" dur="500" fill="hold"/>
                                        <p:tgtEl>
                                          <p:spTgt spid="14339"/>
                                        </p:tgtEl>
                                        <p:attrNameLst>
                                          <p:attrName>ppt_x</p:attrName>
                                        </p:attrNameLst>
                                      </p:cBhvr>
                                      <p:tavLst>
                                        <p:tav tm="0">
                                          <p:val>
                                            <p:strVal val="0-#ppt_w/2"/>
                                          </p:val>
                                        </p:tav>
                                        <p:tav tm="100000">
                                          <p:val>
                                            <p:strVal val="#ppt_x"/>
                                          </p:val>
                                        </p:tav>
                                      </p:tavLst>
                                    </p:anim>
                                    <p:anim calcmode="lin" valueType="num">
                                      <p:cBhvr>
                                        <p:cTn id="14" dur="500" fill="hold"/>
                                        <p:tgtEl>
                                          <p:spTgt spid="14339"/>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14340"/>
                                        </p:tgtEl>
                                        <p:attrNameLst>
                                          <p:attrName>style.visibility</p:attrName>
                                        </p:attrNameLst>
                                      </p:cBhvr>
                                      <p:to>
                                        <p:strVal val="visible"/>
                                      </p:to>
                                    </p:set>
                                    <p:anim calcmode="lin" valueType="num">
                                      <p:cBhvr>
                                        <p:cTn id="18" dur="500" fill="hold"/>
                                        <p:tgtEl>
                                          <p:spTgt spid="14340"/>
                                        </p:tgtEl>
                                        <p:attrNameLst>
                                          <p:attrName>ppt_x</p:attrName>
                                        </p:attrNameLst>
                                      </p:cBhvr>
                                      <p:tavLst>
                                        <p:tav tm="0">
                                          <p:val>
                                            <p:strVal val="1+#ppt_w/2"/>
                                          </p:val>
                                        </p:tav>
                                        <p:tav tm="100000">
                                          <p:val>
                                            <p:strVal val="#ppt_x"/>
                                          </p:val>
                                        </p:tav>
                                      </p:tavLst>
                                    </p:anim>
                                    <p:anim calcmode="lin" valueType="num">
                                      <p:cBhvr>
                                        <p:cTn id="19" dur="500" fill="hold"/>
                                        <p:tgtEl>
                                          <p:spTgt spid="14340"/>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14341"/>
                                        </p:tgtEl>
                                        <p:attrNameLst>
                                          <p:attrName>style.visibility</p:attrName>
                                        </p:attrNameLst>
                                      </p:cBhvr>
                                      <p:to>
                                        <p:strVal val="visible"/>
                                      </p:to>
                                    </p:set>
                                    <p:anim calcmode="lin" valueType="num">
                                      <p:cBhvr>
                                        <p:cTn id="23" dur="500" fill="hold"/>
                                        <p:tgtEl>
                                          <p:spTgt spid="14341"/>
                                        </p:tgtEl>
                                        <p:attrNameLst>
                                          <p:attrName>ppt_x</p:attrName>
                                        </p:attrNameLst>
                                      </p:cBhvr>
                                      <p:tavLst>
                                        <p:tav tm="0">
                                          <p:val>
                                            <p:strVal val="1+#ppt_w/2"/>
                                          </p:val>
                                        </p:tav>
                                        <p:tav tm="100000">
                                          <p:val>
                                            <p:strVal val="#ppt_x"/>
                                          </p:val>
                                        </p:tav>
                                      </p:tavLst>
                                    </p:anim>
                                    <p:anim calcmode="lin" valueType="num">
                                      <p:cBhvr>
                                        <p:cTn id="24" dur="500" fill="hold"/>
                                        <p:tgtEl>
                                          <p:spTgt spid="14341"/>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42" presetClass="entr" presetSubtype="0" fill="hold" nodeType="afterEffect">
                                  <p:stCondLst>
                                    <p:cond delay="0"/>
                                  </p:stCondLst>
                                  <p:childTnLst>
                                    <p:set>
                                      <p:cBhvr>
                                        <p:cTn id="27" dur="1" fill="hold">
                                          <p:stCondLst>
                                            <p:cond delay="0"/>
                                          </p:stCondLst>
                                        </p:cTn>
                                        <p:tgtEl>
                                          <p:spTgt spid="14342"/>
                                        </p:tgtEl>
                                        <p:attrNameLst>
                                          <p:attrName>style.visibility</p:attrName>
                                        </p:attrNameLst>
                                      </p:cBhvr>
                                      <p:to>
                                        <p:strVal val="visible"/>
                                      </p:to>
                                    </p:set>
                                    <p:animEffect>
                                      <p:cBhvr>
                                        <p:cTn id="28" dur="500"/>
                                        <p:tgtEl>
                                          <p:spTgt spid="14342"/>
                                        </p:tgtEl>
                                      </p:cBhvr>
                                    </p:animEffect>
                                    <p:anim calcmode="lin" valueType="num">
                                      <p:cBhvr>
                                        <p:cTn id="29" dur="500" fill="hold"/>
                                        <p:tgtEl>
                                          <p:spTgt spid="14342"/>
                                        </p:tgtEl>
                                        <p:attrNameLst>
                                          <p:attrName>ppt_x</p:attrName>
                                        </p:attrNameLst>
                                      </p:cBhvr>
                                      <p:tavLst>
                                        <p:tav tm="0">
                                          <p:val>
                                            <p:strVal val="#ppt_x"/>
                                          </p:val>
                                        </p:tav>
                                        <p:tav tm="100000">
                                          <p:val>
                                            <p:strVal val="#ppt_x"/>
                                          </p:val>
                                        </p:tav>
                                      </p:tavLst>
                                    </p:anim>
                                    <p:anim calcmode="lin" valueType="num">
                                      <p:cBhvr>
                                        <p:cTn id="30" dur="500" fill="hold"/>
                                        <p:tgtEl>
                                          <p:spTgt spid="14342"/>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4449"/>
                                        </p:tgtEl>
                                        <p:attrNameLst>
                                          <p:attrName>style.visibility</p:attrName>
                                        </p:attrNameLst>
                                      </p:cBhvr>
                                      <p:to>
                                        <p:strVal val="visible"/>
                                      </p:to>
                                    </p:set>
                                    <p:animEffect>
                                      <p:cBhvr>
                                        <p:cTn id="34" dur="500"/>
                                        <p:tgtEl>
                                          <p:spTgt spid="14449"/>
                                        </p:tgtEl>
                                      </p:cBhvr>
                                    </p:animEffect>
                                  </p:childTnLst>
                                </p:cTn>
                              </p:par>
                              <p:par>
                                <p:cTn id="35" presetID="27" presetClass="emph" presetSubtype="0" repeatCount="3000" fill="remove" grpId="1" nodeType="withEffect">
                                  <p:stCondLst>
                                    <p:cond delay="0"/>
                                  </p:stCondLst>
                                  <p:childTnLst>
                                    <p:animClr clrSpc="rgb" dir="cw">
                                      <p:cBhvr override="childStyle">
                                        <p:cTn id="36" dur="250" autoRev="1" fill="remove"/>
                                        <p:tgtEl>
                                          <p:spTgt spid="14449"/>
                                        </p:tgtEl>
                                        <p:attrNameLst>
                                          <p:attrName>style.color</p:attrName>
                                        </p:attrNameLst>
                                      </p:cBhvr>
                                      <p:to>
                                        <a:srgbClr val="66FF33"/>
                                      </p:to>
                                    </p:animClr>
                                    <p:animClr clrSpc="rgb" dir="cw">
                                      <p:cBhvr>
                                        <p:cTn id="37" dur="250" autoRev="1" fill="remove"/>
                                        <p:tgtEl>
                                          <p:spTgt spid="14449"/>
                                        </p:tgtEl>
                                        <p:attrNameLst>
                                          <p:attrName>fillcolor</p:attrName>
                                        </p:attrNameLst>
                                      </p:cBhvr>
                                      <p:to>
                                        <a:srgbClr val="66FF33"/>
                                      </p:to>
                                    </p:animClr>
                                    <p:set>
                                      <p:cBhvr>
                                        <p:cTn id="38" dur="250" autoRev="1" fill="remove"/>
                                        <p:tgtEl>
                                          <p:spTgt spid="14449"/>
                                        </p:tgtEl>
                                        <p:attrNameLst>
                                          <p:attrName>fill.type</p:attrName>
                                        </p:attrNameLst>
                                      </p:cBhvr>
                                      <p:to>
                                        <p:strVal val="solid"/>
                                      </p:to>
                                    </p:set>
                                    <p:set>
                                      <p:cBhvr>
                                        <p:cTn id="39" dur="250" autoRev="1" fill="remove"/>
                                        <p:tgtEl>
                                          <p:spTgt spid="14449"/>
                                        </p:tgtEl>
                                        <p:attrNameLst>
                                          <p:attrName>fill.on</p:attrName>
                                        </p:attrNameLst>
                                      </p:cBhvr>
                                      <p:to>
                                        <p:strVal val="true"/>
                                      </p:to>
                                    </p:set>
                                  </p:childTnLst>
                                </p:cTn>
                              </p:par>
                              <p:par>
                                <p:cTn id="40" presetID="22" presetClass="entr" presetSubtype="1" fill="hold" grpId="0" nodeType="withEffect">
                                  <p:stCondLst>
                                    <p:cond delay="0"/>
                                  </p:stCondLst>
                                  <p:childTnLst>
                                    <p:set>
                                      <p:cBhvr>
                                        <p:cTn id="41" dur="1" fill="hold">
                                          <p:stCondLst>
                                            <p:cond delay="0"/>
                                          </p:stCondLst>
                                        </p:cTn>
                                        <p:tgtEl>
                                          <p:spTgt spid="14450"/>
                                        </p:tgtEl>
                                        <p:attrNameLst>
                                          <p:attrName>style.visibility</p:attrName>
                                        </p:attrNameLst>
                                      </p:cBhvr>
                                      <p:to>
                                        <p:strVal val="visible"/>
                                      </p:to>
                                    </p:set>
                                    <p:animEffect>
                                      <p:cBhvr>
                                        <p:cTn id="42" dur="500"/>
                                        <p:tgtEl>
                                          <p:spTgt spid="14450"/>
                                        </p:tgtEl>
                                      </p:cBhvr>
                                    </p:animEffect>
                                  </p:childTnLst>
                                </p:cTn>
                              </p:par>
                            </p:childTnLst>
                          </p:cTn>
                        </p:par>
                        <p:par>
                          <p:cTn id="43" fill="hold" nodeType="afterGroup">
                            <p:stCondLst>
                              <p:cond delay="3500"/>
                            </p:stCondLst>
                            <p:childTnLst>
                              <p:par>
                                <p:cTn id="44" presetID="10" presetClass="entr" presetSubtype="0" fill="hold" grpId="0" nodeType="afterEffect">
                                  <p:stCondLst>
                                    <p:cond delay="0"/>
                                  </p:stCondLst>
                                  <p:childTnLst>
                                    <p:set>
                                      <p:cBhvr>
                                        <p:cTn id="45" dur="1" fill="hold">
                                          <p:stCondLst>
                                            <p:cond delay="0"/>
                                          </p:stCondLst>
                                        </p:cTn>
                                        <p:tgtEl>
                                          <p:spTgt spid="14451"/>
                                        </p:tgtEl>
                                        <p:attrNameLst>
                                          <p:attrName>style.visibility</p:attrName>
                                        </p:attrNameLst>
                                      </p:cBhvr>
                                      <p:to>
                                        <p:strVal val="visible"/>
                                      </p:to>
                                    </p:set>
                                    <p:animEffect>
                                      <p:cBhvr>
                                        <p:cTn id="46" dur="500"/>
                                        <p:tgtEl>
                                          <p:spTgt spid="14451"/>
                                        </p:tgtEl>
                                      </p:cBhvr>
                                    </p:animEffect>
                                  </p:childTnLst>
                                </p:cTn>
                              </p:par>
                              <p:par>
                                <p:cTn id="47" presetID="27" presetClass="emph" presetSubtype="0" repeatCount="3000" fill="remove" grpId="1" nodeType="withEffect">
                                  <p:stCondLst>
                                    <p:cond delay="0"/>
                                  </p:stCondLst>
                                  <p:childTnLst>
                                    <p:animClr clrSpc="rgb" dir="cw">
                                      <p:cBhvr override="childStyle">
                                        <p:cTn id="48" dur="250" autoRev="1" fill="remove"/>
                                        <p:tgtEl>
                                          <p:spTgt spid="14451"/>
                                        </p:tgtEl>
                                        <p:attrNameLst>
                                          <p:attrName>style.color</p:attrName>
                                        </p:attrNameLst>
                                      </p:cBhvr>
                                      <p:to>
                                        <a:srgbClr val="66FF33"/>
                                      </p:to>
                                    </p:animClr>
                                    <p:animClr clrSpc="rgb" dir="cw">
                                      <p:cBhvr>
                                        <p:cTn id="49" dur="250" autoRev="1" fill="remove"/>
                                        <p:tgtEl>
                                          <p:spTgt spid="14451"/>
                                        </p:tgtEl>
                                        <p:attrNameLst>
                                          <p:attrName>fillcolor</p:attrName>
                                        </p:attrNameLst>
                                      </p:cBhvr>
                                      <p:to>
                                        <a:srgbClr val="66FF33"/>
                                      </p:to>
                                    </p:animClr>
                                    <p:set>
                                      <p:cBhvr>
                                        <p:cTn id="50" dur="250" autoRev="1" fill="remove"/>
                                        <p:tgtEl>
                                          <p:spTgt spid="14451"/>
                                        </p:tgtEl>
                                        <p:attrNameLst>
                                          <p:attrName>fill.type</p:attrName>
                                        </p:attrNameLst>
                                      </p:cBhvr>
                                      <p:to>
                                        <p:strVal val="solid"/>
                                      </p:to>
                                    </p:set>
                                    <p:set>
                                      <p:cBhvr>
                                        <p:cTn id="51" dur="250" autoRev="1" fill="remove"/>
                                        <p:tgtEl>
                                          <p:spTgt spid="14451"/>
                                        </p:tgtEl>
                                        <p:attrNameLst>
                                          <p:attrName>fill.on</p:attrName>
                                        </p:attrNameLst>
                                      </p:cBhvr>
                                      <p:to>
                                        <p:strVal val="true"/>
                                      </p:to>
                                    </p:set>
                                  </p:childTnLst>
                                </p:cTn>
                              </p:par>
                              <p:par>
                                <p:cTn id="52" presetID="22" presetClass="entr" presetSubtype="4" fill="hold" grpId="0" nodeType="withEffect">
                                  <p:stCondLst>
                                    <p:cond delay="0"/>
                                  </p:stCondLst>
                                  <p:childTnLst>
                                    <p:set>
                                      <p:cBhvr>
                                        <p:cTn id="53" dur="1" fill="hold">
                                          <p:stCondLst>
                                            <p:cond delay="0"/>
                                          </p:stCondLst>
                                        </p:cTn>
                                        <p:tgtEl>
                                          <p:spTgt spid="14452"/>
                                        </p:tgtEl>
                                        <p:attrNameLst>
                                          <p:attrName>style.visibility</p:attrName>
                                        </p:attrNameLst>
                                      </p:cBhvr>
                                      <p:to>
                                        <p:strVal val="visible"/>
                                      </p:to>
                                    </p:set>
                                    <p:animEffect>
                                      <p:cBhvr>
                                        <p:cTn id="54" dur="500"/>
                                        <p:tgtEl>
                                          <p:spTgt spid="14452"/>
                                        </p:tgtEl>
                                      </p:cBhvr>
                                    </p:animEffect>
                                  </p:childTnLst>
                                </p:cTn>
                              </p:par>
                            </p:childTnLst>
                          </p:cTn>
                        </p:par>
                        <p:par>
                          <p:cTn id="55" fill="hold" nodeType="afterGroup">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14453"/>
                                        </p:tgtEl>
                                        <p:attrNameLst>
                                          <p:attrName>style.visibility</p:attrName>
                                        </p:attrNameLst>
                                      </p:cBhvr>
                                      <p:to>
                                        <p:strVal val="visible"/>
                                      </p:to>
                                    </p:set>
                                    <p:animEffect>
                                      <p:cBhvr>
                                        <p:cTn id="58" dur="500"/>
                                        <p:tgtEl>
                                          <p:spTgt spid="14453"/>
                                        </p:tgtEl>
                                      </p:cBhvr>
                                    </p:animEffect>
                                  </p:childTnLst>
                                </p:cTn>
                              </p:par>
                              <p:par>
                                <p:cTn id="59" presetID="27" presetClass="emph" presetSubtype="0" repeatCount="3000" fill="remove" grpId="1" nodeType="withEffect">
                                  <p:stCondLst>
                                    <p:cond delay="0"/>
                                  </p:stCondLst>
                                  <p:childTnLst>
                                    <p:animClr clrSpc="rgb" dir="cw">
                                      <p:cBhvr override="childStyle">
                                        <p:cTn id="60" dur="250" autoRev="1" fill="remove"/>
                                        <p:tgtEl>
                                          <p:spTgt spid="14453"/>
                                        </p:tgtEl>
                                        <p:attrNameLst>
                                          <p:attrName>style.color</p:attrName>
                                        </p:attrNameLst>
                                      </p:cBhvr>
                                      <p:to>
                                        <a:srgbClr val="66FF33"/>
                                      </p:to>
                                    </p:animClr>
                                    <p:animClr clrSpc="rgb" dir="cw">
                                      <p:cBhvr>
                                        <p:cTn id="61" dur="250" autoRev="1" fill="remove"/>
                                        <p:tgtEl>
                                          <p:spTgt spid="14453"/>
                                        </p:tgtEl>
                                        <p:attrNameLst>
                                          <p:attrName>fillcolor</p:attrName>
                                        </p:attrNameLst>
                                      </p:cBhvr>
                                      <p:to>
                                        <a:srgbClr val="66FF33"/>
                                      </p:to>
                                    </p:animClr>
                                    <p:set>
                                      <p:cBhvr>
                                        <p:cTn id="62" dur="250" autoRev="1" fill="remove"/>
                                        <p:tgtEl>
                                          <p:spTgt spid="14453"/>
                                        </p:tgtEl>
                                        <p:attrNameLst>
                                          <p:attrName>fill.type</p:attrName>
                                        </p:attrNameLst>
                                      </p:cBhvr>
                                      <p:to>
                                        <p:strVal val="solid"/>
                                      </p:to>
                                    </p:set>
                                    <p:set>
                                      <p:cBhvr>
                                        <p:cTn id="63" dur="250" autoRev="1" fill="remove"/>
                                        <p:tgtEl>
                                          <p:spTgt spid="14453"/>
                                        </p:tgtEl>
                                        <p:attrNameLst>
                                          <p:attrName>fill.on</p:attrName>
                                        </p:attrNameLst>
                                      </p:cBhvr>
                                      <p:to>
                                        <p:strVal val="true"/>
                                      </p:to>
                                    </p:set>
                                  </p:childTnLst>
                                </p:cTn>
                              </p:par>
                              <p:par>
                                <p:cTn id="64" presetID="22" presetClass="entr" presetSubtype="4" fill="hold" grpId="0" nodeType="withEffect">
                                  <p:stCondLst>
                                    <p:cond delay="0"/>
                                  </p:stCondLst>
                                  <p:childTnLst>
                                    <p:set>
                                      <p:cBhvr>
                                        <p:cTn id="65" dur="1" fill="hold">
                                          <p:stCondLst>
                                            <p:cond delay="0"/>
                                          </p:stCondLst>
                                        </p:cTn>
                                        <p:tgtEl>
                                          <p:spTgt spid="14454"/>
                                        </p:tgtEl>
                                        <p:attrNameLst>
                                          <p:attrName>style.visibility</p:attrName>
                                        </p:attrNameLst>
                                      </p:cBhvr>
                                      <p:to>
                                        <p:strVal val="visible"/>
                                      </p:to>
                                    </p:set>
                                    <p:animEffect>
                                      <p:cBhvr>
                                        <p:cTn id="66" dur="500"/>
                                        <p:tgtEl>
                                          <p:spTgt spid="14454"/>
                                        </p:tgtEl>
                                      </p:cBhvr>
                                    </p:animEffect>
                                  </p:childTnLst>
                                </p:cTn>
                              </p:par>
                            </p:childTnLst>
                          </p:cTn>
                        </p:par>
                        <p:par>
                          <p:cTn id="67" fill="hold" nodeType="afterGroup">
                            <p:stCondLst>
                              <p:cond delay="6500"/>
                            </p:stCondLst>
                            <p:childTnLst>
                              <p:par>
                                <p:cTn id="68" presetID="10" presetClass="entr" presetSubtype="0" fill="hold" grpId="0" nodeType="afterEffect">
                                  <p:stCondLst>
                                    <p:cond delay="0"/>
                                  </p:stCondLst>
                                  <p:childTnLst>
                                    <p:set>
                                      <p:cBhvr>
                                        <p:cTn id="69" dur="1" fill="hold">
                                          <p:stCondLst>
                                            <p:cond delay="0"/>
                                          </p:stCondLst>
                                        </p:cTn>
                                        <p:tgtEl>
                                          <p:spTgt spid="14455"/>
                                        </p:tgtEl>
                                        <p:attrNameLst>
                                          <p:attrName>style.visibility</p:attrName>
                                        </p:attrNameLst>
                                      </p:cBhvr>
                                      <p:to>
                                        <p:strVal val="visible"/>
                                      </p:to>
                                    </p:set>
                                    <p:animEffect>
                                      <p:cBhvr>
                                        <p:cTn id="70" dur="500"/>
                                        <p:tgtEl>
                                          <p:spTgt spid="14455"/>
                                        </p:tgtEl>
                                      </p:cBhvr>
                                    </p:animEffect>
                                  </p:childTnLst>
                                </p:cTn>
                              </p:par>
                              <p:par>
                                <p:cTn id="71" presetID="27" presetClass="emph" presetSubtype="0" repeatCount="3000" fill="remove" grpId="1" nodeType="withEffect">
                                  <p:stCondLst>
                                    <p:cond delay="0"/>
                                  </p:stCondLst>
                                  <p:childTnLst>
                                    <p:animClr clrSpc="rgb" dir="cw">
                                      <p:cBhvr override="childStyle">
                                        <p:cTn id="72" dur="250" autoRev="1" fill="remove"/>
                                        <p:tgtEl>
                                          <p:spTgt spid="14455"/>
                                        </p:tgtEl>
                                        <p:attrNameLst>
                                          <p:attrName>style.color</p:attrName>
                                        </p:attrNameLst>
                                      </p:cBhvr>
                                      <p:to>
                                        <a:srgbClr val="66FF33"/>
                                      </p:to>
                                    </p:animClr>
                                    <p:animClr clrSpc="rgb" dir="cw">
                                      <p:cBhvr>
                                        <p:cTn id="73" dur="250" autoRev="1" fill="remove"/>
                                        <p:tgtEl>
                                          <p:spTgt spid="14455"/>
                                        </p:tgtEl>
                                        <p:attrNameLst>
                                          <p:attrName>fillcolor</p:attrName>
                                        </p:attrNameLst>
                                      </p:cBhvr>
                                      <p:to>
                                        <a:srgbClr val="66FF33"/>
                                      </p:to>
                                    </p:animClr>
                                    <p:set>
                                      <p:cBhvr>
                                        <p:cTn id="74" dur="250" autoRev="1" fill="remove"/>
                                        <p:tgtEl>
                                          <p:spTgt spid="14455"/>
                                        </p:tgtEl>
                                        <p:attrNameLst>
                                          <p:attrName>fill.type</p:attrName>
                                        </p:attrNameLst>
                                      </p:cBhvr>
                                      <p:to>
                                        <p:strVal val="solid"/>
                                      </p:to>
                                    </p:set>
                                    <p:set>
                                      <p:cBhvr>
                                        <p:cTn id="75" dur="250" autoRev="1" fill="remove"/>
                                        <p:tgtEl>
                                          <p:spTgt spid="14455"/>
                                        </p:tgtEl>
                                        <p:attrNameLst>
                                          <p:attrName>fill.on</p:attrName>
                                        </p:attrNameLst>
                                      </p:cBhvr>
                                      <p:to>
                                        <p:strVal val="true"/>
                                      </p:to>
                                    </p:set>
                                  </p:childTnLst>
                                </p:cTn>
                              </p:par>
                              <p:par>
                                <p:cTn id="76" presetID="22" presetClass="entr" presetSubtype="2" fill="hold" grpId="0" nodeType="withEffect">
                                  <p:stCondLst>
                                    <p:cond delay="0"/>
                                  </p:stCondLst>
                                  <p:childTnLst>
                                    <p:set>
                                      <p:cBhvr>
                                        <p:cTn id="77" dur="1" fill="hold">
                                          <p:stCondLst>
                                            <p:cond delay="0"/>
                                          </p:stCondLst>
                                        </p:cTn>
                                        <p:tgtEl>
                                          <p:spTgt spid="14456"/>
                                        </p:tgtEl>
                                        <p:attrNameLst>
                                          <p:attrName>style.visibility</p:attrName>
                                        </p:attrNameLst>
                                      </p:cBhvr>
                                      <p:to>
                                        <p:strVal val="visible"/>
                                      </p:to>
                                    </p:set>
                                    <p:animEffect>
                                      <p:cBhvr>
                                        <p:cTn id="78" dur="500"/>
                                        <p:tgtEl>
                                          <p:spTgt spid="144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ldLvl="0" animBg="1" autoUpdateAnimBg="0"/>
      <p:bldP spid="14339" grpId="0" bldLvl="0" autoUpdateAnimBg="0"/>
      <p:bldP spid="14340" grpId="0" bldLvl="0" animBg="1" autoUpdateAnimBg="0"/>
      <p:bldP spid="14341" grpId="0" bldLvl="0" animBg="1" autoUpdateAnimBg="0"/>
      <p:bldP spid="14449" grpId="0" bldLvl="0" animBg="1" autoUpdateAnimBg="0"/>
      <p:bldP spid="14449" grpId="1" bldLvl="0" animBg="1" autoUpdateAnimBg="0"/>
      <p:bldP spid="14450" grpId="0" bldLvl="0" animBg="1" autoUpdateAnimBg="0"/>
      <p:bldP spid="14451" grpId="0" bldLvl="0" animBg="1" autoUpdateAnimBg="0"/>
      <p:bldP spid="14451" grpId="1" bldLvl="0" animBg="1" autoUpdateAnimBg="0"/>
      <p:bldP spid="14452" grpId="0" bldLvl="0" animBg="1" autoUpdateAnimBg="0"/>
      <p:bldP spid="14453" grpId="0" bldLvl="0" animBg="1" autoUpdateAnimBg="0"/>
      <p:bldP spid="14453" grpId="1" bldLvl="0" animBg="1" autoUpdateAnimBg="0"/>
      <p:bldP spid="14454" grpId="0" bldLvl="0" animBg="1" autoUpdateAnimBg="0"/>
      <p:bldP spid="14455" grpId="0" bldLvl="0" animBg="1" autoUpdateAnimBg="0"/>
      <p:bldP spid="14455" grpId="1" bldLvl="0" animBg="1" autoUpdateAnimBg="0"/>
      <p:bldP spid="14456" grpId="0" bldLvl="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3"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15364"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15365"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15366" name="圆角矩形 5"/>
          <p:cNvSpPr>
            <a:spLocks noChangeArrowheads="1"/>
          </p:cNvSpPr>
          <p:nvPr/>
        </p:nvSpPr>
        <p:spPr bwMode="auto">
          <a:xfrm>
            <a:off x="971550" y="1090613"/>
            <a:ext cx="7200900" cy="1062037"/>
          </a:xfrm>
          <a:prstGeom prst="roundRect">
            <a:avLst>
              <a:gd name="adj" fmla="val 0"/>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lnSpc>
                <a:spcPct val="120000"/>
              </a:lnSpc>
            </a:pPr>
            <a:endParaRPr lang="zh-CN" altLang="zh-CN" sz="1100">
              <a:latin typeface="微软雅黑" pitchFamily="34" charset="-122"/>
              <a:ea typeface="微软雅黑" pitchFamily="34" charset="-122"/>
              <a:sym typeface="微软雅黑" pitchFamily="34" charset="-122"/>
            </a:endParaRPr>
          </a:p>
        </p:txBody>
      </p:sp>
      <p:grpSp>
        <p:nvGrpSpPr>
          <p:cNvPr id="15367" name="组合 6"/>
          <p:cNvGrpSpPr>
            <a:grpSpLocks/>
          </p:cNvGrpSpPr>
          <p:nvPr/>
        </p:nvGrpSpPr>
        <p:grpSpPr bwMode="auto">
          <a:xfrm>
            <a:off x="1052513" y="1171575"/>
            <a:ext cx="1684337" cy="908050"/>
            <a:chOff x="0" y="0"/>
            <a:chExt cx="2054324" cy="1106750"/>
          </a:xfrm>
        </p:grpSpPr>
        <p:sp>
          <p:nvSpPr>
            <p:cNvPr id="14360" name="圆角矩形 7"/>
            <p:cNvSpPr>
              <a:spLocks noChangeArrowheads="1"/>
            </p:cNvSpPr>
            <p:nvPr/>
          </p:nvSpPr>
          <p:spPr bwMode="auto">
            <a:xfrm>
              <a:off x="0" y="0"/>
              <a:ext cx="2054324" cy="1106750"/>
            </a:xfrm>
            <a:prstGeom prst="roundRect">
              <a:avLst>
                <a:gd name="adj" fmla="val 10880"/>
              </a:avLst>
            </a:prstGeom>
            <a:solidFill>
              <a:srgbClr val="008DCB"/>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lnSpc>
                  <a:spcPct val="120000"/>
                </a:lnSpc>
              </a:pPr>
              <a:endParaRPr lang="zh-CN" altLang="zh-CN" sz="1400" b="1">
                <a:solidFill>
                  <a:srgbClr val="FFFFFF"/>
                </a:solidFill>
                <a:latin typeface="微软雅黑" pitchFamily="34" charset="-122"/>
                <a:ea typeface="微软雅黑" pitchFamily="34" charset="-122"/>
                <a:sym typeface="微软雅黑" pitchFamily="34" charset="-122"/>
              </a:endParaRPr>
            </a:p>
          </p:txBody>
        </p:sp>
        <p:sp>
          <p:nvSpPr>
            <p:cNvPr id="14361" name="Freeform 41"/>
            <p:cNvSpPr>
              <a:spLocks noEditPoints="1" noChangeArrowheads="1"/>
            </p:cNvSpPr>
            <p:nvPr/>
          </p:nvSpPr>
          <p:spPr bwMode="auto">
            <a:xfrm>
              <a:off x="110108" y="304763"/>
              <a:ext cx="576064" cy="517480"/>
            </a:xfrm>
            <a:custGeom>
              <a:avLst/>
              <a:gdLst>
                <a:gd name="T0" fmla="*/ 2147483647 w 67"/>
                <a:gd name="T1" fmla="*/ 2147483647 h 60"/>
                <a:gd name="T2" fmla="*/ 2147483647 w 67"/>
                <a:gd name="T3" fmla="*/ 0 h 60"/>
                <a:gd name="T4" fmla="*/ 2147483647 w 67"/>
                <a:gd name="T5" fmla="*/ 0 h 60"/>
                <a:gd name="T6" fmla="*/ 2147483647 w 67"/>
                <a:gd name="T7" fmla="*/ 2147483647 h 60"/>
                <a:gd name="T8" fmla="*/ 2147483647 w 67"/>
                <a:gd name="T9" fmla="*/ 2147483647 h 60"/>
                <a:gd name="T10" fmla="*/ 2147483647 w 67"/>
                <a:gd name="T11" fmla="*/ 2147483647 h 60"/>
                <a:gd name="T12" fmla="*/ 2147483647 w 67"/>
                <a:gd name="T13" fmla="*/ 2147483647 h 60"/>
                <a:gd name="T14" fmla="*/ 2147483647 w 67"/>
                <a:gd name="T15" fmla="*/ 2147483647 h 60"/>
                <a:gd name="T16" fmla="*/ 2147483647 w 67"/>
                <a:gd name="T17" fmla="*/ 2147483647 h 60"/>
                <a:gd name="T18" fmla="*/ 2147483647 w 67"/>
                <a:gd name="T19" fmla="*/ 2147483647 h 60"/>
                <a:gd name="T20" fmla="*/ 2147483647 w 67"/>
                <a:gd name="T21" fmla="*/ 2147483647 h 60"/>
                <a:gd name="T22" fmla="*/ 2147483647 w 67"/>
                <a:gd name="T23" fmla="*/ 2147483647 h 60"/>
                <a:gd name="T24" fmla="*/ 2147483647 w 67"/>
                <a:gd name="T25" fmla="*/ 2147483647 h 60"/>
                <a:gd name="T26" fmla="*/ 2147483647 w 67"/>
                <a:gd name="T27" fmla="*/ 2147483647 h 60"/>
                <a:gd name="T28" fmla="*/ 2147483647 w 67"/>
                <a:gd name="T29" fmla="*/ 2147483647 h 60"/>
                <a:gd name="T30" fmla="*/ 2147483647 w 67"/>
                <a:gd name="T31" fmla="*/ 2147483647 h 60"/>
                <a:gd name="T32" fmla="*/ 2147483647 w 67"/>
                <a:gd name="T33" fmla="*/ 2147483647 h 60"/>
                <a:gd name="T34" fmla="*/ 2147483647 w 67"/>
                <a:gd name="T35" fmla="*/ 2147483647 h 60"/>
                <a:gd name="T36" fmla="*/ 2147483647 w 67"/>
                <a:gd name="T37" fmla="*/ 2147483647 h 60"/>
                <a:gd name="T38" fmla="*/ 2147483647 w 67"/>
                <a:gd name="T39" fmla="*/ 2147483647 h 60"/>
                <a:gd name="T40" fmla="*/ 2147483647 w 67"/>
                <a:gd name="T41" fmla="*/ 2147483647 h 60"/>
                <a:gd name="T42" fmla="*/ 2147483647 w 67"/>
                <a:gd name="T43" fmla="*/ 2147483647 h 60"/>
                <a:gd name="T44" fmla="*/ 2147483647 w 67"/>
                <a:gd name="T45" fmla="*/ 2147483647 h 60"/>
                <a:gd name="T46" fmla="*/ 214748364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147483647 w 67"/>
                <a:gd name="T61" fmla="*/ 2147483647 h 60"/>
                <a:gd name="T62" fmla="*/ 2147483647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362" name="TextBox 9"/>
            <p:cNvSpPr>
              <a:spLocks noChangeArrowheads="1"/>
            </p:cNvSpPr>
            <p:nvPr/>
          </p:nvSpPr>
          <p:spPr bwMode="auto">
            <a:xfrm>
              <a:off x="686173" y="318187"/>
              <a:ext cx="1224136" cy="52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2000" b="1">
                  <a:solidFill>
                    <a:schemeClr val="bg1"/>
                  </a:solidFill>
                  <a:latin typeface="微软雅黑" pitchFamily="34" charset="-122"/>
                  <a:ea typeface="微软雅黑" pitchFamily="34" charset="-122"/>
                  <a:sym typeface="微软雅黑" pitchFamily="34" charset="-122"/>
                </a:rPr>
                <a:t>标题</a:t>
              </a:r>
            </a:p>
          </p:txBody>
        </p:sp>
      </p:grpSp>
      <p:sp>
        <p:nvSpPr>
          <p:cNvPr id="15371" name="文本框 58"/>
          <p:cNvSpPr>
            <a:spLocks noChangeArrowheads="1"/>
          </p:cNvSpPr>
          <p:nvPr/>
        </p:nvSpPr>
        <p:spPr bwMode="auto">
          <a:xfrm>
            <a:off x="2916238" y="1276350"/>
            <a:ext cx="4722812"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20000"/>
              </a:lnSpc>
              <a:buFont typeface="Wingdings" pitchFamily="2" charset="2"/>
              <a:buChar char="l"/>
            </a:pPr>
            <a:r>
              <a:rPr lang="zh-CN" altLang="en-US" sz="1200">
                <a:solidFill>
                  <a:srgbClr val="FFFFFF"/>
                </a:solidFill>
                <a:latin typeface="微软雅黑" pitchFamily="34" charset="-122"/>
                <a:ea typeface="微软雅黑" pitchFamily="34" charset="-122"/>
                <a:sym typeface="微软雅黑" pitchFamily="34" charset="-122"/>
              </a:rPr>
              <a:t>单击此处添加文本，单击此处添加文本，单击此处添加文本</a:t>
            </a:r>
            <a:endParaRPr lang="en-US" sz="1200">
              <a:solidFill>
                <a:srgbClr val="FFFFFF"/>
              </a:solidFill>
              <a:latin typeface="微软雅黑" pitchFamily="34" charset="-122"/>
              <a:ea typeface="微软雅黑" pitchFamily="34" charset="-122"/>
              <a:sym typeface="微软雅黑" pitchFamily="34" charset="-122"/>
            </a:endParaRPr>
          </a:p>
          <a:p>
            <a:pPr marL="285750" indent="-285750">
              <a:lnSpc>
                <a:spcPct val="120000"/>
              </a:lnSpc>
              <a:buFont typeface="Wingdings" pitchFamily="2" charset="2"/>
              <a:buChar char="l"/>
            </a:pPr>
            <a:r>
              <a:rPr lang="zh-CN" altLang="en-US" sz="1200">
                <a:solidFill>
                  <a:srgbClr val="FFFFFF"/>
                </a:solidFill>
                <a:latin typeface="微软雅黑" pitchFamily="34" charset="-122"/>
                <a:ea typeface="微软雅黑" pitchFamily="34" charset="-122"/>
                <a:sym typeface="微软雅黑" pitchFamily="34" charset="-122"/>
              </a:rPr>
              <a:t>单击此处添加文本，单击此处添加文本，单击此处添加文本</a:t>
            </a:r>
            <a:endParaRPr lang="en-US" sz="1200">
              <a:solidFill>
                <a:srgbClr val="FFFFFF"/>
              </a:solidFill>
              <a:latin typeface="微软雅黑" pitchFamily="34" charset="-122"/>
              <a:ea typeface="微软雅黑" pitchFamily="34" charset="-122"/>
              <a:sym typeface="微软雅黑" pitchFamily="34" charset="-122"/>
            </a:endParaRPr>
          </a:p>
          <a:p>
            <a:pPr marL="285750" indent="-285750">
              <a:lnSpc>
                <a:spcPct val="120000"/>
              </a:lnSpc>
              <a:buFont typeface="Wingdings" pitchFamily="2" charset="2"/>
              <a:buChar char="l"/>
            </a:pPr>
            <a:r>
              <a:rPr lang="zh-CN" altLang="en-US" sz="1200">
                <a:solidFill>
                  <a:srgbClr val="FFFFFF"/>
                </a:solidFill>
                <a:latin typeface="微软雅黑" pitchFamily="34" charset="-122"/>
                <a:ea typeface="微软雅黑" pitchFamily="34" charset="-122"/>
                <a:sym typeface="微软雅黑" pitchFamily="34" charset="-122"/>
              </a:rPr>
              <a:t>单击此处添加文本，单击此处添加文本，单击此处添加文本</a:t>
            </a:r>
            <a:endParaRPr lang="en-US" sz="1200">
              <a:solidFill>
                <a:srgbClr val="FFFFFF"/>
              </a:solidFill>
              <a:latin typeface="微软雅黑" pitchFamily="34" charset="-122"/>
              <a:ea typeface="微软雅黑" pitchFamily="34" charset="-122"/>
              <a:sym typeface="微软雅黑" pitchFamily="34" charset="-122"/>
            </a:endParaRPr>
          </a:p>
        </p:txBody>
      </p:sp>
      <p:sp>
        <p:nvSpPr>
          <p:cNvPr id="15372" name="圆角矩形 11"/>
          <p:cNvSpPr>
            <a:spLocks noChangeArrowheads="1"/>
          </p:cNvSpPr>
          <p:nvPr/>
        </p:nvSpPr>
        <p:spPr bwMode="auto">
          <a:xfrm>
            <a:off x="971550" y="2370138"/>
            <a:ext cx="7200900" cy="1062037"/>
          </a:xfrm>
          <a:prstGeom prst="roundRect">
            <a:avLst>
              <a:gd name="adj" fmla="val 0"/>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lnSpc>
                <a:spcPct val="120000"/>
              </a:lnSpc>
            </a:pPr>
            <a:endParaRPr lang="zh-CN" altLang="zh-CN" sz="1100">
              <a:latin typeface="微软雅黑" pitchFamily="34" charset="-122"/>
              <a:ea typeface="微软雅黑" pitchFamily="34" charset="-122"/>
              <a:sym typeface="微软雅黑" pitchFamily="34" charset="-122"/>
            </a:endParaRPr>
          </a:p>
        </p:txBody>
      </p:sp>
      <p:sp>
        <p:nvSpPr>
          <p:cNvPr id="15373" name="文本框 58"/>
          <p:cNvSpPr>
            <a:spLocks noChangeArrowheads="1"/>
          </p:cNvSpPr>
          <p:nvPr/>
        </p:nvSpPr>
        <p:spPr bwMode="auto">
          <a:xfrm>
            <a:off x="2916238" y="2535238"/>
            <a:ext cx="4722812"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20000"/>
              </a:lnSpc>
              <a:buFont typeface="Wingdings" pitchFamily="2" charset="2"/>
              <a:buChar char="l"/>
            </a:pPr>
            <a:r>
              <a:rPr lang="zh-CN" altLang="en-US" sz="1200">
                <a:solidFill>
                  <a:srgbClr val="FFFFFF"/>
                </a:solidFill>
                <a:latin typeface="微软雅黑" pitchFamily="34" charset="-122"/>
                <a:ea typeface="微软雅黑" pitchFamily="34" charset="-122"/>
                <a:sym typeface="微软雅黑" pitchFamily="34" charset="-122"/>
              </a:rPr>
              <a:t>单击此处添加文本，单击此处添加文本，单击此处添加文本</a:t>
            </a:r>
            <a:endParaRPr lang="en-US" sz="1200">
              <a:solidFill>
                <a:srgbClr val="FFFFFF"/>
              </a:solidFill>
              <a:latin typeface="微软雅黑" pitchFamily="34" charset="-122"/>
              <a:ea typeface="微软雅黑" pitchFamily="34" charset="-122"/>
              <a:sym typeface="微软雅黑" pitchFamily="34" charset="-122"/>
            </a:endParaRPr>
          </a:p>
          <a:p>
            <a:pPr marL="285750" indent="-285750">
              <a:lnSpc>
                <a:spcPct val="120000"/>
              </a:lnSpc>
              <a:buFont typeface="Wingdings" pitchFamily="2" charset="2"/>
              <a:buChar char="l"/>
            </a:pPr>
            <a:r>
              <a:rPr lang="zh-CN" altLang="en-US" sz="1200">
                <a:solidFill>
                  <a:srgbClr val="FFFFFF"/>
                </a:solidFill>
                <a:latin typeface="微软雅黑" pitchFamily="34" charset="-122"/>
                <a:ea typeface="微软雅黑" pitchFamily="34" charset="-122"/>
                <a:sym typeface="微软雅黑" pitchFamily="34" charset="-122"/>
              </a:rPr>
              <a:t>单击此处添加文本，单击此处添加文本，单击此处添加文本</a:t>
            </a:r>
            <a:endParaRPr lang="en-US" sz="1200">
              <a:solidFill>
                <a:srgbClr val="FFFFFF"/>
              </a:solidFill>
              <a:latin typeface="微软雅黑" pitchFamily="34" charset="-122"/>
              <a:ea typeface="微软雅黑" pitchFamily="34" charset="-122"/>
              <a:sym typeface="微软雅黑" pitchFamily="34" charset="-122"/>
            </a:endParaRPr>
          </a:p>
          <a:p>
            <a:pPr marL="285750" indent="-285750">
              <a:lnSpc>
                <a:spcPct val="120000"/>
              </a:lnSpc>
              <a:buFont typeface="Wingdings" pitchFamily="2" charset="2"/>
              <a:buChar char="l"/>
            </a:pPr>
            <a:r>
              <a:rPr lang="zh-CN" altLang="en-US" sz="1200">
                <a:solidFill>
                  <a:srgbClr val="FFFFFF"/>
                </a:solidFill>
                <a:latin typeface="微软雅黑" pitchFamily="34" charset="-122"/>
                <a:ea typeface="微软雅黑" pitchFamily="34" charset="-122"/>
                <a:sym typeface="微软雅黑" pitchFamily="34" charset="-122"/>
              </a:rPr>
              <a:t>单击此处添加文本，单击此处添加文本，单击此处添加文本</a:t>
            </a:r>
            <a:endParaRPr lang="en-US" sz="1200">
              <a:solidFill>
                <a:srgbClr val="FFFFFF"/>
              </a:solidFill>
              <a:latin typeface="微软雅黑" pitchFamily="34" charset="-122"/>
              <a:ea typeface="微软雅黑" pitchFamily="34" charset="-122"/>
              <a:sym typeface="微软雅黑" pitchFamily="34" charset="-122"/>
            </a:endParaRPr>
          </a:p>
        </p:txBody>
      </p:sp>
      <p:sp>
        <p:nvSpPr>
          <p:cNvPr id="15374" name="圆角矩形 13"/>
          <p:cNvSpPr>
            <a:spLocks noChangeArrowheads="1"/>
          </p:cNvSpPr>
          <p:nvPr/>
        </p:nvSpPr>
        <p:spPr bwMode="auto">
          <a:xfrm>
            <a:off x="971550" y="3670300"/>
            <a:ext cx="7200900" cy="1062038"/>
          </a:xfrm>
          <a:prstGeom prst="roundRect">
            <a:avLst>
              <a:gd name="adj" fmla="val 0"/>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lnSpc>
                <a:spcPct val="120000"/>
              </a:lnSpc>
            </a:pPr>
            <a:endParaRPr lang="zh-CN" altLang="zh-CN" sz="1100">
              <a:latin typeface="微软雅黑" pitchFamily="34" charset="-122"/>
              <a:ea typeface="微软雅黑" pitchFamily="34" charset="-122"/>
              <a:sym typeface="微软雅黑" pitchFamily="34" charset="-122"/>
            </a:endParaRPr>
          </a:p>
        </p:txBody>
      </p:sp>
      <p:sp>
        <p:nvSpPr>
          <p:cNvPr id="15375" name="文本框 58"/>
          <p:cNvSpPr>
            <a:spLocks noChangeArrowheads="1"/>
          </p:cNvSpPr>
          <p:nvPr/>
        </p:nvSpPr>
        <p:spPr bwMode="auto">
          <a:xfrm>
            <a:off x="2916238" y="3830638"/>
            <a:ext cx="4722812"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20000"/>
              </a:lnSpc>
              <a:buFont typeface="Wingdings" pitchFamily="2" charset="2"/>
              <a:buChar char="l"/>
            </a:pPr>
            <a:r>
              <a:rPr lang="zh-CN" altLang="en-US" sz="1200">
                <a:solidFill>
                  <a:srgbClr val="FFFFFF"/>
                </a:solidFill>
                <a:latin typeface="微软雅黑" pitchFamily="34" charset="-122"/>
                <a:ea typeface="微软雅黑" pitchFamily="34" charset="-122"/>
                <a:sym typeface="微软雅黑" pitchFamily="34" charset="-122"/>
              </a:rPr>
              <a:t>单击此处添加文本，单击此处添加文本，单击此处添加文本</a:t>
            </a:r>
            <a:endParaRPr lang="en-US" sz="1200">
              <a:solidFill>
                <a:srgbClr val="FFFFFF"/>
              </a:solidFill>
              <a:latin typeface="微软雅黑" pitchFamily="34" charset="-122"/>
              <a:ea typeface="微软雅黑" pitchFamily="34" charset="-122"/>
              <a:sym typeface="微软雅黑" pitchFamily="34" charset="-122"/>
            </a:endParaRPr>
          </a:p>
          <a:p>
            <a:pPr marL="285750" indent="-285750">
              <a:lnSpc>
                <a:spcPct val="120000"/>
              </a:lnSpc>
              <a:buFont typeface="Wingdings" pitchFamily="2" charset="2"/>
              <a:buChar char="l"/>
            </a:pPr>
            <a:r>
              <a:rPr lang="zh-CN" altLang="en-US" sz="1200">
                <a:solidFill>
                  <a:srgbClr val="FFFFFF"/>
                </a:solidFill>
                <a:latin typeface="微软雅黑" pitchFamily="34" charset="-122"/>
                <a:ea typeface="微软雅黑" pitchFamily="34" charset="-122"/>
                <a:sym typeface="微软雅黑" pitchFamily="34" charset="-122"/>
              </a:rPr>
              <a:t>单击此处添加文本，单击此处添加文本，单击此处添加文本</a:t>
            </a:r>
            <a:endParaRPr lang="en-US" sz="1200">
              <a:solidFill>
                <a:srgbClr val="FFFFFF"/>
              </a:solidFill>
              <a:latin typeface="微软雅黑" pitchFamily="34" charset="-122"/>
              <a:ea typeface="微软雅黑" pitchFamily="34" charset="-122"/>
              <a:sym typeface="微软雅黑" pitchFamily="34" charset="-122"/>
            </a:endParaRPr>
          </a:p>
          <a:p>
            <a:pPr marL="285750" indent="-285750">
              <a:lnSpc>
                <a:spcPct val="120000"/>
              </a:lnSpc>
              <a:buFont typeface="Wingdings" pitchFamily="2" charset="2"/>
              <a:buChar char="l"/>
            </a:pPr>
            <a:r>
              <a:rPr lang="zh-CN" altLang="en-US" sz="1200">
                <a:solidFill>
                  <a:srgbClr val="FFFFFF"/>
                </a:solidFill>
                <a:latin typeface="微软雅黑" pitchFamily="34" charset="-122"/>
                <a:ea typeface="微软雅黑" pitchFamily="34" charset="-122"/>
                <a:sym typeface="微软雅黑" pitchFamily="34" charset="-122"/>
              </a:rPr>
              <a:t>单击此处添加文本，单击此处添加文本，单击此处添加文本</a:t>
            </a:r>
            <a:endParaRPr lang="en-US" sz="1200">
              <a:solidFill>
                <a:srgbClr val="FFFFFF"/>
              </a:solidFill>
              <a:latin typeface="微软雅黑" pitchFamily="34" charset="-122"/>
              <a:ea typeface="微软雅黑" pitchFamily="34" charset="-122"/>
              <a:sym typeface="微软雅黑" pitchFamily="34" charset="-122"/>
            </a:endParaRPr>
          </a:p>
        </p:txBody>
      </p:sp>
      <p:grpSp>
        <p:nvGrpSpPr>
          <p:cNvPr id="15376" name="组合 15"/>
          <p:cNvGrpSpPr>
            <a:grpSpLocks/>
          </p:cNvGrpSpPr>
          <p:nvPr/>
        </p:nvGrpSpPr>
        <p:grpSpPr bwMode="auto">
          <a:xfrm>
            <a:off x="1052513" y="2447925"/>
            <a:ext cx="1684337" cy="908050"/>
            <a:chOff x="0" y="0"/>
            <a:chExt cx="2054324" cy="1106750"/>
          </a:xfrm>
        </p:grpSpPr>
        <p:grpSp>
          <p:nvGrpSpPr>
            <p:cNvPr id="14355" name="组合 16"/>
            <p:cNvGrpSpPr>
              <a:grpSpLocks/>
            </p:cNvGrpSpPr>
            <p:nvPr/>
          </p:nvGrpSpPr>
          <p:grpSpPr bwMode="auto">
            <a:xfrm>
              <a:off x="0" y="0"/>
              <a:ext cx="2054324" cy="1106750"/>
              <a:chOff x="0" y="0"/>
              <a:chExt cx="2054324" cy="1106750"/>
            </a:xfrm>
          </p:grpSpPr>
          <p:sp>
            <p:nvSpPr>
              <p:cNvPr id="14358" name="圆角矩形 19"/>
              <p:cNvSpPr>
                <a:spLocks noChangeArrowheads="1"/>
              </p:cNvSpPr>
              <p:nvPr/>
            </p:nvSpPr>
            <p:spPr bwMode="auto">
              <a:xfrm>
                <a:off x="0" y="0"/>
                <a:ext cx="2054324" cy="1106750"/>
              </a:xfrm>
              <a:prstGeom prst="roundRect">
                <a:avLst>
                  <a:gd name="adj" fmla="val 10880"/>
                </a:avLst>
              </a:prstGeom>
              <a:solidFill>
                <a:srgbClr val="008DCB"/>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lnSpc>
                    <a:spcPct val="120000"/>
                  </a:lnSpc>
                </a:pPr>
                <a:endParaRPr lang="zh-CN" altLang="zh-CN" sz="1400" b="1">
                  <a:solidFill>
                    <a:srgbClr val="FFFFFF"/>
                  </a:solidFill>
                  <a:latin typeface="微软雅黑" pitchFamily="34" charset="-122"/>
                  <a:ea typeface="微软雅黑" pitchFamily="34" charset="-122"/>
                  <a:sym typeface="微软雅黑" pitchFamily="34" charset="-122"/>
                </a:endParaRPr>
              </a:p>
            </p:txBody>
          </p:sp>
          <p:sp>
            <p:nvSpPr>
              <p:cNvPr id="14359" name="TextBox 20"/>
              <p:cNvSpPr>
                <a:spLocks noChangeArrowheads="1"/>
              </p:cNvSpPr>
              <p:nvPr/>
            </p:nvSpPr>
            <p:spPr bwMode="auto">
              <a:xfrm>
                <a:off x="686173" y="318187"/>
                <a:ext cx="1224136" cy="52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2000" b="1">
                    <a:solidFill>
                      <a:schemeClr val="bg1"/>
                    </a:solidFill>
                    <a:latin typeface="微软雅黑" pitchFamily="34" charset="-122"/>
                    <a:ea typeface="微软雅黑" pitchFamily="34" charset="-122"/>
                    <a:sym typeface="微软雅黑" pitchFamily="34" charset="-122"/>
                  </a:rPr>
                  <a:t>标题</a:t>
                </a:r>
              </a:p>
            </p:txBody>
          </p:sp>
        </p:grpSp>
        <p:sp>
          <p:nvSpPr>
            <p:cNvPr id="14356" name="Freeform 26"/>
            <p:cNvSpPr>
              <a:spLocks noEditPoints="1" noChangeArrowheads="1"/>
            </p:cNvSpPr>
            <p:nvPr/>
          </p:nvSpPr>
          <p:spPr bwMode="auto">
            <a:xfrm>
              <a:off x="117122" y="190034"/>
              <a:ext cx="466912" cy="468680"/>
            </a:xfrm>
            <a:custGeom>
              <a:avLst/>
              <a:gdLst>
                <a:gd name="T0" fmla="*/ 2147483647 w 52"/>
                <a:gd name="T1" fmla="*/ 2147483647 h 52"/>
                <a:gd name="T2" fmla="*/ 2147483647 w 52"/>
                <a:gd name="T3" fmla="*/ 1868419859 h 52"/>
                <a:gd name="T4" fmla="*/ 2147483647 w 52"/>
                <a:gd name="T5" fmla="*/ 1624715272 h 52"/>
                <a:gd name="T6" fmla="*/ 2147483647 w 52"/>
                <a:gd name="T7" fmla="*/ 1056062223 h 52"/>
                <a:gd name="T8" fmla="*/ 2147483647 w 52"/>
                <a:gd name="T9" fmla="*/ 974827361 h 52"/>
                <a:gd name="T10" fmla="*/ 2147483647 w 52"/>
                <a:gd name="T11" fmla="*/ 1056062223 h 52"/>
                <a:gd name="T12" fmla="*/ 2147483647 w 52"/>
                <a:gd name="T13" fmla="*/ 568653049 h 52"/>
                <a:gd name="T14" fmla="*/ 2147483647 w 52"/>
                <a:gd name="T15" fmla="*/ 162469725 h 52"/>
                <a:gd name="T16" fmla="*/ 2147483647 w 52"/>
                <a:gd name="T17" fmla="*/ 568653049 h 52"/>
                <a:gd name="T18" fmla="*/ 2147483647 w 52"/>
                <a:gd name="T19" fmla="*/ 81234862 h 52"/>
                <a:gd name="T20" fmla="*/ 2147483647 w 52"/>
                <a:gd name="T21" fmla="*/ 0 h 52"/>
                <a:gd name="T22" fmla="*/ 1531848481 w 52"/>
                <a:gd name="T23" fmla="*/ 162469725 h 52"/>
                <a:gd name="T24" fmla="*/ 1451225350 w 52"/>
                <a:gd name="T25" fmla="*/ 731122774 h 52"/>
                <a:gd name="T26" fmla="*/ 967486559 w 52"/>
                <a:gd name="T27" fmla="*/ 324939449 h 52"/>
                <a:gd name="T28" fmla="*/ 483738790 w 52"/>
                <a:gd name="T29" fmla="*/ 812357636 h 52"/>
                <a:gd name="T30" fmla="*/ 806240296 w 52"/>
                <a:gd name="T31" fmla="*/ 1218531948 h 52"/>
                <a:gd name="T32" fmla="*/ 241869395 w 52"/>
                <a:gd name="T33" fmla="*/ 1299766810 h 52"/>
                <a:gd name="T34" fmla="*/ 161246263 w 52"/>
                <a:gd name="T35" fmla="*/ 1381001672 h 52"/>
                <a:gd name="T36" fmla="*/ 0 w 52"/>
                <a:gd name="T37" fmla="*/ 2030889584 h 52"/>
                <a:gd name="T38" fmla="*/ 564370901 w 52"/>
                <a:gd name="T39" fmla="*/ 2147483647 h 52"/>
                <a:gd name="T40" fmla="*/ 161246263 w 52"/>
                <a:gd name="T41" fmla="*/ 2147483647 h 52"/>
                <a:gd name="T42" fmla="*/ 322492527 w 52"/>
                <a:gd name="T43" fmla="*/ 2147483647 h 52"/>
                <a:gd name="T44" fmla="*/ 483738790 w 52"/>
                <a:gd name="T45" fmla="*/ 2147483647 h 52"/>
                <a:gd name="T46" fmla="*/ 967486559 w 52"/>
                <a:gd name="T47" fmla="*/ 2147483647 h 52"/>
                <a:gd name="T48" fmla="*/ 806240296 w 52"/>
                <a:gd name="T49" fmla="*/ 2147483647 h 52"/>
                <a:gd name="T50" fmla="*/ 1370602218 w 52"/>
                <a:gd name="T51" fmla="*/ 2147483647 h 52"/>
                <a:gd name="T52" fmla="*/ 1693103724 w 52"/>
                <a:gd name="T53" fmla="*/ 2147483647 h 52"/>
                <a:gd name="T54" fmla="*/ 1854349987 w 52"/>
                <a:gd name="T55" fmla="*/ 2147483647 h 52"/>
                <a:gd name="T56" fmla="*/ 1934973119 w 52"/>
                <a:gd name="T57" fmla="*/ 2147483647 h 52"/>
                <a:gd name="T58" fmla="*/ 2147483647 w 52"/>
                <a:gd name="T59" fmla="*/ 2147483647 h 52"/>
                <a:gd name="T60" fmla="*/ 2147483647 w 52"/>
                <a:gd name="T61" fmla="*/ 2147483647 h 52"/>
                <a:gd name="T62" fmla="*/ 2147483647 w 52"/>
                <a:gd name="T63" fmla="*/ 2147483647 h 52"/>
                <a:gd name="T64" fmla="*/ 2147483647 w 52"/>
                <a:gd name="T65" fmla="*/ 2147483647 h 52"/>
                <a:gd name="T66" fmla="*/ 2147483647 w 52"/>
                <a:gd name="T67" fmla="*/ 2147483647 h 52"/>
                <a:gd name="T68" fmla="*/ 2147483647 w 52"/>
                <a:gd name="T69" fmla="*/ 2147483647 h 52"/>
                <a:gd name="T70" fmla="*/ 2147483647 w 52"/>
                <a:gd name="T71" fmla="*/ 2147483647 h 52"/>
                <a:gd name="T72" fmla="*/ 2147483647 w 52"/>
                <a:gd name="T73" fmla="*/ 2147483647 h 52"/>
                <a:gd name="T74" fmla="*/ 2147483647 w 52"/>
                <a:gd name="T75" fmla="*/ 2147483647 h 52"/>
                <a:gd name="T76" fmla="*/ 2147483647 w 52"/>
                <a:gd name="T77" fmla="*/ 2147483647 h 52"/>
                <a:gd name="T78" fmla="*/ 1531848481 w 52"/>
                <a:gd name="T79" fmla="*/ 2030889584 h 52"/>
                <a:gd name="T80" fmla="*/ 2147483647 w 52"/>
                <a:gd name="T81" fmla="*/ 2147483647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357" name="Freeform 27"/>
            <p:cNvSpPr>
              <a:spLocks noEditPoints="1" noChangeArrowheads="1"/>
            </p:cNvSpPr>
            <p:nvPr/>
          </p:nvSpPr>
          <p:spPr bwMode="auto">
            <a:xfrm>
              <a:off x="515798" y="530037"/>
              <a:ext cx="332082" cy="334059"/>
            </a:xfrm>
            <a:custGeom>
              <a:avLst/>
              <a:gdLst>
                <a:gd name="T0" fmla="*/ 2147483647 w 37"/>
                <a:gd name="T1" fmla="*/ 2147483647 h 37"/>
                <a:gd name="T2" fmla="*/ 2147483647 w 37"/>
                <a:gd name="T3" fmla="*/ 1956384933 h 37"/>
                <a:gd name="T4" fmla="*/ 2147483647 w 37"/>
                <a:gd name="T5" fmla="*/ 2037904358 h 37"/>
                <a:gd name="T6" fmla="*/ 2147483647 w 37"/>
                <a:gd name="T7" fmla="*/ 1630316263 h 37"/>
                <a:gd name="T8" fmla="*/ 2147483647 w 37"/>
                <a:gd name="T9" fmla="*/ 1467286443 h 37"/>
                <a:gd name="T10" fmla="*/ 2147483647 w 37"/>
                <a:gd name="T11" fmla="*/ 1304256622 h 37"/>
                <a:gd name="T12" fmla="*/ 2147483647 w 37"/>
                <a:gd name="T13" fmla="*/ 1141226802 h 37"/>
                <a:gd name="T14" fmla="*/ 2147483647 w 37"/>
                <a:gd name="T15" fmla="*/ 733647736 h 37"/>
                <a:gd name="T16" fmla="*/ 2147483647 w 37"/>
                <a:gd name="T17" fmla="*/ 815158132 h 37"/>
                <a:gd name="T18" fmla="*/ 2147483647 w 37"/>
                <a:gd name="T19" fmla="*/ 407579066 h 37"/>
                <a:gd name="T20" fmla="*/ 2147483647 w 37"/>
                <a:gd name="T21" fmla="*/ 326059641 h 37"/>
                <a:gd name="T22" fmla="*/ 1933300627 w 37"/>
                <a:gd name="T23" fmla="*/ 163029821 h 37"/>
                <a:gd name="T24" fmla="*/ 1691634683 w 37"/>
                <a:gd name="T25" fmla="*/ 407579066 h 37"/>
                <a:gd name="T26" fmla="*/ 1530530037 w 37"/>
                <a:gd name="T27" fmla="*/ 0 h 37"/>
                <a:gd name="T28" fmla="*/ 1127759447 w 37"/>
                <a:gd name="T29" fmla="*/ 81519425 h 37"/>
                <a:gd name="T30" fmla="*/ 1127759447 w 37"/>
                <a:gd name="T31" fmla="*/ 407579066 h 37"/>
                <a:gd name="T32" fmla="*/ 805541180 w 37"/>
                <a:gd name="T33" fmla="*/ 244549245 h 37"/>
                <a:gd name="T34" fmla="*/ 644436534 w 37"/>
                <a:gd name="T35" fmla="*/ 244549245 h 37"/>
                <a:gd name="T36" fmla="*/ 322218267 w 37"/>
                <a:gd name="T37" fmla="*/ 570608886 h 37"/>
                <a:gd name="T38" fmla="*/ 563875236 w 37"/>
                <a:gd name="T39" fmla="*/ 896677556 h 37"/>
                <a:gd name="T40" fmla="*/ 241665944 w 37"/>
                <a:gd name="T41" fmla="*/ 896677556 h 37"/>
                <a:gd name="T42" fmla="*/ 0 w 37"/>
                <a:gd name="T43" fmla="*/ 1385776047 h 37"/>
                <a:gd name="T44" fmla="*/ 80552323 w 37"/>
                <a:gd name="T45" fmla="*/ 1467286443 h 37"/>
                <a:gd name="T46" fmla="*/ 402770590 w 37"/>
                <a:gd name="T47" fmla="*/ 1630316263 h 37"/>
                <a:gd name="T48" fmla="*/ 80552323 w 37"/>
                <a:gd name="T49" fmla="*/ 1874865509 h 37"/>
                <a:gd name="T50" fmla="*/ 322218267 w 37"/>
                <a:gd name="T51" fmla="*/ 2147483647 h 37"/>
                <a:gd name="T52" fmla="*/ 644436534 w 37"/>
                <a:gd name="T53" fmla="*/ 2147483647 h 37"/>
                <a:gd name="T54" fmla="*/ 563875236 w 37"/>
                <a:gd name="T55" fmla="*/ 2147483647 h 37"/>
                <a:gd name="T56" fmla="*/ 563875236 w 37"/>
                <a:gd name="T57" fmla="*/ 2147483647 h 37"/>
                <a:gd name="T58" fmla="*/ 966645826 w 37"/>
                <a:gd name="T59" fmla="*/ 2147483647 h 37"/>
                <a:gd name="T60" fmla="*/ 1047198149 w 37"/>
                <a:gd name="T61" fmla="*/ 2147483647 h 37"/>
                <a:gd name="T62" fmla="*/ 1369416416 w 37"/>
                <a:gd name="T63" fmla="*/ 2147483647 h 37"/>
                <a:gd name="T64" fmla="*/ 1369416416 w 37"/>
                <a:gd name="T65" fmla="*/ 2147483647 h 37"/>
                <a:gd name="T66" fmla="*/ 1852739329 w 37"/>
                <a:gd name="T67" fmla="*/ 2147483647 h 37"/>
                <a:gd name="T68" fmla="*/ 1933300627 w 37"/>
                <a:gd name="T69" fmla="*/ 2147483647 h 37"/>
                <a:gd name="T70" fmla="*/ 2013852950 w 37"/>
                <a:gd name="T71" fmla="*/ 2147483647 h 37"/>
                <a:gd name="T72" fmla="*/ 2147483647 w 37"/>
                <a:gd name="T73" fmla="*/ 2147483647 h 37"/>
                <a:gd name="T74" fmla="*/ 2147483647 w 37"/>
                <a:gd name="T75" fmla="*/ 2147483647 h 37"/>
                <a:gd name="T76" fmla="*/ 1772187006 w 37"/>
                <a:gd name="T77" fmla="*/ 1793355113 h 37"/>
                <a:gd name="T78" fmla="*/ 1208311770 w 37"/>
                <a:gd name="T79" fmla="*/ 1222737198 h 37"/>
                <a:gd name="T80" fmla="*/ 1772187006 w 37"/>
                <a:gd name="T81" fmla="*/ 1793355113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15382" name="组合 21"/>
          <p:cNvGrpSpPr>
            <a:grpSpLocks/>
          </p:cNvGrpSpPr>
          <p:nvPr/>
        </p:nvGrpSpPr>
        <p:grpSpPr bwMode="auto">
          <a:xfrm>
            <a:off x="1052513" y="3746500"/>
            <a:ext cx="1684337" cy="908050"/>
            <a:chOff x="0" y="0"/>
            <a:chExt cx="2054324" cy="1106750"/>
          </a:xfrm>
        </p:grpSpPr>
        <p:grpSp>
          <p:nvGrpSpPr>
            <p:cNvPr id="14351" name="组合 22"/>
            <p:cNvGrpSpPr>
              <a:grpSpLocks/>
            </p:cNvGrpSpPr>
            <p:nvPr/>
          </p:nvGrpSpPr>
          <p:grpSpPr bwMode="auto">
            <a:xfrm>
              <a:off x="0" y="0"/>
              <a:ext cx="2054324" cy="1106750"/>
              <a:chOff x="0" y="0"/>
              <a:chExt cx="2054324" cy="1106750"/>
            </a:xfrm>
          </p:grpSpPr>
          <p:sp>
            <p:nvSpPr>
              <p:cNvPr id="14353" name="圆角矩形 24"/>
              <p:cNvSpPr>
                <a:spLocks noChangeArrowheads="1"/>
              </p:cNvSpPr>
              <p:nvPr/>
            </p:nvSpPr>
            <p:spPr bwMode="auto">
              <a:xfrm>
                <a:off x="0" y="0"/>
                <a:ext cx="2054324" cy="1106750"/>
              </a:xfrm>
              <a:prstGeom prst="roundRect">
                <a:avLst>
                  <a:gd name="adj" fmla="val 10880"/>
                </a:avLst>
              </a:prstGeom>
              <a:solidFill>
                <a:srgbClr val="008DCB"/>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lnSpc>
                    <a:spcPct val="120000"/>
                  </a:lnSpc>
                </a:pPr>
                <a:endParaRPr lang="zh-CN" altLang="zh-CN" sz="1400" b="1">
                  <a:solidFill>
                    <a:srgbClr val="FFFFFF"/>
                  </a:solidFill>
                  <a:latin typeface="微软雅黑" pitchFamily="34" charset="-122"/>
                  <a:ea typeface="微软雅黑" pitchFamily="34" charset="-122"/>
                  <a:sym typeface="微软雅黑" pitchFamily="34" charset="-122"/>
                </a:endParaRPr>
              </a:p>
            </p:txBody>
          </p:sp>
          <p:sp>
            <p:nvSpPr>
              <p:cNvPr id="14354" name="TextBox 25"/>
              <p:cNvSpPr>
                <a:spLocks noChangeArrowheads="1"/>
              </p:cNvSpPr>
              <p:nvPr/>
            </p:nvSpPr>
            <p:spPr bwMode="auto">
              <a:xfrm>
                <a:off x="686173" y="318187"/>
                <a:ext cx="1224136" cy="52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2000" b="1">
                    <a:solidFill>
                      <a:schemeClr val="bg1"/>
                    </a:solidFill>
                    <a:latin typeface="微软雅黑" pitchFamily="34" charset="-122"/>
                    <a:ea typeface="微软雅黑" pitchFamily="34" charset="-122"/>
                    <a:sym typeface="微软雅黑" pitchFamily="34" charset="-122"/>
                  </a:rPr>
                  <a:t>标题</a:t>
                </a:r>
              </a:p>
            </p:txBody>
          </p:sp>
        </p:grpSp>
        <p:sp>
          <p:nvSpPr>
            <p:cNvPr id="14352" name="Freeform 41"/>
            <p:cNvSpPr>
              <a:spLocks noEditPoints="1" noChangeArrowheads="1"/>
            </p:cNvSpPr>
            <p:nvPr/>
          </p:nvSpPr>
          <p:spPr bwMode="auto">
            <a:xfrm>
              <a:off x="117122" y="306138"/>
              <a:ext cx="615527" cy="494474"/>
            </a:xfrm>
            <a:custGeom>
              <a:avLst/>
              <a:gdLst>
                <a:gd name="T0" fmla="*/ 2147483647 w 72"/>
                <a:gd name="T1" fmla="*/ 2147483647 h 58"/>
                <a:gd name="T2" fmla="*/ 2147483647 w 72"/>
                <a:gd name="T3" fmla="*/ 2147483647 h 58"/>
                <a:gd name="T4" fmla="*/ 2147483647 w 72"/>
                <a:gd name="T5" fmla="*/ 2147483647 h 58"/>
                <a:gd name="T6" fmla="*/ 2147483647 w 72"/>
                <a:gd name="T7" fmla="*/ 2147483647 h 58"/>
                <a:gd name="T8" fmla="*/ 2147483647 w 72"/>
                <a:gd name="T9" fmla="*/ 2147483647 h 58"/>
                <a:gd name="T10" fmla="*/ 2147483647 w 72"/>
                <a:gd name="T11" fmla="*/ 0 h 58"/>
                <a:gd name="T12" fmla="*/ 2147483647 w 72"/>
                <a:gd name="T13" fmla="*/ 0 h 58"/>
                <a:gd name="T14" fmla="*/ 2147483647 w 72"/>
                <a:gd name="T15" fmla="*/ 2147483647 h 58"/>
                <a:gd name="T16" fmla="*/ 2147483647 w 72"/>
                <a:gd name="T17" fmla="*/ 2147483647 h 58"/>
                <a:gd name="T18" fmla="*/ 2147483647 w 72"/>
                <a:gd name="T19" fmla="*/ 2147483647 h 58"/>
                <a:gd name="T20" fmla="*/ 2147483647 w 72"/>
                <a:gd name="T21" fmla="*/ 2147483647 h 58"/>
                <a:gd name="T22" fmla="*/ 0 w 72"/>
                <a:gd name="T23" fmla="*/ 2147483647 h 58"/>
                <a:gd name="T24" fmla="*/ 0 w 72"/>
                <a:gd name="T25" fmla="*/ 2147483647 h 58"/>
                <a:gd name="T26" fmla="*/ 2147483647 w 72"/>
                <a:gd name="T27" fmla="*/ 2147483647 h 58"/>
                <a:gd name="T28" fmla="*/ 2147483647 w 72"/>
                <a:gd name="T29" fmla="*/ 2147483647 h 58"/>
                <a:gd name="T30" fmla="*/ 2147483647 w 72"/>
                <a:gd name="T31" fmla="*/ 2147483647 h 58"/>
                <a:gd name="T32" fmla="*/ 2147483647 w 72"/>
                <a:gd name="T33" fmla="*/ 2147483647 h 58"/>
                <a:gd name="T34" fmla="*/ 0 w 72"/>
                <a:gd name="T35" fmla="*/ 2147483647 h 58"/>
                <a:gd name="T36" fmla="*/ 2147483647 w 72"/>
                <a:gd name="T37" fmla="*/ 2147483647 h 58"/>
                <a:gd name="T38" fmla="*/ 2147483647 w 72"/>
                <a:gd name="T39" fmla="*/ 2147483647 h 58"/>
                <a:gd name="T40" fmla="*/ 2147483647 w 72"/>
                <a:gd name="T41" fmla="*/ 2147483647 h 58"/>
                <a:gd name="T42" fmla="*/ 2147483647 w 72"/>
                <a:gd name="T43" fmla="*/ 2147483647 h 58"/>
                <a:gd name="T44" fmla="*/ 2147483647 w 72"/>
                <a:gd name="T45" fmla="*/ 2147483647 h 58"/>
                <a:gd name="T46" fmla="*/ 2147483647 w 72"/>
                <a:gd name="T47" fmla="*/ 2147483647 h 58"/>
                <a:gd name="T48" fmla="*/ 2147483647 w 72"/>
                <a:gd name="T49" fmla="*/ 2147483647 h 58"/>
                <a:gd name="T50" fmla="*/ 2147483647 w 72"/>
                <a:gd name="T51" fmla="*/ 2147483647 h 58"/>
                <a:gd name="T52" fmla="*/ 2147483647 w 72"/>
                <a:gd name="T53" fmla="*/ 2147483647 h 58"/>
                <a:gd name="T54" fmla="*/ 2147483647 w 72"/>
                <a:gd name="T55" fmla="*/ 2147483647 h 58"/>
                <a:gd name="T56" fmla="*/ 2147483647 w 72"/>
                <a:gd name="T57" fmla="*/ 2147483647 h 58"/>
                <a:gd name="T58" fmla="*/ 2147483647 w 72"/>
                <a:gd name="T59" fmla="*/ 214748364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p:cTn id="7" dur="500" fill="hold"/>
                                        <p:tgtEl>
                                          <p:spTgt spid="15362"/>
                                        </p:tgtEl>
                                        <p:attrNameLst>
                                          <p:attrName>ppt_x</p:attrName>
                                        </p:attrNameLst>
                                      </p:cBhvr>
                                      <p:tavLst>
                                        <p:tav tm="0">
                                          <p:val>
                                            <p:strVal val="0-#ppt_w/2"/>
                                          </p:val>
                                        </p:tav>
                                        <p:tav tm="100000">
                                          <p:val>
                                            <p:strVal val="#ppt_x"/>
                                          </p:val>
                                        </p:tav>
                                      </p:tavLst>
                                    </p:anim>
                                    <p:anim calcmode="lin" valueType="num">
                                      <p:cBhvr>
                                        <p:cTn id="8" dur="500" fill="hold"/>
                                        <p:tgtEl>
                                          <p:spTgt spid="1536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363"/>
                                        </p:tgtEl>
                                        <p:attrNameLst>
                                          <p:attrName>style.visibility</p:attrName>
                                        </p:attrNameLst>
                                      </p:cBhvr>
                                      <p:to>
                                        <p:strVal val="visible"/>
                                      </p:to>
                                    </p:set>
                                    <p:anim calcmode="lin" valueType="num">
                                      <p:cBhvr>
                                        <p:cTn id="13" dur="500" fill="hold"/>
                                        <p:tgtEl>
                                          <p:spTgt spid="15363"/>
                                        </p:tgtEl>
                                        <p:attrNameLst>
                                          <p:attrName>ppt_x</p:attrName>
                                        </p:attrNameLst>
                                      </p:cBhvr>
                                      <p:tavLst>
                                        <p:tav tm="0">
                                          <p:val>
                                            <p:strVal val="0-#ppt_w/2"/>
                                          </p:val>
                                        </p:tav>
                                        <p:tav tm="100000">
                                          <p:val>
                                            <p:strVal val="#ppt_x"/>
                                          </p:val>
                                        </p:tav>
                                      </p:tavLst>
                                    </p:anim>
                                    <p:anim calcmode="lin" valueType="num">
                                      <p:cBhvr>
                                        <p:cTn id="14" dur="500" fill="hold"/>
                                        <p:tgtEl>
                                          <p:spTgt spid="15363"/>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15364"/>
                                        </p:tgtEl>
                                        <p:attrNameLst>
                                          <p:attrName>style.visibility</p:attrName>
                                        </p:attrNameLst>
                                      </p:cBhvr>
                                      <p:to>
                                        <p:strVal val="visible"/>
                                      </p:to>
                                    </p:set>
                                    <p:anim calcmode="lin" valueType="num">
                                      <p:cBhvr>
                                        <p:cTn id="18" dur="500" fill="hold"/>
                                        <p:tgtEl>
                                          <p:spTgt spid="15364"/>
                                        </p:tgtEl>
                                        <p:attrNameLst>
                                          <p:attrName>ppt_x</p:attrName>
                                        </p:attrNameLst>
                                      </p:cBhvr>
                                      <p:tavLst>
                                        <p:tav tm="0">
                                          <p:val>
                                            <p:strVal val="1+#ppt_w/2"/>
                                          </p:val>
                                        </p:tav>
                                        <p:tav tm="100000">
                                          <p:val>
                                            <p:strVal val="#ppt_x"/>
                                          </p:val>
                                        </p:tav>
                                      </p:tavLst>
                                    </p:anim>
                                    <p:anim calcmode="lin" valueType="num">
                                      <p:cBhvr>
                                        <p:cTn id="19" dur="500" fill="hold"/>
                                        <p:tgtEl>
                                          <p:spTgt spid="15364"/>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15365"/>
                                        </p:tgtEl>
                                        <p:attrNameLst>
                                          <p:attrName>style.visibility</p:attrName>
                                        </p:attrNameLst>
                                      </p:cBhvr>
                                      <p:to>
                                        <p:strVal val="visible"/>
                                      </p:to>
                                    </p:set>
                                    <p:anim calcmode="lin" valueType="num">
                                      <p:cBhvr>
                                        <p:cTn id="23" dur="500" fill="hold"/>
                                        <p:tgtEl>
                                          <p:spTgt spid="15365"/>
                                        </p:tgtEl>
                                        <p:attrNameLst>
                                          <p:attrName>ppt_x</p:attrName>
                                        </p:attrNameLst>
                                      </p:cBhvr>
                                      <p:tavLst>
                                        <p:tav tm="0">
                                          <p:val>
                                            <p:strVal val="1+#ppt_w/2"/>
                                          </p:val>
                                        </p:tav>
                                        <p:tav tm="100000">
                                          <p:val>
                                            <p:strVal val="#ppt_x"/>
                                          </p:val>
                                        </p:tav>
                                      </p:tavLst>
                                    </p:anim>
                                    <p:anim calcmode="lin" valueType="num">
                                      <p:cBhvr>
                                        <p:cTn id="24" dur="500" fill="hold"/>
                                        <p:tgtEl>
                                          <p:spTgt spid="15365"/>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15366"/>
                                        </p:tgtEl>
                                        <p:attrNameLst>
                                          <p:attrName>style.visibility</p:attrName>
                                        </p:attrNameLst>
                                      </p:cBhvr>
                                      <p:to>
                                        <p:strVal val="visible"/>
                                      </p:to>
                                    </p:set>
                                    <p:anim calcmode="lin" valueType="num">
                                      <p:cBhvr>
                                        <p:cTn id="28" dur="500" fill="hold"/>
                                        <p:tgtEl>
                                          <p:spTgt spid="15366"/>
                                        </p:tgtEl>
                                        <p:attrNameLst>
                                          <p:attrName>ppt_x</p:attrName>
                                        </p:attrNameLst>
                                      </p:cBhvr>
                                      <p:tavLst>
                                        <p:tav tm="0">
                                          <p:val>
                                            <p:strVal val="0-#ppt_w/2"/>
                                          </p:val>
                                        </p:tav>
                                        <p:tav tm="100000">
                                          <p:val>
                                            <p:strVal val="#ppt_x"/>
                                          </p:val>
                                        </p:tav>
                                      </p:tavLst>
                                    </p:anim>
                                    <p:anim calcmode="lin" valueType="num">
                                      <p:cBhvr>
                                        <p:cTn id="29" dur="500" fill="hold"/>
                                        <p:tgtEl>
                                          <p:spTgt spid="15366"/>
                                        </p:tgtEl>
                                        <p:attrNameLst>
                                          <p:attrName>ppt_y</p:attrName>
                                        </p:attrNameLst>
                                      </p:cBhvr>
                                      <p:tavLst>
                                        <p:tav tm="0">
                                          <p:val>
                                            <p:strVal val="#ppt_y"/>
                                          </p:val>
                                        </p:tav>
                                        <p:tav tm="100000">
                                          <p:val>
                                            <p:strVal val="#ppt_y"/>
                                          </p:val>
                                        </p:tav>
                                      </p:tavLst>
                                    </p:anim>
                                  </p:childTnLst>
                                </p:cTn>
                              </p:par>
                              <p:par>
                                <p:cTn id="30" presetID="10" presetClass="entr" presetSubtype="0" fill="hold" nodeType="withEffect">
                                  <p:stCondLst>
                                    <p:cond delay="300"/>
                                  </p:stCondLst>
                                  <p:childTnLst>
                                    <p:set>
                                      <p:cBhvr>
                                        <p:cTn id="31" dur="1" fill="hold">
                                          <p:stCondLst>
                                            <p:cond delay="0"/>
                                          </p:stCondLst>
                                        </p:cTn>
                                        <p:tgtEl>
                                          <p:spTgt spid="15367"/>
                                        </p:tgtEl>
                                        <p:attrNameLst>
                                          <p:attrName>style.visibility</p:attrName>
                                        </p:attrNameLst>
                                      </p:cBhvr>
                                      <p:to>
                                        <p:strVal val="visible"/>
                                      </p:to>
                                    </p:set>
                                    <p:animEffect>
                                      <p:cBhvr>
                                        <p:cTn id="32" dur="500"/>
                                        <p:tgtEl>
                                          <p:spTgt spid="15367"/>
                                        </p:tgtEl>
                                      </p:cBhvr>
                                    </p:animEffect>
                                  </p:childTnLst>
                                </p:cTn>
                              </p:par>
                              <p:par>
                                <p:cTn id="33" presetID="22" presetClass="entr" presetSubtype="8" fill="hold" grpId="0" nodeType="withEffect">
                                  <p:stCondLst>
                                    <p:cond delay="600"/>
                                  </p:stCondLst>
                                  <p:childTnLst>
                                    <p:set>
                                      <p:cBhvr>
                                        <p:cTn id="34" dur="1" fill="hold">
                                          <p:stCondLst>
                                            <p:cond delay="0"/>
                                          </p:stCondLst>
                                        </p:cTn>
                                        <p:tgtEl>
                                          <p:spTgt spid="15371"/>
                                        </p:tgtEl>
                                        <p:attrNameLst>
                                          <p:attrName>style.visibility</p:attrName>
                                        </p:attrNameLst>
                                      </p:cBhvr>
                                      <p:to>
                                        <p:strVal val="visible"/>
                                      </p:to>
                                    </p:set>
                                    <p:animEffect>
                                      <p:cBhvr>
                                        <p:cTn id="35" dur="500"/>
                                        <p:tgtEl>
                                          <p:spTgt spid="15371"/>
                                        </p:tgtEl>
                                      </p:cBhvr>
                                    </p:animEffect>
                                  </p:childTnLst>
                                </p:cTn>
                              </p:par>
                            </p:childTnLst>
                          </p:cTn>
                        </p:par>
                        <p:par>
                          <p:cTn id="36" fill="hold" nodeType="afterGroup">
                            <p:stCondLst>
                              <p:cond delay="2600"/>
                            </p:stCondLst>
                            <p:childTnLst>
                              <p:par>
                                <p:cTn id="37" presetID="2" presetClass="entr" presetSubtype="8" fill="hold" grpId="0" nodeType="afterEffect">
                                  <p:stCondLst>
                                    <p:cond delay="0"/>
                                  </p:stCondLst>
                                  <p:childTnLst>
                                    <p:set>
                                      <p:cBhvr>
                                        <p:cTn id="38" dur="1" fill="hold">
                                          <p:stCondLst>
                                            <p:cond delay="0"/>
                                          </p:stCondLst>
                                        </p:cTn>
                                        <p:tgtEl>
                                          <p:spTgt spid="15372"/>
                                        </p:tgtEl>
                                        <p:attrNameLst>
                                          <p:attrName>style.visibility</p:attrName>
                                        </p:attrNameLst>
                                      </p:cBhvr>
                                      <p:to>
                                        <p:strVal val="visible"/>
                                      </p:to>
                                    </p:set>
                                    <p:anim calcmode="lin" valueType="num">
                                      <p:cBhvr>
                                        <p:cTn id="39" dur="500" fill="hold"/>
                                        <p:tgtEl>
                                          <p:spTgt spid="15372"/>
                                        </p:tgtEl>
                                        <p:attrNameLst>
                                          <p:attrName>ppt_x</p:attrName>
                                        </p:attrNameLst>
                                      </p:cBhvr>
                                      <p:tavLst>
                                        <p:tav tm="0">
                                          <p:val>
                                            <p:strVal val="0-#ppt_w/2"/>
                                          </p:val>
                                        </p:tav>
                                        <p:tav tm="100000">
                                          <p:val>
                                            <p:strVal val="#ppt_x"/>
                                          </p:val>
                                        </p:tav>
                                      </p:tavLst>
                                    </p:anim>
                                    <p:anim calcmode="lin" valueType="num">
                                      <p:cBhvr>
                                        <p:cTn id="40" dur="500" fill="hold"/>
                                        <p:tgtEl>
                                          <p:spTgt spid="15372"/>
                                        </p:tgtEl>
                                        <p:attrNameLst>
                                          <p:attrName>ppt_y</p:attrName>
                                        </p:attrNameLst>
                                      </p:cBhvr>
                                      <p:tavLst>
                                        <p:tav tm="0">
                                          <p:val>
                                            <p:strVal val="#ppt_y"/>
                                          </p:val>
                                        </p:tav>
                                        <p:tav tm="100000">
                                          <p:val>
                                            <p:strVal val="#ppt_y"/>
                                          </p:val>
                                        </p:tav>
                                      </p:tavLst>
                                    </p:anim>
                                  </p:childTnLst>
                                </p:cTn>
                              </p:par>
                              <p:par>
                                <p:cTn id="41" presetID="10" presetClass="entr" presetSubtype="0" fill="hold" nodeType="withEffect">
                                  <p:stCondLst>
                                    <p:cond delay="300"/>
                                  </p:stCondLst>
                                  <p:childTnLst>
                                    <p:set>
                                      <p:cBhvr>
                                        <p:cTn id="42" dur="1" fill="hold">
                                          <p:stCondLst>
                                            <p:cond delay="0"/>
                                          </p:stCondLst>
                                        </p:cTn>
                                        <p:tgtEl>
                                          <p:spTgt spid="15376"/>
                                        </p:tgtEl>
                                        <p:attrNameLst>
                                          <p:attrName>style.visibility</p:attrName>
                                        </p:attrNameLst>
                                      </p:cBhvr>
                                      <p:to>
                                        <p:strVal val="visible"/>
                                      </p:to>
                                    </p:set>
                                    <p:animEffect>
                                      <p:cBhvr>
                                        <p:cTn id="43" dur="500"/>
                                        <p:tgtEl>
                                          <p:spTgt spid="15376"/>
                                        </p:tgtEl>
                                      </p:cBhvr>
                                    </p:animEffect>
                                  </p:childTnLst>
                                </p:cTn>
                              </p:par>
                              <p:par>
                                <p:cTn id="44" presetID="22" presetClass="entr" presetSubtype="8" fill="hold" grpId="0" nodeType="withEffect">
                                  <p:stCondLst>
                                    <p:cond delay="600"/>
                                  </p:stCondLst>
                                  <p:childTnLst>
                                    <p:set>
                                      <p:cBhvr>
                                        <p:cTn id="45" dur="1" fill="hold">
                                          <p:stCondLst>
                                            <p:cond delay="0"/>
                                          </p:stCondLst>
                                        </p:cTn>
                                        <p:tgtEl>
                                          <p:spTgt spid="15373"/>
                                        </p:tgtEl>
                                        <p:attrNameLst>
                                          <p:attrName>style.visibility</p:attrName>
                                        </p:attrNameLst>
                                      </p:cBhvr>
                                      <p:to>
                                        <p:strVal val="visible"/>
                                      </p:to>
                                    </p:set>
                                    <p:animEffect>
                                      <p:cBhvr>
                                        <p:cTn id="46" dur="500"/>
                                        <p:tgtEl>
                                          <p:spTgt spid="15373"/>
                                        </p:tgtEl>
                                      </p:cBhvr>
                                    </p:animEffect>
                                  </p:childTnLst>
                                </p:cTn>
                              </p:par>
                            </p:childTnLst>
                          </p:cTn>
                        </p:par>
                        <p:par>
                          <p:cTn id="47" fill="hold" nodeType="afterGroup">
                            <p:stCondLst>
                              <p:cond delay="3700"/>
                            </p:stCondLst>
                            <p:childTnLst>
                              <p:par>
                                <p:cTn id="48" presetID="2" presetClass="entr" presetSubtype="8" fill="hold" grpId="0" nodeType="afterEffect">
                                  <p:stCondLst>
                                    <p:cond delay="0"/>
                                  </p:stCondLst>
                                  <p:childTnLst>
                                    <p:set>
                                      <p:cBhvr>
                                        <p:cTn id="49" dur="1" fill="hold">
                                          <p:stCondLst>
                                            <p:cond delay="0"/>
                                          </p:stCondLst>
                                        </p:cTn>
                                        <p:tgtEl>
                                          <p:spTgt spid="15374"/>
                                        </p:tgtEl>
                                        <p:attrNameLst>
                                          <p:attrName>style.visibility</p:attrName>
                                        </p:attrNameLst>
                                      </p:cBhvr>
                                      <p:to>
                                        <p:strVal val="visible"/>
                                      </p:to>
                                    </p:set>
                                    <p:anim calcmode="lin" valueType="num">
                                      <p:cBhvr>
                                        <p:cTn id="50" dur="500" fill="hold"/>
                                        <p:tgtEl>
                                          <p:spTgt spid="15374"/>
                                        </p:tgtEl>
                                        <p:attrNameLst>
                                          <p:attrName>ppt_x</p:attrName>
                                        </p:attrNameLst>
                                      </p:cBhvr>
                                      <p:tavLst>
                                        <p:tav tm="0">
                                          <p:val>
                                            <p:strVal val="0-#ppt_w/2"/>
                                          </p:val>
                                        </p:tav>
                                        <p:tav tm="100000">
                                          <p:val>
                                            <p:strVal val="#ppt_x"/>
                                          </p:val>
                                        </p:tav>
                                      </p:tavLst>
                                    </p:anim>
                                    <p:anim calcmode="lin" valueType="num">
                                      <p:cBhvr>
                                        <p:cTn id="51" dur="500" fill="hold"/>
                                        <p:tgtEl>
                                          <p:spTgt spid="15374"/>
                                        </p:tgtEl>
                                        <p:attrNameLst>
                                          <p:attrName>ppt_y</p:attrName>
                                        </p:attrNameLst>
                                      </p:cBhvr>
                                      <p:tavLst>
                                        <p:tav tm="0">
                                          <p:val>
                                            <p:strVal val="#ppt_y"/>
                                          </p:val>
                                        </p:tav>
                                        <p:tav tm="100000">
                                          <p:val>
                                            <p:strVal val="#ppt_y"/>
                                          </p:val>
                                        </p:tav>
                                      </p:tavLst>
                                    </p:anim>
                                  </p:childTnLst>
                                </p:cTn>
                              </p:par>
                              <p:par>
                                <p:cTn id="52" presetID="10" presetClass="entr" presetSubtype="0" fill="hold" nodeType="withEffect">
                                  <p:stCondLst>
                                    <p:cond delay="300"/>
                                  </p:stCondLst>
                                  <p:childTnLst>
                                    <p:set>
                                      <p:cBhvr>
                                        <p:cTn id="53" dur="1" fill="hold">
                                          <p:stCondLst>
                                            <p:cond delay="0"/>
                                          </p:stCondLst>
                                        </p:cTn>
                                        <p:tgtEl>
                                          <p:spTgt spid="15382"/>
                                        </p:tgtEl>
                                        <p:attrNameLst>
                                          <p:attrName>style.visibility</p:attrName>
                                        </p:attrNameLst>
                                      </p:cBhvr>
                                      <p:to>
                                        <p:strVal val="visible"/>
                                      </p:to>
                                    </p:set>
                                    <p:animEffect>
                                      <p:cBhvr>
                                        <p:cTn id="54" dur="500"/>
                                        <p:tgtEl>
                                          <p:spTgt spid="15382"/>
                                        </p:tgtEl>
                                      </p:cBhvr>
                                    </p:animEffect>
                                  </p:childTnLst>
                                </p:cTn>
                              </p:par>
                              <p:par>
                                <p:cTn id="55" presetID="22" presetClass="entr" presetSubtype="8" fill="hold" grpId="0" nodeType="withEffect">
                                  <p:stCondLst>
                                    <p:cond delay="600"/>
                                  </p:stCondLst>
                                  <p:childTnLst>
                                    <p:set>
                                      <p:cBhvr>
                                        <p:cTn id="56" dur="1" fill="hold">
                                          <p:stCondLst>
                                            <p:cond delay="0"/>
                                          </p:stCondLst>
                                        </p:cTn>
                                        <p:tgtEl>
                                          <p:spTgt spid="15375"/>
                                        </p:tgtEl>
                                        <p:attrNameLst>
                                          <p:attrName>style.visibility</p:attrName>
                                        </p:attrNameLst>
                                      </p:cBhvr>
                                      <p:to>
                                        <p:strVal val="visible"/>
                                      </p:to>
                                    </p:set>
                                    <p:animEffect>
                                      <p:cBhvr>
                                        <p:cTn id="57" dur="500"/>
                                        <p:tgtEl>
                                          <p:spTgt spid="153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ldLvl="0" animBg="1" autoUpdateAnimBg="0"/>
      <p:bldP spid="15363" grpId="0" bldLvl="0" autoUpdateAnimBg="0"/>
      <p:bldP spid="15364" grpId="0" bldLvl="0" animBg="1" autoUpdateAnimBg="0"/>
      <p:bldP spid="15365" grpId="0" bldLvl="0" animBg="1" autoUpdateAnimBg="0"/>
      <p:bldP spid="15366" grpId="0" bldLvl="0" animBg="1" autoUpdateAnimBg="0"/>
      <p:bldP spid="15371" grpId="0" bldLvl="0" autoUpdateAnimBg="0"/>
      <p:bldP spid="15372" grpId="0" bldLvl="0" animBg="1" autoUpdateAnimBg="0"/>
      <p:bldP spid="15373" grpId="0" bldLvl="0" autoUpdateAnimBg="0"/>
      <p:bldP spid="15374" grpId="0" bldLvl="0" animBg="1" autoUpdateAnimBg="0"/>
      <p:bldP spid="15375"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87"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16388"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16389"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16390" name="圆角矩形 5"/>
          <p:cNvSpPr>
            <a:spLocks noChangeArrowheads="1"/>
          </p:cNvSpPr>
          <p:nvPr/>
        </p:nvSpPr>
        <p:spPr bwMode="auto">
          <a:xfrm>
            <a:off x="3698875" y="3471863"/>
            <a:ext cx="4378325" cy="900112"/>
          </a:xfrm>
          <a:prstGeom prst="roundRect">
            <a:avLst>
              <a:gd name="adj" fmla="val 0"/>
            </a:avLst>
          </a:prstGeom>
          <a:solidFill>
            <a:srgbClr val="474747">
              <a:alpha val="29803"/>
            </a:srgbClr>
          </a:solidFill>
          <a:ln>
            <a:noFill/>
          </a:ln>
          <a:extLst>
            <a:ext uri="{91240B29-F687-4F45-9708-019B960494DF}">
              <a14:hiddenLine xmlns:a14="http://schemas.microsoft.com/office/drawing/2010/main" w="9525">
                <a:solidFill>
                  <a:srgbClr val="FFFFFF"/>
                </a:solidFill>
                <a:bevel/>
                <a:headEnd/>
                <a:tailEnd/>
              </a14:hiddenLine>
            </a:ext>
          </a:extLst>
        </p:spPr>
        <p:txBody>
          <a:bodyPr anchor="ctr"/>
          <a:lstStyle/>
          <a:p>
            <a:pPr marL="0" lvl="2" algn="ctr" eaLnBrk="0" fontAlgn="ctr" hangingPunct="0">
              <a:buClr>
                <a:srgbClr val="FF0000"/>
              </a:buClr>
              <a:buSzPct val="70000"/>
              <a:buFont typeface="Wingdings" pitchFamily="2" charset="2"/>
              <a:buChar char="u"/>
              <a:tabLst>
                <a:tab pos="136525" algn="l"/>
              </a:tabLst>
            </a:pPr>
            <a:endParaRPr lang="zh-CN" altLang="zh-CN" sz="1400">
              <a:latin typeface="微软雅黑" pitchFamily="34" charset="-122"/>
              <a:ea typeface="微软雅黑" pitchFamily="34" charset="-122"/>
              <a:sym typeface="微软雅黑" pitchFamily="34" charset="-122"/>
            </a:endParaRPr>
          </a:p>
        </p:txBody>
      </p:sp>
      <p:sp>
        <p:nvSpPr>
          <p:cNvPr id="16391" name="圆角矩形 6"/>
          <p:cNvSpPr>
            <a:spLocks noChangeArrowheads="1"/>
          </p:cNvSpPr>
          <p:nvPr/>
        </p:nvSpPr>
        <p:spPr bwMode="auto">
          <a:xfrm>
            <a:off x="3698875" y="2343150"/>
            <a:ext cx="4378325" cy="900113"/>
          </a:xfrm>
          <a:prstGeom prst="roundRect">
            <a:avLst>
              <a:gd name="adj" fmla="val 0"/>
            </a:avLst>
          </a:prstGeom>
          <a:solidFill>
            <a:srgbClr val="474747">
              <a:alpha val="29803"/>
            </a:srgbClr>
          </a:solidFill>
          <a:ln>
            <a:noFill/>
          </a:ln>
          <a:extLst>
            <a:ext uri="{91240B29-F687-4F45-9708-019B960494DF}">
              <a14:hiddenLine xmlns:a14="http://schemas.microsoft.com/office/drawing/2010/main" w="9525">
                <a:solidFill>
                  <a:srgbClr val="FFFFFF"/>
                </a:solidFill>
                <a:bevel/>
                <a:headEnd/>
                <a:tailEnd/>
              </a14:hiddenLine>
            </a:ext>
          </a:extLst>
        </p:spPr>
        <p:txBody>
          <a:bodyPr anchor="ctr"/>
          <a:lstStyle/>
          <a:p>
            <a:pPr marL="0" lvl="2" algn="ctr" eaLnBrk="0" fontAlgn="ctr" hangingPunct="0">
              <a:buClr>
                <a:srgbClr val="FF0000"/>
              </a:buClr>
              <a:buSzPct val="70000"/>
              <a:buFont typeface="Wingdings" pitchFamily="2" charset="2"/>
              <a:buChar char="u"/>
              <a:tabLst>
                <a:tab pos="136525" algn="l"/>
              </a:tabLst>
            </a:pPr>
            <a:endParaRPr lang="zh-CN" altLang="zh-CN" sz="1400">
              <a:latin typeface="微软雅黑" pitchFamily="34" charset="-122"/>
              <a:ea typeface="微软雅黑" pitchFamily="34" charset="-122"/>
              <a:sym typeface="微软雅黑" pitchFamily="34" charset="-122"/>
            </a:endParaRPr>
          </a:p>
        </p:txBody>
      </p:sp>
      <p:sp>
        <p:nvSpPr>
          <p:cNvPr id="16392" name="圆角矩形 7"/>
          <p:cNvSpPr>
            <a:spLocks noChangeArrowheads="1"/>
          </p:cNvSpPr>
          <p:nvPr/>
        </p:nvSpPr>
        <p:spPr bwMode="auto">
          <a:xfrm>
            <a:off x="3698875" y="1203325"/>
            <a:ext cx="4378325" cy="898525"/>
          </a:xfrm>
          <a:prstGeom prst="roundRect">
            <a:avLst>
              <a:gd name="adj" fmla="val 0"/>
            </a:avLst>
          </a:prstGeom>
          <a:solidFill>
            <a:srgbClr val="474747">
              <a:alpha val="29803"/>
            </a:srgbClr>
          </a:solidFill>
          <a:ln>
            <a:noFill/>
          </a:ln>
          <a:extLst>
            <a:ext uri="{91240B29-F687-4F45-9708-019B960494DF}">
              <a14:hiddenLine xmlns:a14="http://schemas.microsoft.com/office/drawing/2010/main" w="9525">
                <a:solidFill>
                  <a:srgbClr val="FFFFFF"/>
                </a:solidFill>
                <a:bevel/>
                <a:headEnd/>
                <a:tailEnd/>
              </a14:hiddenLine>
            </a:ext>
          </a:extLst>
        </p:spPr>
        <p:txBody>
          <a:bodyPr anchor="ctr"/>
          <a:lstStyle/>
          <a:p>
            <a:pPr marL="0" lvl="2" algn="ctr" eaLnBrk="0" fontAlgn="ctr" hangingPunct="0">
              <a:buClr>
                <a:srgbClr val="FF0000"/>
              </a:buClr>
              <a:buSzPct val="70000"/>
              <a:buFont typeface="Wingdings" pitchFamily="2" charset="2"/>
              <a:buChar char="u"/>
              <a:tabLst>
                <a:tab pos="136525" algn="l"/>
              </a:tabLst>
            </a:pPr>
            <a:endParaRPr lang="zh-CN" altLang="zh-CN" sz="1400">
              <a:latin typeface="微软雅黑" pitchFamily="34" charset="-122"/>
              <a:ea typeface="微软雅黑" pitchFamily="34" charset="-122"/>
              <a:sym typeface="微软雅黑" pitchFamily="34" charset="-122"/>
            </a:endParaRPr>
          </a:p>
        </p:txBody>
      </p:sp>
      <p:grpSp>
        <p:nvGrpSpPr>
          <p:cNvPr id="16393" name="组合 8"/>
          <p:cNvGrpSpPr>
            <a:grpSpLocks/>
          </p:cNvGrpSpPr>
          <p:nvPr/>
        </p:nvGrpSpPr>
        <p:grpSpPr bwMode="auto">
          <a:xfrm>
            <a:off x="3032125" y="1428750"/>
            <a:ext cx="1485900" cy="452438"/>
            <a:chOff x="0" y="0"/>
            <a:chExt cx="1486270" cy="453571"/>
          </a:xfrm>
        </p:grpSpPr>
        <p:sp>
          <p:nvSpPr>
            <p:cNvPr id="15399" name="五边形 9"/>
            <p:cNvSpPr>
              <a:spLocks noChangeArrowheads="1"/>
            </p:cNvSpPr>
            <p:nvPr/>
          </p:nvSpPr>
          <p:spPr bwMode="auto">
            <a:xfrm>
              <a:off x="0" y="0"/>
              <a:ext cx="1486270" cy="453571"/>
            </a:xfrm>
            <a:prstGeom prst="homePlate">
              <a:avLst>
                <a:gd name="adj" fmla="val 81920"/>
              </a:avLst>
            </a:prstGeom>
            <a:solidFill>
              <a:srgbClr val="0084B4"/>
            </a:soli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600" b="1">
                <a:solidFill>
                  <a:schemeClr val="bg1"/>
                </a:solidFill>
                <a:latin typeface="微软雅黑" pitchFamily="34" charset="-122"/>
                <a:ea typeface="微软雅黑" pitchFamily="34" charset="-122"/>
                <a:sym typeface="微软雅黑" pitchFamily="34" charset="-122"/>
              </a:endParaRPr>
            </a:p>
          </p:txBody>
        </p:sp>
        <p:sp>
          <p:nvSpPr>
            <p:cNvPr id="15400" name="TextBox 22"/>
            <p:cNvSpPr>
              <a:spLocks noChangeArrowheads="1"/>
            </p:cNvSpPr>
            <p:nvPr/>
          </p:nvSpPr>
          <p:spPr bwMode="auto">
            <a:xfrm>
              <a:off x="76977" y="72168"/>
              <a:ext cx="124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微软雅黑" pitchFamily="34" charset="-122"/>
                  <a:ea typeface="微软雅黑" pitchFamily="34" charset="-122"/>
                  <a:sym typeface="微软雅黑" pitchFamily="34" charset="-122"/>
                </a:rPr>
                <a:t>文本</a:t>
              </a:r>
            </a:p>
          </p:txBody>
        </p:sp>
      </p:grpSp>
      <p:grpSp>
        <p:nvGrpSpPr>
          <p:cNvPr id="16396" name="组合 11"/>
          <p:cNvGrpSpPr>
            <a:grpSpLocks/>
          </p:cNvGrpSpPr>
          <p:nvPr/>
        </p:nvGrpSpPr>
        <p:grpSpPr bwMode="auto">
          <a:xfrm>
            <a:off x="3032125" y="2570163"/>
            <a:ext cx="1485900" cy="452437"/>
            <a:chOff x="0" y="0"/>
            <a:chExt cx="1486270" cy="453572"/>
          </a:xfrm>
        </p:grpSpPr>
        <p:sp>
          <p:nvSpPr>
            <p:cNvPr id="15397" name="五边形 12"/>
            <p:cNvSpPr>
              <a:spLocks noChangeArrowheads="1"/>
            </p:cNvSpPr>
            <p:nvPr/>
          </p:nvSpPr>
          <p:spPr bwMode="auto">
            <a:xfrm>
              <a:off x="0" y="0"/>
              <a:ext cx="1486270" cy="453572"/>
            </a:xfrm>
            <a:prstGeom prst="homePlate">
              <a:avLst>
                <a:gd name="adj" fmla="val 81920"/>
              </a:avLst>
            </a:prstGeom>
            <a:solidFill>
              <a:srgbClr val="0084B4"/>
            </a:soli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600" b="1">
                <a:solidFill>
                  <a:schemeClr val="bg1"/>
                </a:solidFill>
                <a:latin typeface="微软雅黑" pitchFamily="34" charset="-122"/>
                <a:ea typeface="微软雅黑" pitchFamily="34" charset="-122"/>
                <a:sym typeface="微软雅黑" pitchFamily="34" charset="-122"/>
              </a:endParaRPr>
            </a:p>
          </p:txBody>
        </p:sp>
        <p:sp>
          <p:nvSpPr>
            <p:cNvPr id="15398" name="TextBox 22"/>
            <p:cNvSpPr>
              <a:spLocks noChangeArrowheads="1"/>
            </p:cNvSpPr>
            <p:nvPr/>
          </p:nvSpPr>
          <p:spPr bwMode="auto">
            <a:xfrm>
              <a:off x="76977" y="74230"/>
              <a:ext cx="124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微软雅黑" pitchFamily="34" charset="-122"/>
                  <a:ea typeface="微软雅黑" pitchFamily="34" charset="-122"/>
                  <a:sym typeface="微软雅黑" pitchFamily="34" charset="-122"/>
                </a:rPr>
                <a:t>文本</a:t>
              </a:r>
            </a:p>
          </p:txBody>
        </p:sp>
      </p:grpSp>
      <p:grpSp>
        <p:nvGrpSpPr>
          <p:cNvPr id="16399" name="组合 14"/>
          <p:cNvGrpSpPr>
            <a:grpSpLocks/>
          </p:cNvGrpSpPr>
          <p:nvPr/>
        </p:nvGrpSpPr>
        <p:grpSpPr bwMode="auto">
          <a:xfrm>
            <a:off x="3032125" y="3778250"/>
            <a:ext cx="1485900" cy="454025"/>
            <a:chOff x="0" y="0"/>
            <a:chExt cx="1486270" cy="453572"/>
          </a:xfrm>
        </p:grpSpPr>
        <p:sp>
          <p:nvSpPr>
            <p:cNvPr id="15395" name="五边形 15"/>
            <p:cNvSpPr>
              <a:spLocks noChangeArrowheads="1"/>
            </p:cNvSpPr>
            <p:nvPr/>
          </p:nvSpPr>
          <p:spPr bwMode="auto">
            <a:xfrm>
              <a:off x="0" y="0"/>
              <a:ext cx="1486270" cy="453572"/>
            </a:xfrm>
            <a:prstGeom prst="homePlate">
              <a:avLst>
                <a:gd name="adj" fmla="val 81920"/>
              </a:avLst>
            </a:prstGeom>
            <a:solidFill>
              <a:srgbClr val="0084B4"/>
            </a:soli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600" b="1">
                <a:solidFill>
                  <a:schemeClr val="bg1"/>
                </a:solidFill>
                <a:latin typeface="微软雅黑" pitchFamily="34" charset="-122"/>
                <a:ea typeface="微软雅黑" pitchFamily="34" charset="-122"/>
                <a:sym typeface="微软雅黑" pitchFamily="34" charset="-122"/>
              </a:endParaRPr>
            </a:p>
          </p:txBody>
        </p:sp>
        <p:sp>
          <p:nvSpPr>
            <p:cNvPr id="15396" name="TextBox 22"/>
            <p:cNvSpPr>
              <a:spLocks noChangeArrowheads="1"/>
            </p:cNvSpPr>
            <p:nvPr/>
          </p:nvSpPr>
          <p:spPr bwMode="auto">
            <a:xfrm>
              <a:off x="76977" y="73237"/>
              <a:ext cx="124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微软雅黑" pitchFamily="34" charset="-122"/>
                  <a:ea typeface="微软雅黑" pitchFamily="34" charset="-122"/>
                  <a:sym typeface="微软雅黑" pitchFamily="34" charset="-122"/>
                </a:rPr>
                <a:t>文本</a:t>
              </a:r>
            </a:p>
          </p:txBody>
        </p:sp>
      </p:grpSp>
      <p:grpSp>
        <p:nvGrpSpPr>
          <p:cNvPr id="16402" name="组合 17"/>
          <p:cNvGrpSpPr>
            <a:grpSpLocks/>
          </p:cNvGrpSpPr>
          <p:nvPr/>
        </p:nvGrpSpPr>
        <p:grpSpPr bwMode="auto">
          <a:xfrm>
            <a:off x="4948238" y="1354138"/>
            <a:ext cx="2228850" cy="307975"/>
            <a:chOff x="0" y="0"/>
            <a:chExt cx="2229232" cy="307975"/>
          </a:xfrm>
        </p:grpSpPr>
        <p:sp>
          <p:nvSpPr>
            <p:cNvPr id="15393" name="TextBox 32"/>
            <p:cNvSpPr>
              <a:spLocks noChangeArrowheads="1"/>
            </p:cNvSpPr>
            <p:nvPr/>
          </p:nvSpPr>
          <p:spPr bwMode="auto">
            <a:xfrm>
              <a:off x="82932" y="0"/>
              <a:ext cx="2146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FFFFF"/>
                  </a:solidFill>
                  <a:latin typeface="微软雅黑" pitchFamily="34" charset="-122"/>
                  <a:ea typeface="微软雅黑" pitchFamily="34" charset="-122"/>
                  <a:sym typeface="微软雅黑" pitchFamily="34" charset="-122"/>
                </a:rPr>
                <a:t>点击添加文本一</a:t>
              </a:r>
              <a:endParaRPr lang="zh-CN" altLang="en-US"/>
            </a:p>
          </p:txBody>
        </p:sp>
        <p:sp>
          <p:nvSpPr>
            <p:cNvPr id="15394" name="椭圆 19"/>
            <p:cNvSpPr>
              <a:spLocks noChangeArrowheads="1"/>
            </p:cNvSpPr>
            <p:nvPr/>
          </p:nvSpPr>
          <p:spPr bwMode="auto">
            <a:xfrm>
              <a:off x="0" y="96284"/>
              <a:ext cx="111922" cy="116174"/>
            </a:xfrm>
            <a:prstGeom prst="ellipse">
              <a:avLst/>
            </a:prstGeom>
            <a:solidFill>
              <a:schemeClr val="accent2"/>
            </a:soli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600" b="1">
                <a:latin typeface="微软雅黑" pitchFamily="34" charset="-122"/>
                <a:ea typeface="微软雅黑" pitchFamily="34" charset="-122"/>
                <a:sym typeface="微软雅黑" pitchFamily="34" charset="-122"/>
              </a:endParaRPr>
            </a:p>
          </p:txBody>
        </p:sp>
      </p:grpSp>
      <p:grpSp>
        <p:nvGrpSpPr>
          <p:cNvPr id="16405" name="组合 20"/>
          <p:cNvGrpSpPr>
            <a:grpSpLocks/>
          </p:cNvGrpSpPr>
          <p:nvPr/>
        </p:nvGrpSpPr>
        <p:grpSpPr bwMode="auto">
          <a:xfrm>
            <a:off x="4948238" y="1673225"/>
            <a:ext cx="2228850" cy="307975"/>
            <a:chOff x="0" y="0"/>
            <a:chExt cx="2229232" cy="307975"/>
          </a:xfrm>
        </p:grpSpPr>
        <p:sp>
          <p:nvSpPr>
            <p:cNvPr id="15391" name="TextBox 32"/>
            <p:cNvSpPr>
              <a:spLocks noChangeArrowheads="1"/>
            </p:cNvSpPr>
            <p:nvPr/>
          </p:nvSpPr>
          <p:spPr bwMode="auto">
            <a:xfrm>
              <a:off x="82932" y="0"/>
              <a:ext cx="2146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FFFFF"/>
                  </a:solidFill>
                  <a:latin typeface="微软雅黑" pitchFamily="34" charset="-122"/>
                  <a:ea typeface="微软雅黑" pitchFamily="34" charset="-122"/>
                  <a:sym typeface="微软雅黑" pitchFamily="34" charset="-122"/>
                </a:rPr>
                <a:t>点击添加文本二</a:t>
              </a:r>
              <a:endParaRPr lang="zh-CN" altLang="en-US"/>
            </a:p>
          </p:txBody>
        </p:sp>
        <p:sp>
          <p:nvSpPr>
            <p:cNvPr id="15392" name="椭圆 22"/>
            <p:cNvSpPr>
              <a:spLocks noChangeArrowheads="1"/>
            </p:cNvSpPr>
            <p:nvPr/>
          </p:nvSpPr>
          <p:spPr bwMode="auto">
            <a:xfrm>
              <a:off x="0" y="95499"/>
              <a:ext cx="111922" cy="116174"/>
            </a:xfrm>
            <a:prstGeom prst="ellipse">
              <a:avLst/>
            </a:prstGeom>
            <a:solidFill>
              <a:schemeClr val="accent2"/>
            </a:soli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600" b="1">
                <a:latin typeface="微软雅黑" pitchFamily="34" charset="-122"/>
                <a:ea typeface="微软雅黑" pitchFamily="34" charset="-122"/>
                <a:sym typeface="微软雅黑" pitchFamily="34" charset="-122"/>
              </a:endParaRPr>
            </a:p>
          </p:txBody>
        </p:sp>
      </p:grpSp>
      <p:grpSp>
        <p:nvGrpSpPr>
          <p:cNvPr id="16408" name="组合 23"/>
          <p:cNvGrpSpPr>
            <a:grpSpLocks/>
          </p:cNvGrpSpPr>
          <p:nvPr/>
        </p:nvGrpSpPr>
        <p:grpSpPr bwMode="auto">
          <a:xfrm>
            <a:off x="4948238" y="2489200"/>
            <a:ext cx="2228850" cy="307975"/>
            <a:chOff x="0" y="0"/>
            <a:chExt cx="2229232" cy="307975"/>
          </a:xfrm>
        </p:grpSpPr>
        <p:sp>
          <p:nvSpPr>
            <p:cNvPr id="15389" name="TextBox 32"/>
            <p:cNvSpPr>
              <a:spLocks noChangeArrowheads="1"/>
            </p:cNvSpPr>
            <p:nvPr/>
          </p:nvSpPr>
          <p:spPr bwMode="auto">
            <a:xfrm>
              <a:off x="82932" y="0"/>
              <a:ext cx="2146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FFFFF"/>
                  </a:solidFill>
                  <a:latin typeface="微软雅黑" pitchFamily="34" charset="-122"/>
                  <a:ea typeface="微软雅黑" pitchFamily="34" charset="-122"/>
                  <a:sym typeface="微软雅黑" pitchFamily="34" charset="-122"/>
                </a:rPr>
                <a:t>点击添加文本三</a:t>
              </a:r>
              <a:endParaRPr lang="zh-CN" altLang="en-US"/>
            </a:p>
          </p:txBody>
        </p:sp>
        <p:sp>
          <p:nvSpPr>
            <p:cNvPr id="15390" name="椭圆 25"/>
            <p:cNvSpPr>
              <a:spLocks noChangeArrowheads="1"/>
            </p:cNvSpPr>
            <p:nvPr/>
          </p:nvSpPr>
          <p:spPr bwMode="auto">
            <a:xfrm>
              <a:off x="0" y="96250"/>
              <a:ext cx="111922" cy="116174"/>
            </a:xfrm>
            <a:prstGeom prst="ellipse">
              <a:avLst/>
            </a:prstGeom>
            <a:solidFill>
              <a:schemeClr val="accent2"/>
            </a:soli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600" b="1">
                <a:latin typeface="微软雅黑" pitchFamily="34" charset="-122"/>
                <a:ea typeface="微软雅黑" pitchFamily="34" charset="-122"/>
                <a:sym typeface="微软雅黑" pitchFamily="34" charset="-122"/>
              </a:endParaRPr>
            </a:p>
          </p:txBody>
        </p:sp>
      </p:grpSp>
      <p:grpSp>
        <p:nvGrpSpPr>
          <p:cNvPr id="16411" name="组合 26"/>
          <p:cNvGrpSpPr>
            <a:grpSpLocks/>
          </p:cNvGrpSpPr>
          <p:nvPr/>
        </p:nvGrpSpPr>
        <p:grpSpPr bwMode="auto">
          <a:xfrm>
            <a:off x="4948238" y="2820988"/>
            <a:ext cx="2228850" cy="307975"/>
            <a:chOff x="0" y="0"/>
            <a:chExt cx="2229232" cy="307975"/>
          </a:xfrm>
        </p:grpSpPr>
        <p:sp>
          <p:nvSpPr>
            <p:cNvPr id="15387" name="TextBox 32"/>
            <p:cNvSpPr>
              <a:spLocks noChangeArrowheads="1"/>
            </p:cNvSpPr>
            <p:nvPr/>
          </p:nvSpPr>
          <p:spPr bwMode="auto">
            <a:xfrm>
              <a:off x="82932" y="0"/>
              <a:ext cx="2146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FFFFF"/>
                  </a:solidFill>
                  <a:latin typeface="微软雅黑" pitchFamily="34" charset="-122"/>
                  <a:ea typeface="微软雅黑" pitchFamily="34" charset="-122"/>
                  <a:sym typeface="微软雅黑" pitchFamily="34" charset="-122"/>
                </a:rPr>
                <a:t>点击添加文本四</a:t>
              </a:r>
              <a:endParaRPr lang="zh-CN" altLang="en-US"/>
            </a:p>
          </p:txBody>
        </p:sp>
        <p:sp>
          <p:nvSpPr>
            <p:cNvPr id="15388" name="椭圆 28"/>
            <p:cNvSpPr>
              <a:spLocks noChangeArrowheads="1"/>
            </p:cNvSpPr>
            <p:nvPr/>
          </p:nvSpPr>
          <p:spPr bwMode="auto">
            <a:xfrm>
              <a:off x="0" y="95582"/>
              <a:ext cx="111922" cy="116174"/>
            </a:xfrm>
            <a:prstGeom prst="ellipse">
              <a:avLst/>
            </a:prstGeom>
            <a:solidFill>
              <a:schemeClr val="accent2"/>
            </a:soli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600" b="1">
                <a:latin typeface="微软雅黑" pitchFamily="34" charset="-122"/>
                <a:ea typeface="微软雅黑" pitchFamily="34" charset="-122"/>
                <a:sym typeface="微软雅黑" pitchFamily="34" charset="-122"/>
              </a:endParaRPr>
            </a:p>
          </p:txBody>
        </p:sp>
      </p:grpSp>
      <p:grpSp>
        <p:nvGrpSpPr>
          <p:cNvPr id="16414" name="组合 29"/>
          <p:cNvGrpSpPr>
            <a:grpSpLocks/>
          </p:cNvGrpSpPr>
          <p:nvPr/>
        </p:nvGrpSpPr>
        <p:grpSpPr bwMode="auto">
          <a:xfrm>
            <a:off x="4948238" y="3624263"/>
            <a:ext cx="2228850" cy="307975"/>
            <a:chOff x="0" y="0"/>
            <a:chExt cx="2229232" cy="307975"/>
          </a:xfrm>
        </p:grpSpPr>
        <p:sp>
          <p:nvSpPr>
            <p:cNvPr id="15385" name="TextBox 32"/>
            <p:cNvSpPr>
              <a:spLocks noChangeArrowheads="1"/>
            </p:cNvSpPr>
            <p:nvPr/>
          </p:nvSpPr>
          <p:spPr bwMode="auto">
            <a:xfrm>
              <a:off x="82932" y="0"/>
              <a:ext cx="2146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FFFFF"/>
                  </a:solidFill>
                  <a:latin typeface="微软雅黑" pitchFamily="34" charset="-122"/>
                  <a:ea typeface="微软雅黑" pitchFamily="34" charset="-122"/>
                  <a:sym typeface="微软雅黑" pitchFamily="34" charset="-122"/>
                </a:rPr>
                <a:t>点击添加文本五</a:t>
              </a:r>
              <a:endParaRPr lang="zh-CN" altLang="en-US"/>
            </a:p>
          </p:txBody>
        </p:sp>
        <p:sp>
          <p:nvSpPr>
            <p:cNvPr id="15386" name="椭圆 31"/>
            <p:cNvSpPr>
              <a:spLocks noChangeArrowheads="1"/>
            </p:cNvSpPr>
            <p:nvPr/>
          </p:nvSpPr>
          <p:spPr bwMode="auto">
            <a:xfrm>
              <a:off x="0" y="95800"/>
              <a:ext cx="111922" cy="116174"/>
            </a:xfrm>
            <a:prstGeom prst="ellipse">
              <a:avLst/>
            </a:prstGeom>
            <a:solidFill>
              <a:schemeClr val="accent2"/>
            </a:soli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600" b="1">
                <a:latin typeface="微软雅黑" pitchFamily="34" charset="-122"/>
                <a:ea typeface="微软雅黑" pitchFamily="34" charset="-122"/>
                <a:sym typeface="微软雅黑" pitchFamily="34" charset="-122"/>
              </a:endParaRPr>
            </a:p>
          </p:txBody>
        </p:sp>
      </p:grpSp>
      <p:grpSp>
        <p:nvGrpSpPr>
          <p:cNvPr id="16417" name="组合 32"/>
          <p:cNvGrpSpPr>
            <a:grpSpLocks/>
          </p:cNvGrpSpPr>
          <p:nvPr/>
        </p:nvGrpSpPr>
        <p:grpSpPr bwMode="auto">
          <a:xfrm>
            <a:off x="4948238" y="3967163"/>
            <a:ext cx="2228850" cy="307975"/>
            <a:chOff x="0" y="0"/>
            <a:chExt cx="2229232" cy="307975"/>
          </a:xfrm>
        </p:grpSpPr>
        <p:sp>
          <p:nvSpPr>
            <p:cNvPr id="15383" name="TextBox 32"/>
            <p:cNvSpPr>
              <a:spLocks noChangeArrowheads="1"/>
            </p:cNvSpPr>
            <p:nvPr/>
          </p:nvSpPr>
          <p:spPr bwMode="auto">
            <a:xfrm>
              <a:off x="82932" y="0"/>
              <a:ext cx="2146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FFFFF"/>
                  </a:solidFill>
                  <a:latin typeface="微软雅黑" pitchFamily="34" charset="-122"/>
                  <a:ea typeface="微软雅黑" pitchFamily="34" charset="-122"/>
                  <a:sym typeface="微软雅黑" pitchFamily="34" charset="-122"/>
                </a:rPr>
                <a:t>点击添加文本六</a:t>
              </a:r>
              <a:endParaRPr lang="zh-CN" altLang="en-US"/>
            </a:p>
          </p:txBody>
        </p:sp>
        <p:sp>
          <p:nvSpPr>
            <p:cNvPr id="15384" name="椭圆 34"/>
            <p:cNvSpPr>
              <a:spLocks noChangeArrowheads="1"/>
            </p:cNvSpPr>
            <p:nvPr/>
          </p:nvSpPr>
          <p:spPr bwMode="auto">
            <a:xfrm>
              <a:off x="0" y="96052"/>
              <a:ext cx="111922" cy="116174"/>
            </a:xfrm>
            <a:prstGeom prst="ellipse">
              <a:avLst/>
            </a:prstGeom>
            <a:solidFill>
              <a:schemeClr val="accent2"/>
            </a:soli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600" b="1">
                <a:latin typeface="微软雅黑" pitchFamily="34" charset="-122"/>
                <a:ea typeface="微软雅黑" pitchFamily="34" charset="-122"/>
                <a:sym typeface="微软雅黑" pitchFamily="34" charset="-122"/>
              </a:endParaRPr>
            </a:p>
          </p:txBody>
        </p:sp>
      </p:grpSp>
      <p:sp>
        <p:nvSpPr>
          <p:cNvPr id="16420" name="任意多边形 35"/>
          <p:cNvSpPr>
            <a:spLocks/>
          </p:cNvSpPr>
          <p:nvPr/>
        </p:nvSpPr>
        <p:spPr bwMode="auto">
          <a:xfrm>
            <a:off x="2200275" y="1662113"/>
            <a:ext cx="900113" cy="1009650"/>
          </a:xfrm>
          <a:custGeom>
            <a:avLst/>
            <a:gdLst>
              <a:gd name="T0" fmla="*/ 0 w 1092530"/>
              <a:gd name="T1" fmla="*/ 953791 h 1068780"/>
              <a:gd name="T2" fmla="*/ 741585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21" name="任意多边形 36"/>
          <p:cNvSpPr>
            <a:spLocks/>
          </p:cNvSpPr>
          <p:nvPr/>
        </p:nvSpPr>
        <p:spPr bwMode="auto">
          <a:xfrm>
            <a:off x="2224088" y="2805113"/>
            <a:ext cx="900112" cy="1587"/>
          </a:xfrm>
          <a:custGeom>
            <a:avLst/>
            <a:gdLst>
              <a:gd name="T0" fmla="*/ 0 w 1092530"/>
              <a:gd name="T1" fmla="*/ 2 h 1068780"/>
              <a:gd name="T2" fmla="*/ 741583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22" name="任意多边形 37"/>
          <p:cNvSpPr>
            <a:spLocks/>
          </p:cNvSpPr>
          <p:nvPr/>
        </p:nvSpPr>
        <p:spPr bwMode="auto">
          <a:xfrm flipV="1">
            <a:off x="2200275" y="2932113"/>
            <a:ext cx="900113" cy="1009650"/>
          </a:xfrm>
          <a:custGeom>
            <a:avLst/>
            <a:gdLst>
              <a:gd name="T0" fmla="*/ 0 w 1092530"/>
              <a:gd name="T1" fmla="*/ 953791 h 1068780"/>
              <a:gd name="T2" fmla="*/ 741585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23" name="椭圆 38"/>
          <p:cNvSpPr>
            <a:spLocks noChangeArrowheads="1"/>
          </p:cNvSpPr>
          <p:nvPr/>
        </p:nvSpPr>
        <p:spPr bwMode="auto">
          <a:xfrm>
            <a:off x="990600" y="1704975"/>
            <a:ext cx="1779588" cy="1779588"/>
          </a:xfrm>
          <a:prstGeom prst="ellipse">
            <a:avLst/>
          </a:prstGeom>
          <a:solidFill>
            <a:schemeClr val="bg2"/>
          </a:solidFill>
          <a:ln>
            <a:noFill/>
          </a:ln>
          <a:extLst>
            <a:ext uri="{91240B29-F687-4F45-9708-019B960494DF}">
              <a14:hiddenLine xmlns:a14="http://schemas.microsoft.com/office/drawing/2010/main" w="0">
                <a:solidFill>
                  <a:schemeClr val="accent2"/>
                </a:solidFill>
                <a:bevel/>
                <a:headEnd/>
                <a:tailEnd/>
              </a14:hiddenLine>
            </a:ext>
          </a:extLst>
        </p:spPr>
        <p:txBody>
          <a:bodyPr anchor="ctr"/>
          <a:lstStyle/>
          <a:p>
            <a:pPr marL="0" lvl="2" algn="ctr" eaLnBrk="0" fontAlgn="ctr" hangingPunct="0">
              <a:buClr>
                <a:srgbClr val="FF0000"/>
              </a:buClr>
              <a:buSzPct val="70000"/>
              <a:buFont typeface="Wingdings" pitchFamily="2" charset="2"/>
              <a:buChar char="u"/>
              <a:tabLst>
                <a:tab pos="136525" algn="l"/>
              </a:tabLst>
            </a:pPr>
            <a:endParaRPr lang="zh-CN" altLang="zh-CN" sz="1500" b="1">
              <a:solidFill>
                <a:schemeClr val="bg1"/>
              </a:solidFill>
              <a:latin typeface="微软雅黑" pitchFamily="34" charset="-122"/>
              <a:ea typeface="微软雅黑" pitchFamily="34" charset="-122"/>
              <a:sym typeface="微软雅黑" pitchFamily="34" charset="-122"/>
            </a:endParaRPr>
          </a:p>
        </p:txBody>
      </p:sp>
      <p:sp>
        <p:nvSpPr>
          <p:cNvPr id="16424" name="TextBox 39"/>
          <p:cNvSpPr>
            <a:spLocks noChangeArrowheads="1"/>
          </p:cNvSpPr>
          <p:nvPr/>
        </p:nvSpPr>
        <p:spPr bwMode="auto">
          <a:xfrm>
            <a:off x="1003300" y="2419350"/>
            <a:ext cx="17557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chemeClr val="bg1"/>
                </a:solidFill>
                <a:latin typeface="微软雅黑" pitchFamily="34" charset="-122"/>
                <a:ea typeface="微软雅黑" pitchFamily="34" charset="-122"/>
                <a:sym typeface="微软雅黑" pitchFamily="34" charset="-122"/>
              </a:rPr>
              <a:t>添加标题</a:t>
            </a:r>
            <a:endParaRPr lang="zh-CN" altLang="en-US"/>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500" fill="hold"/>
                                        <p:tgtEl>
                                          <p:spTgt spid="16386"/>
                                        </p:tgtEl>
                                        <p:attrNameLst>
                                          <p:attrName>ppt_x</p:attrName>
                                        </p:attrNameLst>
                                      </p:cBhvr>
                                      <p:tavLst>
                                        <p:tav tm="0">
                                          <p:val>
                                            <p:strVal val="0-#ppt_w/2"/>
                                          </p:val>
                                        </p:tav>
                                        <p:tav tm="100000">
                                          <p:val>
                                            <p:strVal val="#ppt_x"/>
                                          </p:val>
                                        </p:tav>
                                      </p:tavLst>
                                    </p:anim>
                                    <p:anim calcmode="lin" valueType="num">
                                      <p:cBhvr>
                                        <p:cTn id="8" dur="500" fill="hold"/>
                                        <p:tgtEl>
                                          <p:spTgt spid="1638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387"/>
                                        </p:tgtEl>
                                        <p:attrNameLst>
                                          <p:attrName>style.visibility</p:attrName>
                                        </p:attrNameLst>
                                      </p:cBhvr>
                                      <p:to>
                                        <p:strVal val="visible"/>
                                      </p:to>
                                    </p:set>
                                    <p:anim calcmode="lin" valueType="num">
                                      <p:cBhvr>
                                        <p:cTn id="13" dur="500" fill="hold"/>
                                        <p:tgtEl>
                                          <p:spTgt spid="16387"/>
                                        </p:tgtEl>
                                        <p:attrNameLst>
                                          <p:attrName>ppt_x</p:attrName>
                                        </p:attrNameLst>
                                      </p:cBhvr>
                                      <p:tavLst>
                                        <p:tav tm="0">
                                          <p:val>
                                            <p:strVal val="0-#ppt_w/2"/>
                                          </p:val>
                                        </p:tav>
                                        <p:tav tm="100000">
                                          <p:val>
                                            <p:strVal val="#ppt_x"/>
                                          </p:val>
                                        </p:tav>
                                      </p:tavLst>
                                    </p:anim>
                                    <p:anim calcmode="lin" valueType="num">
                                      <p:cBhvr>
                                        <p:cTn id="14" dur="500" fill="hold"/>
                                        <p:tgtEl>
                                          <p:spTgt spid="16387"/>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16388"/>
                                        </p:tgtEl>
                                        <p:attrNameLst>
                                          <p:attrName>style.visibility</p:attrName>
                                        </p:attrNameLst>
                                      </p:cBhvr>
                                      <p:to>
                                        <p:strVal val="visible"/>
                                      </p:to>
                                    </p:set>
                                    <p:anim calcmode="lin" valueType="num">
                                      <p:cBhvr>
                                        <p:cTn id="18" dur="500" fill="hold"/>
                                        <p:tgtEl>
                                          <p:spTgt spid="16388"/>
                                        </p:tgtEl>
                                        <p:attrNameLst>
                                          <p:attrName>ppt_x</p:attrName>
                                        </p:attrNameLst>
                                      </p:cBhvr>
                                      <p:tavLst>
                                        <p:tav tm="0">
                                          <p:val>
                                            <p:strVal val="1+#ppt_w/2"/>
                                          </p:val>
                                        </p:tav>
                                        <p:tav tm="100000">
                                          <p:val>
                                            <p:strVal val="#ppt_x"/>
                                          </p:val>
                                        </p:tav>
                                      </p:tavLst>
                                    </p:anim>
                                    <p:anim calcmode="lin" valueType="num">
                                      <p:cBhvr>
                                        <p:cTn id="19" dur="500" fill="hold"/>
                                        <p:tgtEl>
                                          <p:spTgt spid="16388"/>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16389"/>
                                        </p:tgtEl>
                                        <p:attrNameLst>
                                          <p:attrName>style.visibility</p:attrName>
                                        </p:attrNameLst>
                                      </p:cBhvr>
                                      <p:to>
                                        <p:strVal val="visible"/>
                                      </p:to>
                                    </p:set>
                                    <p:anim calcmode="lin" valueType="num">
                                      <p:cBhvr>
                                        <p:cTn id="23" dur="500" fill="hold"/>
                                        <p:tgtEl>
                                          <p:spTgt spid="16389"/>
                                        </p:tgtEl>
                                        <p:attrNameLst>
                                          <p:attrName>ppt_x</p:attrName>
                                        </p:attrNameLst>
                                      </p:cBhvr>
                                      <p:tavLst>
                                        <p:tav tm="0">
                                          <p:val>
                                            <p:strVal val="1+#ppt_w/2"/>
                                          </p:val>
                                        </p:tav>
                                        <p:tav tm="100000">
                                          <p:val>
                                            <p:strVal val="#ppt_x"/>
                                          </p:val>
                                        </p:tav>
                                      </p:tavLst>
                                    </p:anim>
                                    <p:anim calcmode="lin" valueType="num">
                                      <p:cBhvr>
                                        <p:cTn id="24" dur="500" fill="hold"/>
                                        <p:tgtEl>
                                          <p:spTgt spid="16389"/>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16423"/>
                                        </p:tgtEl>
                                        <p:attrNameLst>
                                          <p:attrName>style.visibility</p:attrName>
                                        </p:attrNameLst>
                                      </p:cBhvr>
                                      <p:to>
                                        <p:strVal val="visible"/>
                                      </p:to>
                                    </p:set>
                                    <p:anim calcmode="lin" valueType="num">
                                      <p:cBhvr>
                                        <p:cTn id="28" dur="500" fill="hold"/>
                                        <p:tgtEl>
                                          <p:spTgt spid="16423"/>
                                        </p:tgtEl>
                                        <p:attrNameLst>
                                          <p:attrName>ppt_x</p:attrName>
                                        </p:attrNameLst>
                                      </p:cBhvr>
                                      <p:tavLst>
                                        <p:tav tm="0">
                                          <p:val>
                                            <p:strVal val="0-#ppt_w/2"/>
                                          </p:val>
                                        </p:tav>
                                        <p:tav tm="100000">
                                          <p:val>
                                            <p:strVal val="#ppt_x"/>
                                          </p:val>
                                        </p:tav>
                                      </p:tavLst>
                                    </p:anim>
                                    <p:anim calcmode="lin" valueType="num">
                                      <p:cBhvr>
                                        <p:cTn id="29" dur="500" fill="hold"/>
                                        <p:tgtEl>
                                          <p:spTgt spid="16423"/>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000"/>
                            </p:stCondLst>
                            <p:childTnLst>
                              <p:par>
                                <p:cTn id="31" presetID="12" presetClass="entr" presetSubtype="4" fill="hold" grpId="0" nodeType="afterEffect">
                                  <p:stCondLst>
                                    <p:cond delay="0"/>
                                  </p:stCondLst>
                                  <p:childTnLst>
                                    <p:set>
                                      <p:cBhvr>
                                        <p:cTn id="32" dur="1" fill="hold">
                                          <p:stCondLst>
                                            <p:cond delay="0"/>
                                          </p:stCondLst>
                                        </p:cTn>
                                        <p:tgtEl>
                                          <p:spTgt spid="16424"/>
                                        </p:tgtEl>
                                        <p:attrNameLst>
                                          <p:attrName>style.visibility</p:attrName>
                                        </p:attrNameLst>
                                      </p:cBhvr>
                                      <p:to>
                                        <p:strVal val="visible"/>
                                      </p:to>
                                    </p:set>
                                    <p:animEffect>
                                      <p:cBhvr>
                                        <p:cTn id="33" dur="500"/>
                                        <p:tgtEl>
                                          <p:spTgt spid="16424"/>
                                        </p:tgtEl>
                                      </p:cBhvr>
                                    </p:animEffect>
                                  </p:childTnLst>
                                </p:cTn>
                              </p:par>
                            </p:childTnLst>
                          </p:cTn>
                        </p:par>
                        <p:par>
                          <p:cTn id="34" fill="hold" nodeType="afterGroup">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6420"/>
                                        </p:tgtEl>
                                        <p:attrNameLst>
                                          <p:attrName>style.visibility</p:attrName>
                                        </p:attrNameLst>
                                      </p:cBhvr>
                                      <p:to>
                                        <p:strVal val="visible"/>
                                      </p:to>
                                    </p:set>
                                    <p:animEffect>
                                      <p:cBhvr>
                                        <p:cTn id="37" dur="1000"/>
                                        <p:tgtEl>
                                          <p:spTgt spid="16420"/>
                                        </p:tgtEl>
                                      </p:cBhvr>
                                    </p:animEffect>
                                  </p:childTnLst>
                                </p:cTn>
                              </p:par>
                            </p:childTnLst>
                          </p:cTn>
                        </p:par>
                        <p:par>
                          <p:cTn id="38" fill="hold" nodeType="afterGroup">
                            <p:stCondLst>
                              <p:cond delay="3500"/>
                            </p:stCondLst>
                            <p:childTnLst>
                              <p:par>
                                <p:cTn id="39" presetID="2" presetClass="entr" presetSubtype="8" fill="hold" nodeType="afterEffect">
                                  <p:stCondLst>
                                    <p:cond delay="0"/>
                                  </p:stCondLst>
                                  <p:childTnLst>
                                    <p:set>
                                      <p:cBhvr>
                                        <p:cTn id="40" dur="1" fill="hold">
                                          <p:stCondLst>
                                            <p:cond delay="0"/>
                                          </p:stCondLst>
                                        </p:cTn>
                                        <p:tgtEl>
                                          <p:spTgt spid="16393"/>
                                        </p:tgtEl>
                                        <p:attrNameLst>
                                          <p:attrName>style.visibility</p:attrName>
                                        </p:attrNameLst>
                                      </p:cBhvr>
                                      <p:to>
                                        <p:strVal val="visible"/>
                                      </p:to>
                                    </p:set>
                                    <p:anim calcmode="lin" valueType="num">
                                      <p:cBhvr>
                                        <p:cTn id="41" dur="500" fill="hold"/>
                                        <p:tgtEl>
                                          <p:spTgt spid="16393"/>
                                        </p:tgtEl>
                                        <p:attrNameLst>
                                          <p:attrName>ppt_x</p:attrName>
                                        </p:attrNameLst>
                                      </p:cBhvr>
                                      <p:tavLst>
                                        <p:tav tm="0">
                                          <p:val>
                                            <p:strVal val="0-#ppt_w/2"/>
                                          </p:val>
                                        </p:tav>
                                        <p:tav tm="100000">
                                          <p:val>
                                            <p:strVal val="#ppt_x"/>
                                          </p:val>
                                        </p:tav>
                                      </p:tavLst>
                                    </p:anim>
                                    <p:anim calcmode="lin" valueType="num">
                                      <p:cBhvr>
                                        <p:cTn id="42" dur="500" fill="hold"/>
                                        <p:tgtEl>
                                          <p:spTgt spid="16393"/>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4000"/>
                            </p:stCondLst>
                            <p:childTnLst>
                              <p:par>
                                <p:cTn id="44" presetID="23" presetClass="entr" presetSubtype="16" fill="hold" grpId="0" nodeType="afterEffect">
                                  <p:stCondLst>
                                    <p:cond delay="0"/>
                                  </p:stCondLst>
                                  <p:childTnLst>
                                    <p:set>
                                      <p:cBhvr>
                                        <p:cTn id="45" dur="1" fill="hold">
                                          <p:stCondLst>
                                            <p:cond delay="0"/>
                                          </p:stCondLst>
                                        </p:cTn>
                                        <p:tgtEl>
                                          <p:spTgt spid="16392"/>
                                        </p:tgtEl>
                                        <p:attrNameLst>
                                          <p:attrName>style.visibility</p:attrName>
                                        </p:attrNameLst>
                                      </p:cBhvr>
                                      <p:to>
                                        <p:strVal val="visible"/>
                                      </p:to>
                                    </p:set>
                                    <p:anim calcmode="lin" valueType="num">
                                      <p:cBhvr>
                                        <p:cTn id="46" dur="500" fill="hold"/>
                                        <p:tgtEl>
                                          <p:spTgt spid="16392"/>
                                        </p:tgtEl>
                                        <p:attrNameLst>
                                          <p:attrName>ppt_w</p:attrName>
                                        </p:attrNameLst>
                                      </p:cBhvr>
                                      <p:tavLst>
                                        <p:tav tm="0">
                                          <p:val>
                                            <p:fltVal val="0"/>
                                          </p:val>
                                        </p:tav>
                                        <p:tav tm="100000">
                                          <p:val>
                                            <p:strVal val="#ppt_w"/>
                                          </p:val>
                                        </p:tav>
                                      </p:tavLst>
                                    </p:anim>
                                    <p:anim calcmode="lin" valueType="num">
                                      <p:cBhvr>
                                        <p:cTn id="47" dur="500" fill="hold"/>
                                        <p:tgtEl>
                                          <p:spTgt spid="16392"/>
                                        </p:tgtEl>
                                        <p:attrNameLst>
                                          <p:attrName>ppt_h</p:attrName>
                                        </p:attrNameLst>
                                      </p:cBhvr>
                                      <p:tavLst>
                                        <p:tav tm="0">
                                          <p:val>
                                            <p:fltVal val="0"/>
                                          </p:val>
                                        </p:tav>
                                        <p:tav tm="100000">
                                          <p:val>
                                            <p:strVal val="#ppt_h"/>
                                          </p:val>
                                        </p:tav>
                                      </p:tavLst>
                                    </p:anim>
                                  </p:childTnLst>
                                </p:cTn>
                              </p:par>
                            </p:childTnLst>
                          </p:cTn>
                        </p:par>
                        <p:par>
                          <p:cTn id="48" fill="hold" nodeType="afterGroup">
                            <p:stCondLst>
                              <p:cond delay="4500"/>
                            </p:stCondLst>
                            <p:childTnLst>
                              <p:par>
                                <p:cTn id="49" presetID="12" presetClass="entr" presetSubtype="2" fill="hold" nodeType="afterEffect">
                                  <p:stCondLst>
                                    <p:cond delay="0"/>
                                  </p:stCondLst>
                                  <p:childTnLst>
                                    <p:set>
                                      <p:cBhvr>
                                        <p:cTn id="50" dur="1" fill="hold">
                                          <p:stCondLst>
                                            <p:cond delay="0"/>
                                          </p:stCondLst>
                                        </p:cTn>
                                        <p:tgtEl>
                                          <p:spTgt spid="16402"/>
                                        </p:tgtEl>
                                        <p:attrNameLst>
                                          <p:attrName>style.visibility</p:attrName>
                                        </p:attrNameLst>
                                      </p:cBhvr>
                                      <p:to>
                                        <p:strVal val="visible"/>
                                      </p:to>
                                    </p:set>
                                    <p:animEffect>
                                      <p:cBhvr>
                                        <p:cTn id="51" dur="500"/>
                                        <p:tgtEl>
                                          <p:spTgt spid="16402"/>
                                        </p:tgtEl>
                                      </p:cBhvr>
                                    </p:animEffect>
                                  </p:childTnLst>
                                </p:cTn>
                              </p:par>
                            </p:childTnLst>
                          </p:cTn>
                        </p:par>
                        <p:par>
                          <p:cTn id="52" fill="hold" nodeType="afterGroup">
                            <p:stCondLst>
                              <p:cond delay="5000"/>
                            </p:stCondLst>
                            <p:childTnLst>
                              <p:par>
                                <p:cTn id="53" presetID="12" presetClass="entr" presetSubtype="2" fill="hold" nodeType="afterEffect">
                                  <p:stCondLst>
                                    <p:cond delay="0"/>
                                  </p:stCondLst>
                                  <p:childTnLst>
                                    <p:set>
                                      <p:cBhvr>
                                        <p:cTn id="54" dur="1" fill="hold">
                                          <p:stCondLst>
                                            <p:cond delay="0"/>
                                          </p:stCondLst>
                                        </p:cTn>
                                        <p:tgtEl>
                                          <p:spTgt spid="16405"/>
                                        </p:tgtEl>
                                        <p:attrNameLst>
                                          <p:attrName>style.visibility</p:attrName>
                                        </p:attrNameLst>
                                      </p:cBhvr>
                                      <p:to>
                                        <p:strVal val="visible"/>
                                      </p:to>
                                    </p:set>
                                    <p:animEffect>
                                      <p:cBhvr>
                                        <p:cTn id="55" dur="500"/>
                                        <p:tgtEl>
                                          <p:spTgt spid="16405"/>
                                        </p:tgtEl>
                                      </p:cBhvr>
                                    </p:animEffect>
                                  </p:childTnLst>
                                </p:cTn>
                              </p:par>
                            </p:childTnLst>
                          </p:cTn>
                        </p:par>
                        <p:par>
                          <p:cTn id="56" fill="hold" nodeType="afterGroup">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16421"/>
                                        </p:tgtEl>
                                        <p:attrNameLst>
                                          <p:attrName>style.visibility</p:attrName>
                                        </p:attrNameLst>
                                      </p:cBhvr>
                                      <p:to>
                                        <p:strVal val="visible"/>
                                      </p:to>
                                    </p:set>
                                    <p:animEffect>
                                      <p:cBhvr>
                                        <p:cTn id="59" dur="1000"/>
                                        <p:tgtEl>
                                          <p:spTgt spid="16421"/>
                                        </p:tgtEl>
                                      </p:cBhvr>
                                    </p:animEffect>
                                  </p:childTnLst>
                                </p:cTn>
                              </p:par>
                            </p:childTnLst>
                          </p:cTn>
                        </p:par>
                        <p:par>
                          <p:cTn id="60" fill="hold" nodeType="afterGroup">
                            <p:stCondLst>
                              <p:cond delay="6500"/>
                            </p:stCondLst>
                            <p:childTnLst>
                              <p:par>
                                <p:cTn id="61" presetID="2" presetClass="entr" presetSubtype="8" fill="hold" nodeType="afterEffect">
                                  <p:stCondLst>
                                    <p:cond delay="0"/>
                                  </p:stCondLst>
                                  <p:childTnLst>
                                    <p:set>
                                      <p:cBhvr>
                                        <p:cTn id="62" dur="1" fill="hold">
                                          <p:stCondLst>
                                            <p:cond delay="0"/>
                                          </p:stCondLst>
                                        </p:cTn>
                                        <p:tgtEl>
                                          <p:spTgt spid="16396"/>
                                        </p:tgtEl>
                                        <p:attrNameLst>
                                          <p:attrName>style.visibility</p:attrName>
                                        </p:attrNameLst>
                                      </p:cBhvr>
                                      <p:to>
                                        <p:strVal val="visible"/>
                                      </p:to>
                                    </p:set>
                                    <p:anim calcmode="lin" valueType="num">
                                      <p:cBhvr>
                                        <p:cTn id="63" dur="500" fill="hold"/>
                                        <p:tgtEl>
                                          <p:spTgt spid="16396"/>
                                        </p:tgtEl>
                                        <p:attrNameLst>
                                          <p:attrName>ppt_x</p:attrName>
                                        </p:attrNameLst>
                                      </p:cBhvr>
                                      <p:tavLst>
                                        <p:tav tm="0">
                                          <p:val>
                                            <p:strVal val="0-#ppt_w/2"/>
                                          </p:val>
                                        </p:tav>
                                        <p:tav tm="100000">
                                          <p:val>
                                            <p:strVal val="#ppt_x"/>
                                          </p:val>
                                        </p:tav>
                                      </p:tavLst>
                                    </p:anim>
                                    <p:anim calcmode="lin" valueType="num">
                                      <p:cBhvr>
                                        <p:cTn id="64" dur="500" fill="hold"/>
                                        <p:tgtEl>
                                          <p:spTgt spid="16396"/>
                                        </p:tgtEl>
                                        <p:attrNameLst>
                                          <p:attrName>ppt_y</p:attrName>
                                        </p:attrNameLst>
                                      </p:cBhvr>
                                      <p:tavLst>
                                        <p:tav tm="0">
                                          <p:val>
                                            <p:strVal val="#ppt_y"/>
                                          </p:val>
                                        </p:tav>
                                        <p:tav tm="100000">
                                          <p:val>
                                            <p:strVal val="#ppt_y"/>
                                          </p:val>
                                        </p:tav>
                                      </p:tavLst>
                                    </p:anim>
                                  </p:childTnLst>
                                </p:cTn>
                              </p:par>
                            </p:childTnLst>
                          </p:cTn>
                        </p:par>
                        <p:par>
                          <p:cTn id="65" fill="hold" nodeType="afterGroup">
                            <p:stCondLst>
                              <p:cond delay="7000"/>
                            </p:stCondLst>
                            <p:childTnLst>
                              <p:par>
                                <p:cTn id="66" presetID="23" presetClass="entr" presetSubtype="16" fill="hold" grpId="0" nodeType="afterEffect">
                                  <p:stCondLst>
                                    <p:cond delay="0"/>
                                  </p:stCondLst>
                                  <p:childTnLst>
                                    <p:set>
                                      <p:cBhvr>
                                        <p:cTn id="67" dur="1" fill="hold">
                                          <p:stCondLst>
                                            <p:cond delay="0"/>
                                          </p:stCondLst>
                                        </p:cTn>
                                        <p:tgtEl>
                                          <p:spTgt spid="16391"/>
                                        </p:tgtEl>
                                        <p:attrNameLst>
                                          <p:attrName>style.visibility</p:attrName>
                                        </p:attrNameLst>
                                      </p:cBhvr>
                                      <p:to>
                                        <p:strVal val="visible"/>
                                      </p:to>
                                    </p:set>
                                    <p:anim calcmode="lin" valueType="num">
                                      <p:cBhvr>
                                        <p:cTn id="68" dur="500" fill="hold"/>
                                        <p:tgtEl>
                                          <p:spTgt spid="16391"/>
                                        </p:tgtEl>
                                        <p:attrNameLst>
                                          <p:attrName>ppt_w</p:attrName>
                                        </p:attrNameLst>
                                      </p:cBhvr>
                                      <p:tavLst>
                                        <p:tav tm="0">
                                          <p:val>
                                            <p:fltVal val="0"/>
                                          </p:val>
                                        </p:tav>
                                        <p:tav tm="100000">
                                          <p:val>
                                            <p:strVal val="#ppt_w"/>
                                          </p:val>
                                        </p:tav>
                                      </p:tavLst>
                                    </p:anim>
                                    <p:anim calcmode="lin" valueType="num">
                                      <p:cBhvr>
                                        <p:cTn id="69" dur="500" fill="hold"/>
                                        <p:tgtEl>
                                          <p:spTgt spid="16391"/>
                                        </p:tgtEl>
                                        <p:attrNameLst>
                                          <p:attrName>ppt_h</p:attrName>
                                        </p:attrNameLst>
                                      </p:cBhvr>
                                      <p:tavLst>
                                        <p:tav tm="0">
                                          <p:val>
                                            <p:fltVal val="0"/>
                                          </p:val>
                                        </p:tav>
                                        <p:tav tm="100000">
                                          <p:val>
                                            <p:strVal val="#ppt_h"/>
                                          </p:val>
                                        </p:tav>
                                      </p:tavLst>
                                    </p:anim>
                                  </p:childTnLst>
                                </p:cTn>
                              </p:par>
                            </p:childTnLst>
                          </p:cTn>
                        </p:par>
                        <p:par>
                          <p:cTn id="70" fill="hold" nodeType="afterGroup">
                            <p:stCondLst>
                              <p:cond delay="7500"/>
                            </p:stCondLst>
                            <p:childTnLst>
                              <p:par>
                                <p:cTn id="71" presetID="12" presetClass="entr" presetSubtype="2" fill="hold" nodeType="afterEffect">
                                  <p:stCondLst>
                                    <p:cond delay="0"/>
                                  </p:stCondLst>
                                  <p:childTnLst>
                                    <p:set>
                                      <p:cBhvr>
                                        <p:cTn id="72" dur="1" fill="hold">
                                          <p:stCondLst>
                                            <p:cond delay="0"/>
                                          </p:stCondLst>
                                        </p:cTn>
                                        <p:tgtEl>
                                          <p:spTgt spid="16408"/>
                                        </p:tgtEl>
                                        <p:attrNameLst>
                                          <p:attrName>style.visibility</p:attrName>
                                        </p:attrNameLst>
                                      </p:cBhvr>
                                      <p:to>
                                        <p:strVal val="visible"/>
                                      </p:to>
                                    </p:set>
                                    <p:animEffect>
                                      <p:cBhvr>
                                        <p:cTn id="73" dur="500"/>
                                        <p:tgtEl>
                                          <p:spTgt spid="16408"/>
                                        </p:tgtEl>
                                      </p:cBhvr>
                                    </p:animEffect>
                                  </p:childTnLst>
                                </p:cTn>
                              </p:par>
                            </p:childTnLst>
                          </p:cTn>
                        </p:par>
                        <p:par>
                          <p:cTn id="74" fill="hold" nodeType="afterGroup">
                            <p:stCondLst>
                              <p:cond delay="8000"/>
                            </p:stCondLst>
                            <p:childTnLst>
                              <p:par>
                                <p:cTn id="75" presetID="12" presetClass="entr" presetSubtype="2" fill="hold" nodeType="afterEffect">
                                  <p:stCondLst>
                                    <p:cond delay="0"/>
                                  </p:stCondLst>
                                  <p:childTnLst>
                                    <p:set>
                                      <p:cBhvr>
                                        <p:cTn id="76" dur="1" fill="hold">
                                          <p:stCondLst>
                                            <p:cond delay="0"/>
                                          </p:stCondLst>
                                        </p:cTn>
                                        <p:tgtEl>
                                          <p:spTgt spid="16411"/>
                                        </p:tgtEl>
                                        <p:attrNameLst>
                                          <p:attrName>style.visibility</p:attrName>
                                        </p:attrNameLst>
                                      </p:cBhvr>
                                      <p:to>
                                        <p:strVal val="visible"/>
                                      </p:to>
                                    </p:set>
                                    <p:animEffect>
                                      <p:cBhvr>
                                        <p:cTn id="77" dur="500"/>
                                        <p:tgtEl>
                                          <p:spTgt spid="16411"/>
                                        </p:tgtEl>
                                      </p:cBhvr>
                                    </p:animEffect>
                                  </p:childTnLst>
                                </p:cTn>
                              </p:par>
                            </p:childTnLst>
                          </p:cTn>
                        </p:par>
                        <p:par>
                          <p:cTn id="78" fill="hold" nodeType="afterGroup">
                            <p:stCondLst>
                              <p:cond delay="8500"/>
                            </p:stCondLst>
                            <p:childTnLst>
                              <p:par>
                                <p:cTn id="79" presetID="10" presetClass="entr" presetSubtype="0" fill="hold" grpId="0" nodeType="afterEffect">
                                  <p:stCondLst>
                                    <p:cond delay="0"/>
                                  </p:stCondLst>
                                  <p:childTnLst>
                                    <p:set>
                                      <p:cBhvr>
                                        <p:cTn id="80" dur="1" fill="hold">
                                          <p:stCondLst>
                                            <p:cond delay="0"/>
                                          </p:stCondLst>
                                        </p:cTn>
                                        <p:tgtEl>
                                          <p:spTgt spid="16422"/>
                                        </p:tgtEl>
                                        <p:attrNameLst>
                                          <p:attrName>style.visibility</p:attrName>
                                        </p:attrNameLst>
                                      </p:cBhvr>
                                      <p:to>
                                        <p:strVal val="visible"/>
                                      </p:to>
                                    </p:set>
                                    <p:animEffect>
                                      <p:cBhvr>
                                        <p:cTn id="81" dur="1000"/>
                                        <p:tgtEl>
                                          <p:spTgt spid="16422"/>
                                        </p:tgtEl>
                                      </p:cBhvr>
                                    </p:animEffect>
                                  </p:childTnLst>
                                </p:cTn>
                              </p:par>
                            </p:childTnLst>
                          </p:cTn>
                        </p:par>
                        <p:par>
                          <p:cTn id="82" fill="hold" nodeType="afterGroup">
                            <p:stCondLst>
                              <p:cond delay="9500"/>
                            </p:stCondLst>
                            <p:childTnLst>
                              <p:par>
                                <p:cTn id="83" presetID="2" presetClass="entr" presetSubtype="8" fill="hold" nodeType="afterEffect">
                                  <p:stCondLst>
                                    <p:cond delay="0"/>
                                  </p:stCondLst>
                                  <p:childTnLst>
                                    <p:set>
                                      <p:cBhvr>
                                        <p:cTn id="84" dur="1" fill="hold">
                                          <p:stCondLst>
                                            <p:cond delay="0"/>
                                          </p:stCondLst>
                                        </p:cTn>
                                        <p:tgtEl>
                                          <p:spTgt spid="16399"/>
                                        </p:tgtEl>
                                        <p:attrNameLst>
                                          <p:attrName>style.visibility</p:attrName>
                                        </p:attrNameLst>
                                      </p:cBhvr>
                                      <p:to>
                                        <p:strVal val="visible"/>
                                      </p:to>
                                    </p:set>
                                    <p:anim calcmode="lin" valueType="num">
                                      <p:cBhvr>
                                        <p:cTn id="85" dur="500" fill="hold"/>
                                        <p:tgtEl>
                                          <p:spTgt spid="16399"/>
                                        </p:tgtEl>
                                        <p:attrNameLst>
                                          <p:attrName>ppt_x</p:attrName>
                                        </p:attrNameLst>
                                      </p:cBhvr>
                                      <p:tavLst>
                                        <p:tav tm="0">
                                          <p:val>
                                            <p:strVal val="0-#ppt_w/2"/>
                                          </p:val>
                                        </p:tav>
                                        <p:tav tm="100000">
                                          <p:val>
                                            <p:strVal val="#ppt_x"/>
                                          </p:val>
                                        </p:tav>
                                      </p:tavLst>
                                    </p:anim>
                                    <p:anim calcmode="lin" valueType="num">
                                      <p:cBhvr>
                                        <p:cTn id="86" dur="500" fill="hold"/>
                                        <p:tgtEl>
                                          <p:spTgt spid="16399"/>
                                        </p:tgtEl>
                                        <p:attrNameLst>
                                          <p:attrName>ppt_y</p:attrName>
                                        </p:attrNameLst>
                                      </p:cBhvr>
                                      <p:tavLst>
                                        <p:tav tm="0">
                                          <p:val>
                                            <p:strVal val="#ppt_y"/>
                                          </p:val>
                                        </p:tav>
                                        <p:tav tm="100000">
                                          <p:val>
                                            <p:strVal val="#ppt_y"/>
                                          </p:val>
                                        </p:tav>
                                      </p:tavLst>
                                    </p:anim>
                                  </p:childTnLst>
                                </p:cTn>
                              </p:par>
                            </p:childTnLst>
                          </p:cTn>
                        </p:par>
                        <p:par>
                          <p:cTn id="87" fill="hold" nodeType="afterGroup">
                            <p:stCondLst>
                              <p:cond delay="10000"/>
                            </p:stCondLst>
                            <p:childTnLst>
                              <p:par>
                                <p:cTn id="88" presetID="23" presetClass="entr" presetSubtype="16" fill="hold" grpId="0" nodeType="afterEffect">
                                  <p:stCondLst>
                                    <p:cond delay="0"/>
                                  </p:stCondLst>
                                  <p:childTnLst>
                                    <p:set>
                                      <p:cBhvr>
                                        <p:cTn id="89" dur="1" fill="hold">
                                          <p:stCondLst>
                                            <p:cond delay="0"/>
                                          </p:stCondLst>
                                        </p:cTn>
                                        <p:tgtEl>
                                          <p:spTgt spid="16390"/>
                                        </p:tgtEl>
                                        <p:attrNameLst>
                                          <p:attrName>style.visibility</p:attrName>
                                        </p:attrNameLst>
                                      </p:cBhvr>
                                      <p:to>
                                        <p:strVal val="visible"/>
                                      </p:to>
                                    </p:set>
                                    <p:anim calcmode="lin" valueType="num">
                                      <p:cBhvr>
                                        <p:cTn id="90" dur="500" fill="hold"/>
                                        <p:tgtEl>
                                          <p:spTgt spid="16390"/>
                                        </p:tgtEl>
                                        <p:attrNameLst>
                                          <p:attrName>ppt_w</p:attrName>
                                        </p:attrNameLst>
                                      </p:cBhvr>
                                      <p:tavLst>
                                        <p:tav tm="0">
                                          <p:val>
                                            <p:fltVal val="0"/>
                                          </p:val>
                                        </p:tav>
                                        <p:tav tm="100000">
                                          <p:val>
                                            <p:strVal val="#ppt_w"/>
                                          </p:val>
                                        </p:tav>
                                      </p:tavLst>
                                    </p:anim>
                                    <p:anim calcmode="lin" valueType="num">
                                      <p:cBhvr>
                                        <p:cTn id="91" dur="500" fill="hold"/>
                                        <p:tgtEl>
                                          <p:spTgt spid="16390"/>
                                        </p:tgtEl>
                                        <p:attrNameLst>
                                          <p:attrName>ppt_h</p:attrName>
                                        </p:attrNameLst>
                                      </p:cBhvr>
                                      <p:tavLst>
                                        <p:tav tm="0">
                                          <p:val>
                                            <p:fltVal val="0"/>
                                          </p:val>
                                        </p:tav>
                                        <p:tav tm="100000">
                                          <p:val>
                                            <p:strVal val="#ppt_h"/>
                                          </p:val>
                                        </p:tav>
                                      </p:tavLst>
                                    </p:anim>
                                  </p:childTnLst>
                                </p:cTn>
                              </p:par>
                            </p:childTnLst>
                          </p:cTn>
                        </p:par>
                        <p:par>
                          <p:cTn id="92" fill="hold" nodeType="afterGroup">
                            <p:stCondLst>
                              <p:cond delay="10500"/>
                            </p:stCondLst>
                            <p:childTnLst>
                              <p:par>
                                <p:cTn id="93" presetID="12" presetClass="entr" presetSubtype="2" fill="hold" nodeType="afterEffect">
                                  <p:stCondLst>
                                    <p:cond delay="0"/>
                                  </p:stCondLst>
                                  <p:childTnLst>
                                    <p:set>
                                      <p:cBhvr>
                                        <p:cTn id="94" dur="1" fill="hold">
                                          <p:stCondLst>
                                            <p:cond delay="0"/>
                                          </p:stCondLst>
                                        </p:cTn>
                                        <p:tgtEl>
                                          <p:spTgt spid="16414"/>
                                        </p:tgtEl>
                                        <p:attrNameLst>
                                          <p:attrName>style.visibility</p:attrName>
                                        </p:attrNameLst>
                                      </p:cBhvr>
                                      <p:to>
                                        <p:strVal val="visible"/>
                                      </p:to>
                                    </p:set>
                                    <p:animEffect>
                                      <p:cBhvr>
                                        <p:cTn id="95" dur="500"/>
                                        <p:tgtEl>
                                          <p:spTgt spid="16414"/>
                                        </p:tgtEl>
                                      </p:cBhvr>
                                    </p:animEffect>
                                  </p:childTnLst>
                                </p:cTn>
                              </p:par>
                            </p:childTnLst>
                          </p:cTn>
                        </p:par>
                        <p:par>
                          <p:cTn id="96" fill="hold" nodeType="afterGroup">
                            <p:stCondLst>
                              <p:cond delay="11000"/>
                            </p:stCondLst>
                            <p:childTnLst>
                              <p:par>
                                <p:cTn id="97" presetID="12" presetClass="entr" presetSubtype="2" fill="hold" nodeType="afterEffect">
                                  <p:stCondLst>
                                    <p:cond delay="0"/>
                                  </p:stCondLst>
                                  <p:childTnLst>
                                    <p:set>
                                      <p:cBhvr>
                                        <p:cTn id="98" dur="1" fill="hold">
                                          <p:stCondLst>
                                            <p:cond delay="0"/>
                                          </p:stCondLst>
                                        </p:cTn>
                                        <p:tgtEl>
                                          <p:spTgt spid="16417"/>
                                        </p:tgtEl>
                                        <p:attrNameLst>
                                          <p:attrName>style.visibility</p:attrName>
                                        </p:attrNameLst>
                                      </p:cBhvr>
                                      <p:to>
                                        <p:strVal val="visible"/>
                                      </p:to>
                                    </p:set>
                                    <p:animEffect>
                                      <p:cBhvr>
                                        <p:cTn id="99" dur="500"/>
                                        <p:tgtEl>
                                          <p:spTgt spid="16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ldLvl="0" animBg="1" autoUpdateAnimBg="0"/>
      <p:bldP spid="16387" grpId="0" bldLvl="0" autoUpdateAnimBg="0"/>
      <p:bldP spid="16388" grpId="0" bldLvl="0" animBg="1" autoUpdateAnimBg="0"/>
      <p:bldP spid="16389" grpId="0" bldLvl="0" animBg="1" autoUpdateAnimBg="0"/>
      <p:bldP spid="16390" grpId="0" bldLvl="0" animBg="1" autoUpdateAnimBg="0"/>
      <p:bldP spid="16391" grpId="0" bldLvl="0" animBg="1" autoUpdateAnimBg="0"/>
      <p:bldP spid="16392" grpId="0" bldLvl="0" animBg="1" autoUpdateAnimBg="0"/>
      <p:bldP spid="16420" grpId="0" animBg="1"/>
      <p:bldP spid="16421" grpId="0" animBg="1"/>
      <p:bldP spid="16422" grpId="0" animBg="1"/>
      <p:bldP spid="16423" grpId="0" bldLvl="0" animBg="1" autoUpdateAnimBg="0"/>
      <p:bldP spid="16424"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11"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17412"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17413"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17414" name="组合 5"/>
          <p:cNvGrpSpPr>
            <a:grpSpLocks/>
          </p:cNvGrpSpPr>
          <p:nvPr/>
        </p:nvGrpSpPr>
        <p:grpSpPr bwMode="auto">
          <a:xfrm>
            <a:off x="1050925" y="3057525"/>
            <a:ext cx="4111625" cy="1358900"/>
            <a:chOff x="0" y="0"/>
            <a:chExt cx="4113212" cy="1358900"/>
          </a:xfrm>
        </p:grpSpPr>
        <p:grpSp>
          <p:nvGrpSpPr>
            <p:cNvPr id="16424" name="Group 3"/>
            <p:cNvGrpSpPr>
              <a:grpSpLocks/>
            </p:cNvGrpSpPr>
            <p:nvPr/>
          </p:nvGrpSpPr>
          <p:grpSpPr bwMode="auto">
            <a:xfrm>
              <a:off x="0" y="0"/>
              <a:ext cx="4113212" cy="1358900"/>
              <a:chOff x="0" y="0"/>
              <a:chExt cx="3229" cy="1067"/>
            </a:xfrm>
          </p:grpSpPr>
          <p:sp>
            <p:nvSpPr>
              <p:cNvPr id="16426" name="Freeform 4"/>
              <p:cNvSpPr>
                <a:spLocks noChangeArrowheads="1"/>
              </p:cNvSpPr>
              <p:nvPr/>
            </p:nvSpPr>
            <p:spPr bwMode="auto">
              <a:xfrm>
                <a:off x="1" y="0"/>
                <a:ext cx="3167" cy="552"/>
              </a:xfrm>
              <a:custGeom>
                <a:avLst/>
                <a:gdLst>
                  <a:gd name="T0" fmla="*/ 4161 w 2763"/>
                  <a:gd name="T1" fmla="*/ 385 h 450"/>
                  <a:gd name="T2" fmla="*/ 3111 w 2763"/>
                  <a:gd name="T3" fmla="*/ 0 h 450"/>
                  <a:gd name="T4" fmla="*/ 0 w 2763"/>
                  <a:gd name="T5" fmla="*/ 341 h 450"/>
                  <a:gd name="T6" fmla="*/ 988 w 2763"/>
                  <a:gd name="T7" fmla="*/ 830 h 450"/>
                  <a:gd name="T8" fmla="*/ 998 w 2763"/>
                  <a:gd name="T9" fmla="*/ 817 h 450"/>
                  <a:gd name="T10" fmla="*/ 4161 w 2763"/>
                  <a:gd name="T11" fmla="*/ 385 h 450"/>
                  <a:gd name="T12" fmla="*/ 0 60000 65536"/>
                  <a:gd name="T13" fmla="*/ 0 60000 65536"/>
                  <a:gd name="T14" fmla="*/ 0 60000 65536"/>
                  <a:gd name="T15" fmla="*/ 0 60000 65536"/>
                  <a:gd name="T16" fmla="*/ 0 60000 65536"/>
                  <a:gd name="T17" fmla="*/ 0 60000 65536"/>
                  <a:gd name="T18" fmla="*/ 0 w 2763"/>
                  <a:gd name="T19" fmla="*/ 0 h 450"/>
                  <a:gd name="T20" fmla="*/ 2763 w 2763"/>
                  <a:gd name="T21" fmla="*/ 450 h 450"/>
                </a:gdLst>
                <a:ahLst/>
                <a:cxnLst>
                  <a:cxn ang="T12">
                    <a:pos x="T0" y="T1"/>
                  </a:cxn>
                  <a:cxn ang="T13">
                    <a:pos x="T2" y="T3"/>
                  </a:cxn>
                  <a:cxn ang="T14">
                    <a:pos x="T4" y="T5"/>
                  </a:cxn>
                  <a:cxn ang="T15">
                    <a:pos x="T6" y="T7"/>
                  </a:cxn>
                  <a:cxn ang="T16">
                    <a:pos x="T8" y="T9"/>
                  </a:cxn>
                  <a:cxn ang="T17">
                    <a:pos x="T10" y="T11"/>
                  </a:cxn>
                </a:cxnLst>
                <a:rect l="T18" t="T19" r="T20" b="T21"/>
                <a:pathLst>
                  <a:path w="2763" h="450">
                    <a:moveTo>
                      <a:pt x="2763" y="209"/>
                    </a:moveTo>
                    <a:lnTo>
                      <a:pt x="2066" y="0"/>
                    </a:lnTo>
                    <a:lnTo>
                      <a:pt x="0" y="185"/>
                    </a:lnTo>
                    <a:lnTo>
                      <a:pt x="656" y="450"/>
                    </a:lnTo>
                    <a:lnTo>
                      <a:pt x="663" y="443"/>
                    </a:lnTo>
                    <a:lnTo>
                      <a:pt x="2763" y="209"/>
                    </a:lnTo>
                    <a:close/>
                  </a:path>
                </a:pathLst>
              </a:custGeom>
              <a:gradFill rotWithShape="1">
                <a:gsLst>
                  <a:gs pos="0">
                    <a:srgbClr val="333333"/>
                  </a:gs>
                  <a:gs pos="100000">
                    <a:srgbClr val="5F5F5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16427" name="Group 5"/>
              <p:cNvGrpSpPr>
                <a:grpSpLocks/>
              </p:cNvGrpSpPr>
              <p:nvPr/>
            </p:nvGrpSpPr>
            <p:grpSpPr bwMode="auto">
              <a:xfrm>
                <a:off x="0" y="227"/>
                <a:ext cx="3229" cy="840"/>
                <a:chOff x="0" y="0"/>
                <a:chExt cx="3229" cy="840"/>
              </a:xfrm>
            </p:grpSpPr>
            <p:sp>
              <p:nvSpPr>
                <p:cNvPr id="16428" name="Freeform 6"/>
                <p:cNvSpPr>
                  <a:spLocks noChangeArrowheads="1"/>
                </p:cNvSpPr>
                <p:nvPr/>
              </p:nvSpPr>
              <p:spPr bwMode="auto">
                <a:xfrm>
                  <a:off x="13" y="419"/>
                  <a:ext cx="900" cy="403"/>
                </a:xfrm>
                <a:custGeom>
                  <a:avLst/>
                  <a:gdLst>
                    <a:gd name="T0" fmla="*/ 281 w 785"/>
                    <a:gd name="T1" fmla="*/ 0 h 328"/>
                    <a:gd name="T2" fmla="*/ 0 w 785"/>
                    <a:gd name="T3" fmla="*/ 17 h 328"/>
                    <a:gd name="T4" fmla="*/ 968 w 785"/>
                    <a:gd name="T5" fmla="*/ 608 h 328"/>
                    <a:gd name="T6" fmla="*/ 1183 w 785"/>
                    <a:gd name="T7" fmla="*/ 576 h 328"/>
                    <a:gd name="T8" fmla="*/ 281 w 785"/>
                    <a:gd name="T9" fmla="*/ 0 h 328"/>
                    <a:gd name="T10" fmla="*/ 0 60000 65536"/>
                    <a:gd name="T11" fmla="*/ 0 60000 65536"/>
                    <a:gd name="T12" fmla="*/ 0 60000 65536"/>
                    <a:gd name="T13" fmla="*/ 0 60000 65536"/>
                    <a:gd name="T14" fmla="*/ 0 60000 65536"/>
                    <a:gd name="T15" fmla="*/ 0 w 785"/>
                    <a:gd name="T16" fmla="*/ 0 h 328"/>
                    <a:gd name="T17" fmla="*/ 785 w 785"/>
                    <a:gd name="T18" fmla="*/ 328 h 328"/>
                  </a:gdLst>
                  <a:ahLst/>
                  <a:cxnLst>
                    <a:cxn ang="T10">
                      <a:pos x="T0" y="T1"/>
                    </a:cxn>
                    <a:cxn ang="T11">
                      <a:pos x="T2" y="T3"/>
                    </a:cxn>
                    <a:cxn ang="T12">
                      <a:pos x="T4" y="T5"/>
                    </a:cxn>
                    <a:cxn ang="T13">
                      <a:pos x="T6" y="T7"/>
                    </a:cxn>
                    <a:cxn ang="T14">
                      <a:pos x="T8" y="T9"/>
                    </a:cxn>
                  </a:cxnLst>
                  <a:rect l="T15" t="T16" r="T17" b="T18"/>
                  <a:pathLst>
                    <a:path w="785" h="328">
                      <a:moveTo>
                        <a:pt x="187" y="0"/>
                      </a:moveTo>
                      <a:lnTo>
                        <a:pt x="0" y="9"/>
                      </a:lnTo>
                      <a:lnTo>
                        <a:pt x="642" y="328"/>
                      </a:lnTo>
                      <a:lnTo>
                        <a:pt x="785" y="311"/>
                      </a:lnTo>
                      <a:lnTo>
                        <a:pt x="187" y="0"/>
                      </a:lnTo>
                      <a:close/>
                    </a:path>
                  </a:pathLst>
                </a:custGeom>
                <a:gradFill rotWithShape="1">
                  <a:gsLst>
                    <a:gs pos="0">
                      <a:srgbClr val="969696"/>
                    </a:gs>
                    <a:gs pos="100000">
                      <a:srgbClr val="4D4D4D"/>
                    </a:gs>
                  </a:gsLst>
                  <a:lin ang="27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29" name="Freeform 7"/>
                <p:cNvSpPr>
                  <a:spLocks noChangeArrowheads="1"/>
                </p:cNvSpPr>
                <p:nvPr/>
              </p:nvSpPr>
              <p:spPr bwMode="auto">
                <a:xfrm>
                  <a:off x="88" y="45"/>
                  <a:ext cx="718" cy="764"/>
                </a:xfrm>
                <a:custGeom>
                  <a:avLst/>
                  <a:gdLst>
                    <a:gd name="T0" fmla="*/ 0 w 593"/>
                    <a:gd name="T1" fmla="*/ 0 h 590"/>
                    <a:gd name="T2" fmla="*/ 0 w 593"/>
                    <a:gd name="T3" fmla="*/ 655 h 590"/>
                    <a:gd name="T4" fmla="*/ 1052 w 593"/>
                    <a:gd name="T5" fmla="*/ 1281 h 590"/>
                    <a:gd name="T6" fmla="*/ 1052 w 593"/>
                    <a:gd name="T7" fmla="*/ 508 h 590"/>
                    <a:gd name="T8" fmla="*/ 0 w 593"/>
                    <a:gd name="T9" fmla="*/ 0 h 590"/>
                    <a:gd name="T10" fmla="*/ 0 60000 65536"/>
                    <a:gd name="T11" fmla="*/ 0 60000 65536"/>
                    <a:gd name="T12" fmla="*/ 0 60000 65536"/>
                    <a:gd name="T13" fmla="*/ 0 60000 65536"/>
                    <a:gd name="T14" fmla="*/ 0 60000 65536"/>
                    <a:gd name="T15" fmla="*/ 0 w 593"/>
                    <a:gd name="T16" fmla="*/ 0 h 590"/>
                    <a:gd name="T17" fmla="*/ 593 w 593"/>
                    <a:gd name="T18" fmla="*/ 590 h 590"/>
                  </a:gdLst>
                  <a:ahLst/>
                  <a:cxnLst>
                    <a:cxn ang="T10">
                      <a:pos x="T0" y="T1"/>
                    </a:cxn>
                    <a:cxn ang="T11">
                      <a:pos x="T2" y="T3"/>
                    </a:cxn>
                    <a:cxn ang="T12">
                      <a:pos x="T4" y="T5"/>
                    </a:cxn>
                    <a:cxn ang="T13">
                      <a:pos x="T6" y="T7"/>
                    </a:cxn>
                    <a:cxn ang="T14">
                      <a:pos x="T8" y="T9"/>
                    </a:cxn>
                  </a:cxnLst>
                  <a:rect l="T15" t="T16" r="T17" b="T18"/>
                  <a:pathLst>
                    <a:path w="593" h="590">
                      <a:moveTo>
                        <a:pt x="0" y="0"/>
                      </a:moveTo>
                      <a:cubicBezTo>
                        <a:pt x="0" y="0"/>
                        <a:pt x="11" y="143"/>
                        <a:pt x="0" y="302"/>
                      </a:cubicBezTo>
                      <a:cubicBezTo>
                        <a:pt x="593" y="590"/>
                        <a:pt x="593" y="590"/>
                        <a:pt x="593" y="590"/>
                      </a:cubicBezTo>
                      <a:cubicBezTo>
                        <a:pt x="593" y="234"/>
                        <a:pt x="593" y="234"/>
                        <a:pt x="593" y="234"/>
                      </a:cubicBezTo>
                      <a:lnTo>
                        <a:pt x="0" y="0"/>
                      </a:lnTo>
                      <a:close/>
                    </a:path>
                  </a:pathLst>
                </a:custGeom>
                <a:gradFill rotWithShape="1">
                  <a:gsLst>
                    <a:gs pos="0">
                      <a:srgbClr val="EAEAEA"/>
                    </a:gs>
                    <a:gs pos="100000">
                      <a:srgbClr val="FFFFFF"/>
                    </a:gs>
                  </a:gsLst>
                  <a:lin ang="27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30" name="Freeform 8"/>
                <p:cNvSpPr>
                  <a:spLocks noChangeArrowheads="1"/>
                </p:cNvSpPr>
                <p:nvPr/>
              </p:nvSpPr>
              <p:spPr bwMode="auto">
                <a:xfrm>
                  <a:off x="0" y="0"/>
                  <a:ext cx="778" cy="840"/>
                </a:xfrm>
                <a:custGeom>
                  <a:avLst/>
                  <a:gdLst>
                    <a:gd name="T0" fmla="*/ 1103 w 643"/>
                    <a:gd name="T1" fmla="*/ 544 h 648"/>
                    <a:gd name="T2" fmla="*/ 1 w 643"/>
                    <a:gd name="T3" fmla="*/ 0 h 648"/>
                    <a:gd name="T4" fmla="*/ 0 w 643"/>
                    <a:gd name="T5" fmla="*/ 29 h 648"/>
                    <a:gd name="T6" fmla="*/ 1079 w 643"/>
                    <a:gd name="T7" fmla="*/ 573 h 648"/>
                    <a:gd name="T8" fmla="*/ 1090 w 643"/>
                    <a:gd name="T9" fmla="*/ 1379 h 648"/>
                    <a:gd name="T10" fmla="*/ 18 w 643"/>
                    <a:gd name="T11" fmla="*/ 722 h 648"/>
                    <a:gd name="T12" fmla="*/ 19 w 643"/>
                    <a:gd name="T13" fmla="*/ 748 h 648"/>
                    <a:gd name="T14" fmla="*/ 1088 w 643"/>
                    <a:gd name="T15" fmla="*/ 1412 h 648"/>
                    <a:gd name="T16" fmla="*/ 1114 w 643"/>
                    <a:gd name="T17" fmla="*/ 1412 h 648"/>
                    <a:gd name="T18" fmla="*/ 1103 w 643"/>
                    <a:gd name="T19" fmla="*/ 544 h 6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3"/>
                    <a:gd name="T31" fmla="*/ 0 h 648"/>
                    <a:gd name="T32" fmla="*/ 643 w 643"/>
                    <a:gd name="T33" fmla="*/ 648 h 6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3" h="648">
                      <a:moveTo>
                        <a:pt x="623" y="250"/>
                      </a:moveTo>
                      <a:cubicBezTo>
                        <a:pt x="1" y="0"/>
                        <a:pt x="1" y="0"/>
                        <a:pt x="1" y="0"/>
                      </a:cubicBezTo>
                      <a:cubicBezTo>
                        <a:pt x="0" y="13"/>
                        <a:pt x="0" y="13"/>
                        <a:pt x="0" y="13"/>
                      </a:cubicBezTo>
                      <a:cubicBezTo>
                        <a:pt x="609" y="263"/>
                        <a:pt x="609" y="263"/>
                        <a:pt x="609" y="263"/>
                      </a:cubicBezTo>
                      <a:cubicBezTo>
                        <a:pt x="609" y="263"/>
                        <a:pt x="631" y="330"/>
                        <a:pt x="616" y="633"/>
                      </a:cubicBezTo>
                      <a:cubicBezTo>
                        <a:pt x="10" y="332"/>
                        <a:pt x="10" y="332"/>
                        <a:pt x="10" y="332"/>
                      </a:cubicBezTo>
                      <a:cubicBezTo>
                        <a:pt x="11" y="343"/>
                        <a:pt x="11" y="343"/>
                        <a:pt x="11" y="343"/>
                      </a:cubicBezTo>
                      <a:cubicBezTo>
                        <a:pt x="614" y="648"/>
                        <a:pt x="614" y="648"/>
                        <a:pt x="614" y="648"/>
                      </a:cubicBezTo>
                      <a:cubicBezTo>
                        <a:pt x="629" y="648"/>
                        <a:pt x="629" y="648"/>
                        <a:pt x="629" y="648"/>
                      </a:cubicBezTo>
                      <a:cubicBezTo>
                        <a:pt x="643" y="363"/>
                        <a:pt x="623" y="250"/>
                        <a:pt x="623" y="250"/>
                      </a:cubicBezTo>
                      <a:close/>
                    </a:path>
                  </a:pathLst>
                </a:custGeom>
                <a:solidFill>
                  <a:srgbClr val="B7B8B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31" name="Freeform 9"/>
                <p:cNvSpPr>
                  <a:spLocks noChangeArrowheads="1"/>
                </p:cNvSpPr>
                <p:nvPr/>
              </p:nvSpPr>
              <p:spPr bwMode="auto">
                <a:xfrm>
                  <a:off x="753" y="29"/>
                  <a:ext cx="2476" cy="811"/>
                </a:xfrm>
                <a:custGeom>
                  <a:avLst/>
                  <a:gdLst>
                    <a:gd name="T0" fmla="*/ 10 w 2047"/>
                    <a:gd name="T1" fmla="*/ 372 h 625"/>
                    <a:gd name="T2" fmla="*/ 0 w 2047"/>
                    <a:gd name="T3" fmla="*/ 384 h 625"/>
                    <a:gd name="T4" fmla="*/ 10 w 2047"/>
                    <a:gd name="T5" fmla="*/ 1052 h 625"/>
                    <a:gd name="T6" fmla="*/ 2947 w 2047"/>
                    <a:gd name="T7" fmla="*/ 553 h 625"/>
                    <a:gd name="T8" fmla="*/ 2922 w 2047"/>
                    <a:gd name="T9" fmla="*/ 0 h 625"/>
                    <a:gd name="T10" fmla="*/ 10 w 2047"/>
                    <a:gd name="T11" fmla="*/ 372 h 625"/>
                    <a:gd name="T12" fmla="*/ 0 60000 65536"/>
                    <a:gd name="T13" fmla="*/ 0 60000 65536"/>
                    <a:gd name="T14" fmla="*/ 0 60000 65536"/>
                    <a:gd name="T15" fmla="*/ 0 60000 65536"/>
                    <a:gd name="T16" fmla="*/ 0 60000 65536"/>
                    <a:gd name="T17" fmla="*/ 0 60000 65536"/>
                    <a:gd name="T18" fmla="*/ 0 w 2047"/>
                    <a:gd name="T19" fmla="*/ 0 h 625"/>
                    <a:gd name="T20" fmla="*/ 2047 w 2047"/>
                    <a:gd name="T21" fmla="*/ 625 h 625"/>
                  </a:gdLst>
                  <a:ahLst/>
                  <a:cxnLst>
                    <a:cxn ang="T12">
                      <a:pos x="T0" y="T1"/>
                    </a:cxn>
                    <a:cxn ang="T13">
                      <a:pos x="T2" y="T3"/>
                    </a:cxn>
                    <a:cxn ang="T14">
                      <a:pos x="T4" y="T5"/>
                    </a:cxn>
                    <a:cxn ang="T15">
                      <a:pos x="T6" y="T7"/>
                    </a:cxn>
                    <a:cxn ang="T16">
                      <a:pos x="T8" y="T9"/>
                    </a:cxn>
                    <a:cxn ang="T17">
                      <a:pos x="T10" y="T11"/>
                    </a:cxn>
                  </a:cxnLst>
                  <a:rect l="T18" t="T19" r="T20" b="T21"/>
                  <a:pathLst>
                    <a:path w="2047" h="625">
                      <a:moveTo>
                        <a:pt x="7" y="221"/>
                      </a:moveTo>
                      <a:cubicBezTo>
                        <a:pt x="0" y="228"/>
                        <a:pt x="0" y="228"/>
                        <a:pt x="0" y="228"/>
                      </a:cubicBezTo>
                      <a:cubicBezTo>
                        <a:pt x="0" y="228"/>
                        <a:pt x="21" y="340"/>
                        <a:pt x="7" y="625"/>
                      </a:cubicBezTo>
                      <a:cubicBezTo>
                        <a:pt x="2014" y="328"/>
                        <a:pt x="2014" y="328"/>
                        <a:pt x="2014" y="328"/>
                      </a:cubicBezTo>
                      <a:cubicBezTo>
                        <a:pt x="2014" y="328"/>
                        <a:pt x="2047" y="125"/>
                        <a:pt x="1997" y="0"/>
                      </a:cubicBezTo>
                      <a:lnTo>
                        <a:pt x="7" y="221"/>
                      </a:lnTo>
                      <a:close/>
                    </a:path>
                  </a:pathLst>
                </a:custGeom>
                <a:gradFill rotWithShape="1">
                  <a:gsLst>
                    <a:gs pos="0">
                      <a:srgbClr val="B2B2B2"/>
                    </a:gs>
                    <a:gs pos="50000">
                      <a:srgbClr val="C0C0C0"/>
                    </a:gs>
                    <a:gs pos="100000">
                      <a:srgbClr val="B2B2B2"/>
                    </a:gs>
                  </a:gsLst>
                  <a:lin ang="189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
          <p:nvSpPr>
            <p:cNvPr id="16425" name="WordArt 37"/>
            <p:cNvSpPr>
              <a:spLocks noChangeArrowheads="1" noChangeShapeType="1" noTextEdit="1"/>
            </p:cNvSpPr>
            <p:nvPr/>
          </p:nvSpPr>
          <p:spPr bwMode="auto">
            <a:xfrm rot="-457941">
              <a:off x="1476375" y="728663"/>
              <a:ext cx="2101850" cy="18891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solidFill>
                    <a:srgbClr val="000000"/>
                  </a:solidFill>
                  <a:latin typeface="微软雅黑"/>
                  <a:ea typeface="微软雅黑"/>
                </a:rPr>
                <a:t>双击此处添加文字内容</a:t>
              </a:r>
            </a:p>
          </p:txBody>
        </p:sp>
      </p:grpSp>
      <p:grpSp>
        <p:nvGrpSpPr>
          <p:cNvPr id="17423" name="Group 10"/>
          <p:cNvGrpSpPr>
            <a:grpSpLocks/>
          </p:cNvGrpSpPr>
          <p:nvPr/>
        </p:nvGrpSpPr>
        <p:grpSpPr bwMode="auto">
          <a:xfrm>
            <a:off x="1016000" y="2762250"/>
            <a:ext cx="3676650" cy="933450"/>
            <a:chOff x="0" y="0"/>
            <a:chExt cx="2887" cy="733"/>
          </a:xfrm>
        </p:grpSpPr>
        <p:sp>
          <p:nvSpPr>
            <p:cNvPr id="16419" name="Freeform 11"/>
            <p:cNvSpPr>
              <a:spLocks noChangeArrowheads="1"/>
            </p:cNvSpPr>
            <p:nvPr/>
          </p:nvSpPr>
          <p:spPr bwMode="auto">
            <a:xfrm>
              <a:off x="0" y="443"/>
              <a:ext cx="1331" cy="273"/>
            </a:xfrm>
            <a:custGeom>
              <a:avLst/>
              <a:gdLst>
                <a:gd name="T0" fmla="*/ 277 w 1162"/>
                <a:gd name="T1" fmla="*/ 0 h 223"/>
                <a:gd name="T2" fmla="*/ 0 w 1162"/>
                <a:gd name="T3" fmla="*/ 33 h 223"/>
                <a:gd name="T4" fmla="*/ 1561 w 1162"/>
                <a:gd name="T5" fmla="*/ 409 h 223"/>
                <a:gd name="T6" fmla="*/ 1747 w 1162"/>
                <a:gd name="T7" fmla="*/ 361 h 223"/>
                <a:gd name="T8" fmla="*/ 277 w 1162"/>
                <a:gd name="T9" fmla="*/ 0 h 223"/>
                <a:gd name="T10" fmla="*/ 0 60000 65536"/>
                <a:gd name="T11" fmla="*/ 0 60000 65536"/>
                <a:gd name="T12" fmla="*/ 0 60000 65536"/>
                <a:gd name="T13" fmla="*/ 0 60000 65536"/>
                <a:gd name="T14" fmla="*/ 0 60000 65536"/>
                <a:gd name="T15" fmla="*/ 0 w 1162"/>
                <a:gd name="T16" fmla="*/ 0 h 223"/>
                <a:gd name="T17" fmla="*/ 1162 w 1162"/>
                <a:gd name="T18" fmla="*/ 223 h 223"/>
              </a:gdLst>
              <a:ahLst/>
              <a:cxnLst>
                <a:cxn ang="T10">
                  <a:pos x="T0" y="T1"/>
                </a:cxn>
                <a:cxn ang="T11">
                  <a:pos x="T2" y="T3"/>
                </a:cxn>
                <a:cxn ang="T12">
                  <a:pos x="T4" y="T5"/>
                </a:cxn>
                <a:cxn ang="T13">
                  <a:pos x="T6" y="T7"/>
                </a:cxn>
                <a:cxn ang="T14">
                  <a:pos x="T8" y="T9"/>
                </a:cxn>
              </a:cxnLst>
              <a:rect l="T15" t="T16" r="T17" b="T18"/>
              <a:pathLst>
                <a:path w="1162" h="223">
                  <a:moveTo>
                    <a:pt x="184" y="0"/>
                  </a:moveTo>
                  <a:lnTo>
                    <a:pt x="0" y="18"/>
                  </a:lnTo>
                  <a:lnTo>
                    <a:pt x="1039" y="223"/>
                  </a:lnTo>
                  <a:lnTo>
                    <a:pt x="1162" y="197"/>
                  </a:lnTo>
                  <a:lnTo>
                    <a:pt x="184" y="0"/>
                  </a:lnTo>
                  <a:close/>
                </a:path>
              </a:pathLst>
            </a:custGeom>
            <a:gradFill rotWithShape="1">
              <a:gsLst>
                <a:gs pos="0">
                  <a:srgbClr val="4D4D4D"/>
                </a:gs>
                <a:gs pos="100000">
                  <a:srgbClr val="242424"/>
                </a:gs>
              </a:gsLst>
              <a:lin ang="27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20" name="Freeform 12"/>
            <p:cNvSpPr>
              <a:spLocks noChangeArrowheads="1"/>
            </p:cNvSpPr>
            <p:nvPr/>
          </p:nvSpPr>
          <p:spPr bwMode="auto">
            <a:xfrm>
              <a:off x="86" y="171"/>
              <a:ext cx="1129" cy="537"/>
            </a:xfrm>
            <a:custGeom>
              <a:avLst/>
              <a:gdLst>
                <a:gd name="T0" fmla="*/ 0 w 933"/>
                <a:gd name="T1" fmla="*/ 0 h 413"/>
                <a:gd name="T2" fmla="*/ 0 w 933"/>
                <a:gd name="T3" fmla="*/ 495 h 413"/>
                <a:gd name="T4" fmla="*/ 1652 w 933"/>
                <a:gd name="T5" fmla="*/ 908 h 413"/>
                <a:gd name="T6" fmla="*/ 1653 w 933"/>
                <a:gd name="T7" fmla="*/ 269 h 413"/>
                <a:gd name="T8" fmla="*/ 0 w 933"/>
                <a:gd name="T9" fmla="*/ 0 h 413"/>
                <a:gd name="T10" fmla="*/ 0 60000 65536"/>
                <a:gd name="T11" fmla="*/ 0 60000 65536"/>
                <a:gd name="T12" fmla="*/ 0 60000 65536"/>
                <a:gd name="T13" fmla="*/ 0 60000 65536"/>
                <a:gd name="T14" fmla="*/ 0 60000 65536"/>
                <a:gd name="T15" fmla="*/ 0 w 933"/>
                <a:gd name="T16" fmla="*/ 0 h 413"/>
                <a:gd name="T17" fmla="*/ 933 w 933"/>
                <a:gd name="T18" fmla="*/ 413 h 413"/>
              </a:gdLst>
              <a:ahLst/>
              <a:cxnLst>
                <a:cxn ang="T10">
                  <a:pos x="T0" y="T1"/>
                </a:cxn>
                <a:cxn ang="T11">
                  <a:pos x="T2" y="T3"/>
                </a:cxn>
                <a:cxn ang="T12">
                  <a:pos x="T4" y="T5"/>
                </a:cxn>
                <a:cxn ang="T13">
                  <a:pos x="T6" y="T7"/>
                </a:cxn>
                <a:cxn ang="T14">
                  <a:pos x="T8" y="T9"/>
                </a:cxn>
              </a:cxnLst>
              <a:rect l="T15" t="T16" r="T17" b="T18"/>
              <a:pathLst>
                <a:path w="933" h="413">
                  <a:moveTo>
                    <a:pt x="0" y="0"/>
                  </a:moveTo>
                  <a:cubicBezTo>
                    <a:pt x="0" y="0"/>
                    <a:pt x="11" y="66"/>
                    <a:pt x="0" y="225"/>
                  </a:cubicBezTo>
                  <a:cubicBezTo>
                    <a:pt x="932" y="413"/>
                    <a:pt x="932" y="413"/>
                    <a:pt x="932" y="413"/>
                  </a:cubicBezTo>
                  <a:cubicBezTo>
                    <a:pt x="933" y="122"/>
                    <a:pt x="933" y="122"/>
                    <a:pt x="933" y="122"/>
                  </a:cubicBezTo>
                  <a:lnTo>
                    <a:pt x="0" y="0"/>
                  </a:lnTo>
                  <a:close/>
                </a:path>
              </a:pathLst>
            </a:custGeom>
            <a:gradFill rotWithShape="1">
              <a:gsLst>
                <a:gs pos="0">
                  <a:srgbClr val="EAEAEA"/>
                </a:gs>
                <a:gs pos="100000">
                  <a:srgbClr val="FFFFFF"/>
                </a:gs>
              </a:gsLst>
              <a:lin ang="27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21" name="Freeform 13"/>
            <p:cNvSpPr>
              <a:spLocks noChangeArrowheads="1"/>
            </p:cNvSpPr>
            <p:nvPr/>
          </p:nvSpPr>
          <p:spPr bwMode="auto">
            <a:xfrm>
              <a:off x="0" y="0"/>
              <a:ext cx="2849" cy="314"/>
            </a:xfrm>
            <a:custGeom>
              <a:avLst/>
              <a:gdLst>
                <a:gd name="T0" fmla="*/ 1723 w 2355"/>
                <a:gd name="T1" fmla="*/ 528 h 242"/>
                <a:gd name="T2" fmla="*/ 4170 w 2355"/>
                <a:gd name="T3" fmla="*/ 131 h 242"/>
                <a:gd name="T4" fmla="*/ 3301 w 2355"/>
                <a:gd name="T5" fmla="*/ 0 h 242"/>
                <a:gd name="T6" fmla="*/ 0 w 2355"/>
                <a:gd name="T7" fmla="*/ 262 h 242"/>
                <a:gd name="T8" fmla="*/ 1723 w 2355"/>
                <a:gd name="T9" fmla="*/ 528 h 242"/>
                <a:gd name="T10" fmla="*/ 1723 w 2355"/>
                <a:gd name="T11" fmla="*/ 528 h 242"/>
                <a:gd name="T12" fmla="*/ 0 60000 65536"/>
                <a:gd name="T13" fmla="*/ 0 60000 65536"/>
                <a:gd name="T14" fmla="*/ 0 60000 65536"/>
                <a:gd name="T15" fmla="*/ 0 60000 65536"/>
                <a:gd name="T16" fmla="*/ 0 60000 65536"/>
                <a:gd name="T17" fmla="*/ 0 60000 65536"/>
                <a:gd name="T18" fmla="*/ 0 w 2355"/>
                <a:gd name="T19" fmla="*/ 0 h 242"/>
                <a:gd name="T20" fmla="*/ 2355 w 2355"/>
                <a:gd name="T21" fmla="*/ 242 h 242"/>
              </a:gdLst>
              <a:ahLst/>
              <a:cxnLst>
                <a:cxn ang="T12">
                  <a:pos x="T0" y="T1"/>
                </a:cxn>
                <a:cxn ang="T13">
                  <a:pos x="T2" y="T3"/>
                </a:cxn>
                <a:cxn ang="T14">
                  <a:pos x="T4" y="T5"/>
                </a:cxn>
                <a:cxn ang="T15">
                  <a:pos x="T6" y="T7"/>
                </a:cxn>
                <a:cxn ang="T16">
                  <a:pos x="T8" y="T9"/>
                </a:cxn>
                <a:cxn ang="T17">
                  <a:pos x="T10" y="T11"/>
                </a:cxn>
              </a:cxnLst>
              <a:rect l="T18" t="T19" r="T20" b="T21"/>
              <a:pathLst>
                <a:path w="2355" h="242">
                  <a:moveTo>
                    <a:pt x="973" y="242"/>
                  </a:moveTo>
                  <a:cubicBezTo>
                    <a:pt x="2355" y="60"/>
                    <a:pt x="2355" y="60"/>
                    <a:pt x="2355" y="60"/>
                  </a:cubicBezTo>
                  <a:cubicBezTo>
                    <a:pt x="1865" y="0"/>
                    <a:pt x="1865" y="0"/>
                    <a:pt x="1865" y="0"/>
                  </a:cubicBezTo>
                  <a:cubicBezTo>
                    <a:pt x="0" y="120"/>
                    <a:pt x="0" y="120"/>
                    <a:pt x="0" y="120"/>
                  </a:cubicBezTo>
                  <a:cubicBezTo>
                    <a:pt x="973" y="242"/>
                    <a:pt x="973" y="242"/>
                    <a:pt x="973" y="242"/>
                  </a:cubicBezTo>
                  <a:cubicBezTo>
                    <a:pt x="973" y="242"/>
                    <a:pt x="973" y="242"/>
                    <a:pt x="973" y="242"/>
                  </a:cubicBezTo>
                  <a:close/>
                </a:path>
              </a:pathLst>
            </a:custGeom>
            <a:solidFill>
              <a:srgbClr val="72717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22" name="Freeform 14"/>
            <p:cNvSpPr>
              <a:spLocks noChangeArrowheads="1"/>
            </p:cNvSpPr>
            <p:nvPr/>
          </p:nvSpPr>
          <p:spPr bwMode="auto">
            <a:xfrm>
              <a:off x="0" y="156"/>
              <a:ext cx="1226" cy="577"/>
            </a:xfrm>
            <a:custGeom>
              <a:avLst/>
              <a:gdLst>
                <a:gd name="T0" fmla="*/ 1722 w 1014"/>
                <a:gd name="T1" fmla="*/ 264 h 446"/>
                <a:gd name="T2" fmla="*/ 1722 w 1014"/>
                <a:gd name="T3" fmla="*/ 264 h 446"/>
                <a:gd name="T4" fmla="*/ 1722 w 1014"/>
                <a:gd name="T5" fmla="*/ 264 h 446"/>
                <a:gd name="T6" fmla="*/ 0 w 1014"/>
                <a:gd name="T7" fmla="*/ 0 h 446"/>
                <a:gd name="T8" fmla="*/ 0 w 1014"/>
                <a:gd name="T9" fmla="*/ 27 h 446"/>
                <a:gd name="T10" fmla="*/ 1707 w 1014"/>
                <a:gd name="T11" fmla="*/ 290 h 446"/>
                <a:gd name="T12" fmla="*/ 1733 w 1014"/>
                <a:gd name="T13" fmla="*/ 937 h 446"/>
                <a:gd name="T14" fmla="*/ 0 w 1014"/>
                <a:gd name="T15" fmla="*/ 517 h 446"/>
                <a:gd name="T16" fmla="*/ 0 w 1014"/>
                <a:gd name="T17" fmla="*/ 543 h 446"/>
                <a:gd name="T18" fmla="*/ 1733 w 1014"/>
                <a:gd name="T19" fmla="*/ 965 h 446"/>
                <a:gd name="T20" fmla="*/ 1751 w 1014"/>
                <a:gd name="T21" fmla="*/ 952 h 446"/>
                <a:gd name="T22" fmla="*/ 1722 w 1014"/>
                <a:gd name="T23" fmla="*/ 264 h 4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4"/>
                <a:gd name="T37" fmla="*/ 0 h 446"/>
                <a:gd name="T38" fmla="*/ 1014 w 1014"/>
                <a:gd name="T39" fmla="*/ 446 h 4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4" h="446">
                  <a:moveTo>
                    <a:pt x="974" y="122"/>
                  </a:moveTo>
                  <a:cubicBezTo>
                    <a:pt x="974" y="122"/>
                    <a:pt x="974" y="122"/>
                    <a:pt x="974" y="122"/>
                  </a:cubicBezTo>
                  <a:cubicBezTo>
                    <a:pt x="974" y="122"/>
                    <a:pt x="974" y="122"/>
                    <a:pt x="974" y="122"/>
                  </a:cubicBezTo>
                  <a:cubicBezTo>
                    <a:pt x="0" y="0"/>
                    <a:pt x="0" y="0"/>
                    <a:pt x="0" y="0"/>
                  </a:cubicBezTo>
                  <a:cubicBezTo>
                    <a:pt x="0" y="12"/>
                    <a:pt x="0" y="12"/>
                    <a:pt x="0" y="12"/>
                  </a:cubicBezTo>
                  <a:cubicBezTo>
                    <a:pt x="966" y="134"/>
                    <a:pt x="966" y="134"/>
                    <a:pt x="966" y="134"/>
                  </a:cubicBezTo>
                  <a:cubicBezTo>
                    <a:pt x="966" y="134"/>
                    <a:pt x="1005" y="189"/>
                    <a:pt x="980" y="433"/>
                  </a:cubicBezTo>
                  <a:cubicBezTo>
                    <a:pt x="0" y="239"/>
                    <a:pt x="0" y="239"/>
                    <a:pt x="0" y="239"/>
                  </a:cubicBezTo>
                  <a:cubicBezTo>
                    <a:pt x="0" y="251"/>
                    <a:pt x="0" y="251"/>
                    <a:pt x="0" y="251"/>
                  </a:cubicBezTo>
                  <a:cubicBezTo>
                    <a:pt x="980" y="446"/>
                    <a:pt x="980" y="446"/>
                    <a:pt x="980" y="446"/>
                  </a:cubicBezTo>
                  <a:cubicBezTo>
                    <a:pt x="991" y="440"/>
                    <a:pt x="991" y="440"/>
                    <a:pt x="991" y="440"/>
                  </a:cubicBezTo>
                  <a:cubicBezTo>
                    <a:pt x="1014" y="190"/>
                    <a:pt x="975" y="125"/>
                    <a:pt x="974" y="122"/>
                  </a:cubicBezTo>
                  <a:close/>
                </a:path>
              </a:pathLst>
            </a:custGeom>
            <a:gradFill rotWithShape="1">
              <a:gsLst>
                <a:gs pos="0">
                  <a:srgbClr val="969696"/>
                </a:gs>
                <a:gs pos="100000">
                  <a:srgbClr val="C0C0C0"/>
                </a:gs>
              </a:gsLst>
              <a:lin ang="27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23" name="Freeform 15"/>
            <p:cNvSpPr>
              <a:spLocks noChangeArrowheads="1"/>
            </p:cNvSpPr>
            <p:nvPr/>
          </p:nvSpPr>
          <p:spPr bwMode="auto">
            <a:xfrm>
              <a:off x="1177" y="77"/>
              <a:ext cx="1710" cy="649"/>
            </a:xfrm>
            <a:custGeom>
              <a:avLst/>
              <a:gdLst>
                <a:gd name="T0" fmla="*/ 2444 w 1414"/>
                <a:gd name="T1" fmla="*/ 0 h 500"/>
                <a:gd name="T2" fmla="*/ 0 w 1414"/>
                <a:gd name="T3" fmla="*/ 397 h 500"/>
                <a:gd name="T4" fmla="*/ 33 w 1414"/>
                <a:gd name="T5" fmla="*/ 1093 h 500"/>
                <a:gd name="T6" fmla="*/ 2459 w 1414"/>
                <a:gd name="T7" fmla="*/ 374 h 500"/>
                <a:gd name="T8" fmla="*/ 2444 w 1414"/>
                <a:gd name="T9" fmla="*/ 0 h 500"/>
                <a:gd name="T10" fmla="*/ 0 60000 65536"/>
                <a:gd name="T11" fmla="*/ 0 60000 65536"/>
                <a:gd name="T12" fmla="*/ 0 60000 65536"/>
                <a:gd name="T13" fmla="*/ 0 60000 65536"/>
                <a:gd name="T14" fmla="*/ 0 60000 65536"/>
                <a:gd name="T15" fmla="*/ 0 w 1414"/>
                <a:gd name="T16" fmla="*/ 0 h 500"/>
                <a:gd name="T17" fmla="*/ 1414 w 1414"/>
                <a:gd name="T18" fmla="*/ 500 h 500"/>
              </a:gdLst>
              <a:ahLst/>
              <a:cxnLst>
                <a:cxn ang="T10">
                  <a:pos x="T0" y="T1"/>
                </a:cxn>
                <a:cxn ang="T11">
                  <a:pos x="T2" y="T3"/>
                </a:cxn>
                <a:cxn ang="T12">
                  <a:pos x="T4" y="T5"/>
                </a:cxn>
                <a:cxn ang="T13">
                  <a:pos x="T6" y="T7"/>
                </a:cxn>
                <a:cxn ang="T14">
                  <a:pos x="T8" y="T9"/>
                </a:cxn>
              </a:cxnLst>
              <a:rect l="T15" t="T16" r="T17" b="T18"/>
              <a:pathLst>
                <a:path w="1414" h="500">
                  <a:moveTo>
                    <a:pt x="1382" y="0"/>
                  </a:moveTo>
                  <a:cubicBezTo>
                    <a:pt x="0" y="182"/>
                    <a:pt x="0" y="182"/>
                    <a:pt x="0" y="182"/>
                  </a:cubicBezTo>
                  <a:cubicBezTo>
                    <a:pt x="1" y="185"/>
                    <a:pt x="41" y="236"/>
                    <a:pt x="18" y="500"/>
                  </a:cubicBezTo>
                  <a:cubicBezTo>
                    <a:pt x="1390" y="171"/>
                    <a:pt x="1390" y="171"/>
                    <a:pt x="1390" y="171"/>
                  </a:cubicBezTo>
                  <a:cubicBezTo>
                    <a:pt x="1390" y="171"/>
                    <a:pt x="1414" y="78"/>
                    <a:pt x="1382" y="0"/>
                  </a:cubicBezTo>
                  <a:close/>
                </a:path>
              </a:pathLst>
            </a:custGeom>
            <a:solidFill>
              <a:srgbClr val="6160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17429" name="组合 20"/>
          <p:cNvGrpSpPr>
            <a:grpSpLocks/>
          </p:cNvGrpSpPr>
          <p:nvPr/>
        </p:nvGrpSpPr>
        <p:grpSpPr bwMode="auto">
          <a:xfrm>
            <a:off x="900113" y="2295525"/>
            <a:ext cx="4125912" cy="885825"/>
            <a:chOff x="0" y="0"/>
            <a:chExt cx="4125913" cy="885235"/>
          </a:xfrm>
        </p:grpSpPr>
        <p:grpSp>
          <p:nvGrpSpPr>
            <p:cNvPr id="16412" name="Group 16"/>
            <p:cNvGrpSpPr>
              <a:grpSpLocks/>
            </p:cNvGrpSpPr>
            <p:nvPr/>
          </p:nvGrpSpPr>
          <p:grpSpPr bwMode="auto">
            <a:xfrm>
              <a:off x="0" y="0"/>
              <a:ext cx="4125913" cy="885235"/>
              <a:chOff x="0" y="0"/>
              <a:chExt cx="3239" cy="695"/>
            </a:xfrm>
          </p:grpSpPr>
          <p:sp>
            <p:nvSpPr>
              <p:cNvPr id="16414" name="Freeform 17"/>
              <p:cNvSpPr>
                <a:spLocks noChangeArrowheads="1"/>
              </p:cNvSpPr>
              <p:nvPr/>
            </p:nvSpPr>
            <p:spPr bwMode="auto">
              <a:xfrm>
                <a:off x="0" y="390"/>
                <a:ext cx="777" cy="273"/>
              </a:xfrm>
              <a:custGeom>
                <a:avLst/>
                <a:gdLst>
                  <a:gd name="T0" fmla="*/ 269 w 678"/>
                  <a:gd name="T1" fmla="*/ 0 h 222"/>
                  <a:gd name="T2" fmla="*/ 0 w 678"/>
                  <a:gd name="T3" fmla="*/ 6 h 222"/>
                  <a:gd name="T4" fmla="*/ 878 w 678"/>
                  <a:gd name="T5" fmla="*/ 413 h 222"/>
                  <a:gd name="T6" fmla="*/ 1020 w 678"/>
                  <a:gd name="T7" fmla="*/ 395 h 222"/>
                  <a:gd name="T8" fmla="*/ 269 w 678"/>
                  <a:gd name="T9" fmla="*/ 0 h 222"/>
                  <a:gd name="T10" fmla="*/ 0 60000 65536"/>
                  <a:gd name="T11" fmla="*/ 0 60000 65536"/>
                  <a:gd name="T12" fmla="*/ 0 60000 65536"/>
                  <a:gd name="T13" fmla="*/ 0 60000 65536"/>
                  <a:gd name="T14" fmla="*/ 0 60000 65536"/>
                  <a:gd name="T15" fmla="*/ 0 w 678"/>
                  <a:gd name="T16" fmla="*/ 0 h 222"/>
                  <a:gd name="T17" fmla="*/ 678 w 678"/>
                  <a:gd name="T18" fmla="*/ 222 h 222"/>
                </a:gdLst>
                <a:ahLst/>
                <a:cxnLst>
                  <a:cxn ang="T10">
                    <a:pos x="T0" y="T1"/>
                  </a:cxn>
                  <a:cxn ang="T11">
                    <a:pos x="T2" y="T3"/>
                  </a:cxn>
                  <a:cxn ang="T12">
                    <a:pos x="T4" y="T5"/>
                  </a:cxn>
                  <a:cxn ang="T13">
                    <a:pos x="T6" y="T7"/>
                  </a:cxn>
                  <a:cxn ang="T14">
                    <a:pos x="T8" y="T9"/>
                  </a:cxn>
                </a:cxnLst>
                <a:rect l="T15" t="T16" r="T17" b="T18"/>
                <a:pathLst>
                  <a:path w="678" h="222">
                    <a:moveTo>
                      <a:pt x="179" y="0"/>
                    </a:moveTo>
                    <a:lnTo>
                      <a:pt x="0" y="3"/>
                    </a:lnTo>
                    <a:lnTo>
                      <a:pt x="583" y="222"/>
                    </a:lnTo>
                    <a:lnTo>
                      <a:pt x="678" y="212"/>
                    </a:lnTo>
                    <a:lnTo>
                      <a:pt x="179" y="0"/>
                    </a:lnTo>
                    <a:close/>
                  </a:path>
                </a:pathLst>
              </a:custGeom>
              <a:solidFill>
                <a:srgbClr val="0084B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15" name="Freeform 18"/>
              <p:cNvSpPr>
                <a:spLocks noChangeArrowheads="1"/>
              </p:cNvSpPr>
              <p:nvPr/>
            </p:nvSpPr>
            <p:spPr bwMode="auto">
              <a:xfrm>
                <a:off x="99" y="103"/>
                <a:ext cx="598" cy="541"/>
              </a:xfrm>
              <a:custGeom>
                <a:avLst/>
                <a:gdLst>
                  <a:gd name="T0" fmla="*/ 1 w 494"/>
                  <a:gd name="T1" fmla="*/ 0 h 417"/>
                  <a:gd name="T2" fmla="*/ 0 w 494"/>
                  <a:gd name="T3" fmla="*/ 509 h 417"/>
                  <a:gd name="T4" fmla="*/ 876 w 494"/>
                  <a:gd name="T5" fmla="*/ 911 h 417"/>
                  <a:gd name="T6" fmla="*/ 876 w 494"/>
                  <a:gd name="T7" fmla="*/ 333 h 417"/>
                  <a:gd name="T8" fmla="*/ 1 w 494"/>
                  <a:gd name="T9" fmla="*/ 0 h 417"/>
                  <a:gd name="T10" fmla="*/ 0 60000 65536"/>
                  <a:gd name="T11" fmla="*/ 0 60000 65536"/>
                  <a:gd name="T12" fmla="*/ 0 60000 65536"/>
                  <a:gd name="T13" fmla="*/ 0 60000 65536"/>
                  <a:gd name="T14" fmla="*/ 0 60000 65536"/>
                  <a:gd name="T15" fmla="*/ 0 w 494"/>
                  <a:gd name="T16" fmla="*/ 0 h 417"/>
                  <a:gd name="T17" fmla="*/ 494 w 494"/>
                  <a:gd name="T18" fmla="*/ 417 h 417"/>
                </a:gdLst>
                <a:ahLst/>
                <a:cxnLst>
                  <a:cxn ang="T10">
                    <a:pos x="T0" y="T1"/>
                  </a:cxn>
                  <a:cxn ang="T11">
                    <a:pos x="T2" y="T3"/>
                  </a:cxn>
                  <a:cxn ang="T12">
                    <a:pos x="T4" y="T5"/>
                  </a:cxn>
                  <a:cxn ang="T13">
                    <a:pos x="T6" y="T7"/>
                  </a:cxn>
                  <a:cxn ang="T14">
                    <a:pos x="T8" y="T9"/>
                  </a:cxn>
                </a:cxnLst>
                <a:rect l="T15" t="T16" r="T17" b="T18"/>
                <a:pathLst>
                  <a:path w="494" h="417">
                    <a:moveTo>
                      <a:pt x="1" y="0"/>
                    </a:moveTo>
                    <a:cubicBezTo>
                      <a:pt x="1" y="0"/>
                      <a:pt x="11" y="74"/>
                      <a:pt x="0" y="233"/>
                    </a:cubicBezTo>
                    <a:cubicBezTo>
                      <a:pt x="494" y="417"/>
                      <a:pt x="494" y="417"/>
                      <a:pt x="494" y="417"/>
                    </a:cubicBezTo>
                    <a:cubicBezTo>
                      <a:pt x="494" y="153"/>
                      <a:pt x="494" y="153"/>
                      <a:pt x="494" y="153"/>
                    </a:cubicBezTo>
                    <a:lnTo>
                      <a:pt x="1" y="0"/>
                    </a:lnTo>
                    <a:close/>
                  </a:path>
                </a:pathLst>
              </a:custGeom>
              <a:gradFill rotWithShape="1">
                <a:gsLst>
                  <a:gs pos="0">
                    <a:srgbClr val="EAEAEA"/>
                  </a:gs>
                  <a:gs pos="100000">
                    <a:srgbClr val="FFFFFF"/>
                  </a:gs>
                </a:gsLst>
                <a:lin ang="27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16" name="Freeform 19"/>
              <p:cNvSpPr>
                <a:spLocks noChangeArrowheads="1"/>
              </p:cNvSpPr>
              <p:nvPr/>
            </p:nvSpPr>
            <p:spPr bwMode="auto">
              <a:xfrm>
                <a:off x="6" y="0"/>
                <a:ext cx="3185" cy="291"/>
              </a:xfrm>
              <a:custGeom>
                <a:avLst/>
                <a:gdLst>
                  <a:gd name="T0" fmla="*/ 1006 w 2633"/>
                  <a:gd name="T1" fmla="*/ 491 h 224"/>
                  <a:gd name="T2" fmla="*/ 4661 w 2633"/>
                  <a:gd name="T3" fmla="*/ 158 h 224"/>
                  <a:gd name="T4" fmla="*/ 3379 w 2633"/>
                  <a:gd name="T5" fmla="*/ 0 h 224"/>
                  <a:gd name="T6" fmla="*/ 0 w 2633"/>
                  <a:gd name="T7" fmla="*/ 108 h 224"/>
                  <a:gd name="T8" fmla="*/ 0 w 2633"/>
                  <a:gd name="T9" fmla="*/ 109 h 224"/>
                  <a:gd name="T10" fmla="*/ 1006 w 2633"/>
                  <a:gd name="T11" fmla="*/ 491 h 224"/>
                  <a:gd name="T12" fmla="*/ 1006 w 2633"/>
                  <a:gd name="T13" fmla="*/ 491 h 224"/>
                  <a:gd name="T14" fmla="*/ 0 60000 65536"/>
                  <a:gd name="T15" fmla="*/ 0 60000 65536"/>
                  <a:gd name="T16" fmla="*/ 0 60000 65536"/>
                  <a:gd name="T17" fmla="*/ 0 60000 65536"/>
                  <a:gd name="T18" fmla="*/ 0 60000 65536"/>
                  <a:gd name="T19" fmla="*/ 0 60000 65536"/>
                  <a:gd name="T20" fmla="*/ 0 60000 65536"/>
                  <a:gd name="T21" fmla="*/ 0 w 2633"/>
                  <a:gd name="T22" fmla="*/ 0 h 224"/>
                  <a:gd name="T23" fmla="*/ 2633 w 2633"/>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33" h="224">
                    <a:moveTo>
                      <a:pt x="569" y="224"/>
                    </a:moveTo>
                    <a:cubicBezTo>
                      <a:pt x="2633" y="72"/>
                      <a:pt x="2633" y="72"/>
                      <a:pt x="2633" y="72"/>
                    </a:cubicBezTo>
                    <a:cubicBezTo>
                      <a:pt x="1909" y="0"/>
                      <a:pt x="1909" y="0"/>
                      <a:pt x="1909" y="0"/>
                    </a:cubicBezTo>
                    <a:cubicBezTo>
                      <a:pt x="0" y="49"/>
                      <a:pt x="0" y="49"/>
                      <a:pt x="0" y="49"/>
                    </a:cubicBezTo>
                    <a:cubicBezTo>
                      <a:pt x="0" y="50"/>
                      <a:pt x="0" y="50"/>
                      <a:pt x="0" y="50"/>
                    </a:cubicBezTo>
                    <a:cubicBezTo>
                      <a:pt x="569" y="224"/>
                      <a:pt x="569" y="224"/>
                      <a:pt x="569" y="224"/>
                    </a:cubicBezTo>
                    <a:cubicBezTo>
                      <a:pt x="569" y="224"/>
                      <a:pt x="569" y="224"/>
                      <a:pt x="569" y="224"/>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17" name="Freeform 20"/>
              <p:cNvSpPr>
                <a:spLocks noChangeArrowheads="1"/>
              </p:cNvSpPr>
              <p:nvPr/>
            </p:nvSpPr>
            <p:spPr bwMode="auto">
              <a:xfrm>
                <a:off x="18" y="77"/>
                <a:ext cx="736" cy="618"/>
              </a:xfrm>
              <a:custGeom>
                <a:avLst/>
                <a:gdLst>
                  <a:gd name="T0" fmla="*/ 1018 w 608"/>
                  <a:gd name="T1" fmla="*/ 378 h 477"/>
                  <a:gd name="T2" fmla="*/ 1018 w 608"/>
                  <a:gd name="T3" fmla="*/ 378 h 477"/>
                  <a:gd name="T4" fmla="*/ 1018 w 608"/>
                  <a:gd name="T5" fmla="*/ 378 h 477"/>
                  <a:gd name="T6" fmla="*/ 8 w 608"/>
                  <a:gd name="T7" fmla="*/ 0 h 477"/>
                  <a:gd name="T8" fmla="*/ 8 w 608"/>
                  <a:gd name="T9" fmla="*/ 27 h 477"/>
                  <a:gd name="T10" fmla="*/ 1002 w 608"/>
                  <a:gd name="T11" fmla="*/ 404 h 477"/>
                  <a:gd name="T12" fmla="*/ 979 w 608"/>
                  <a:gd name="T13" fmla="*/ 1001 h 477"/>
                  <a:gd name="T14" fmla="*/ 0 w 608"/>
                  <a:gd name="T15" fmla="*/ 552 h 477"/>
                  <a:gd name="T16" fmla="*/ 0 w 608"/>
                  <a:gd name="T17" fmla="*/ 591 h 477"/>
                  <a:gd name="T18" fmla="*/ 976 w 608"/>
                  <a:gd name="T19" fmla="*/ 1038 h 477"/>
                  <a:gd name="T20" fmla="*/ 993 w 608"/>
                  <a:gd name="T21" fmla="*/ 1035 h 477"/>
                  <a:gd name="T22" fmla="*/ 1018 w 608"/>
                  <a:gd name="T23" fmla="*/ 378 h 4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08"/>
                  <a:gd name="T37" fmla="*/ 0 h 477"/>
                  <a:gd name="T38" fmla="*/ 608 w 608"/>
                  <a:gd name="T39" fmla="*/ 477 h 4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08" h="477">
                    <a:moveTo>
                      <a:pt x="574" y="174"/>
                    </a:moveTo>
                    <a:cubicBezTo>
                      <a:pt x="574" y="174"/>
                      <a:pt x="574" y="174"/>
                      <a:pt x="574" y="174"/>
                    </a:cubicBezTo>
                    <a:cubicBezTo>
                      <a:pt x="574" y="174"/>
                      <a:pt x="574" y="174"/>
                      <a:pt x="574" y="174"/>
                    </a:cubicBezTo>
                    <a:cubicBezTo>
                      <a:pt x="5" y="0"/>
                      <a:pt x="5" y="0"/>
                      <a:pt x="5" y="0"/>
                    </a:cubicBezTo>
                    <a:cubicBezTo>
                      <a:pt x="5" y="12"/>
                      <a:pt x="5" y="12"/>
                      <a:pt x="5" y="12"/>
                    </a:cubicBezTo>
                    <a:cubicBezTo>
                      <a:pt x="565" y="186"/>
                      <a:pt x="565" y="186"/>
                      <a:pt x="565" y="186"/>
                    </a:cubicBezTo>
                    <a:cubicBezTo>
                      <a:pt x="565" y="186"/>
                      <a:pt x="594" y="324"/>
                      <a:pt x="552" y="461"/>
                    </a:cubicBezTo>
                    <a:cubicBezTo>
                      <a:pt x="0" y="254"/>
                      <a:pt x="0" y="254"/>
                      <a:pt x="0" y="254"/>
                    </a:cubicBezTo>
                    <a:cubicBezTo>
                      <a:pt x="0" y="272"/>
                      <a:pt x="0" y="272"/>
                      <a:pt x="0" y="272"/>
                    </a:cubicBezTo>
                    <a:cubicBezTo>
                      <a:pt x="550" y="477"/>
                      <a:pt x="550" y="477"/>
                      <a:pt x="550" y="477"/>
                    </a:cubicBezTo>
                    <a:cubicBezTo>
                      <a:pt x="559" y="476"/>
                      <a:pt x="559" y="476"/>
                      <a:pt x="559" y="476"/>
                    </a:cubicBezTo>
                    <a:cubicBezTo>
                      <a:pt x="608" y="346"/>
                      <a:pt x="574" y="177"/>
                      <a:pt x="574" y="174"/>
                    </a:cubicBez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18" name="Freeform 21"/>
              <p:cNvSpPr>
                <a:spLocks noChangeArrowheads="1"/>
              </p:cNvSpPr>
              <p:nvPr/>
            </p:nvSpPr>
            <p:spPr bwMode="auto">
              <a:xfrm>
                <a:off x="675" y="93"/>
                <a:ext cx="2564" cy="587"/>
              </a:xfrm>
              <a:custGeom>
                <a:avLst/>
                <a:gdLst>
                  <a:gd name="T0" fmla="*/ 3041 w 2119"/>
                  <a:gd name="T1" fmla="*/ 0 h 454"/>
                  <a:gd name="T2" fmla="*/ 22 w 2119"/>
                  <a:gd name="T3" fmla="*/ 255 h 454"/>
                  <a:gd name="T4" fmla="*/ 0 w 2119"/>
                  <a:gd name="T5" fmla="*/ 759 h 454"/>
                  <a:gd name="T6" fmla="*/ 3075 w 2119"/>
                  <a:gd name="T7" fmla="*/ 405 h 454"/>
                  <a:gd name="T8" fmla="*/ 3041 w 2119"/>
                  <a:gd name="T9" fmla="*/ 0 h 454"/>
                  <a:gd name="T10" fmla="*/ 0 60000 65536"/>
                  <a:gd name="T11" fmla="*/ 0 60000 65536"/>
                  <a:gd name="T12" fmla="*/ 0 60000 65536"/>
                  <a:gd name="T13" fmla="*/ 0 60000 65536"/>
                  <a:gd name="T14" fmla="*/ 0 60000 65536"/>
                  <a:gd name="T15" fmla="*/ 0 w 2119"/>
                  <a:gd name="T16" fmla="*/ 0 h 454"/>
                  <a:gd name="T17" fmla="*/ 2119 w 2119"/>
                  <a:gd name="T18" fmla="*/ 454 h 454"/>
                </a:gdLst>
                <a:ahLst/>
                <a:cxnLst>
                  <a:cxn ang="T10">
                    <a:pos x="T0" y="T1"/>
                  </a:cxn>
                  <a:cxn ang="T11">
                    <a:pos x="T2" y="T3"/>
                  </a:cxn>
                  <a:cxn ang="T12">
                    <a:pos x="T4" y="T5"/>
                  </a:cxn>
                  <a:cxn ang="T13">
                    <a:pos x="T6" y="T7"/>
                  </a:cxn>
                  <a:cxn ang="T14">
                    <a:pos x="T8" y="T9"/>
                  </a:cxn>
                </a:cxnLst>
                <a:rect l="T15" t="T16" r="T17" b="T18"/>
                <a:pathLst>
                  <a:path w="2119" h="454">
                    <a:moveTo>
                      <a:pt x="2077" y="0"/>
                    </a:moveTo>
                    <a:cubicBezTo>
                      <a:pt x="15" y="152"/>
                      <a:pt x="15" y="152"/>
                      <a:pt x="15" y="152"/>
                    </a:cubicBezTo>
                    <a:cubicBezTo>
                      <a:pt x="15" y="155"/>
                      <a:pt x="49" y="324"/>
                      <a:pt x="0" y="454"/>
                    </a:cubicBezTo>
                    <a:cubicBezTo>
                      <a:pt x="2100" y="242"/>
                      <a:pt x="2100" y="242"/>
                      <a:pt x="2100" y="242"/>
                    </a:cubicBezTo>
                    <a:cubicBezTo>
                      <a:pt x="2100" y="242"/>
                      <a:pt x="2119" y="52"/>
                      <a:pt x="2077"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16413" name="WordArt 35"/>
            <p:cNvSpPr>
              <a:spLocks noChangeArrowheads="1" noChangeShapeType="1" noTextEdit="1"/>
            </p:cNvSpPr>
            <p:nvPr/>
          </p:nvSpPr>
          <p:spPr bwMode="auto">
            <a:xfrm rot="-330330">
              <a:off x="1411288" y="384174"/>
              <a:ext cx="2101850" cy="1889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solidFill>
                    <a:srgbClr val="FFFFFF"/>
                  </a:solidFill>
                  <a:latin typeface="微软雅黑"/>
                  <a:ea typeface="微软雅黑"/>
                </a:rPr>
                <a:t>双击此处添加文字内容</a:t>
              </a:r>
            </a:p>
          </p:txBody>
        </p:sp>
      </p:grpSp>
      <p:grpSp>
        <p:nvGrpSpPr>
          <p:cNvPr id="17437" name="组合 28"/>
          <p:cNvGrpSpPr>
            <a:grpSpLocks/>
          </p:cNvGrpSpPr>
          <p:nvPr/>
        </p:nvGrpSpPr>
        <p:grpSpPr bwMode="auto">
          <a:xfrm>
            <a:off x="1223963" y="1773238"/>
            <a:ext cx="3654425" cy="784225"/>
            <a:chOff x="0" y="0"/>
            <a:chExt cx="3654425" cy="784225"/>
          </a:xfrm>
        </p:grpSpPr>
        <p:grpSp>
          <p:nvGrpSpPr>
            <p:cNvPr id="16405" name="Group 22"/>
            <p:cNvGrpSpPr>
              <a:grpSpLocks/>
            </p:cNvGrpSpPr>
            <p:nvPr/>
          </p:nvGrpSpPr>
          <p:grpSpPr bwMode="auto">
            <a:xfrm>
              <a:off x="0" y="0"/>
              <a:ext cx="3654425" cy="784225"/>
              <a:chOff x="0" y="0"/>
              <a:chExt cx="2870" cy="715"/>
            </a:xfrm>
          </p:grpSpPr>
          <p:sp>
            <p:nvSpPr>
              <p:cNvPr id="16407" name="Freeform 23"/>
              <p:cNvSpPr>
                <a:spLocks noChangeArrowheads="1"/>
              </p:cNvSpPr>
              <p:nvPr/>
            </p:nvSpPr>
            <p:spPr bwMode="auto">
              <a:xfrm>
                <a:off x="2" y="510"/>
                <a:ext cx="699" cy="191"/>
              </a:xfrm>
              <a:custGeom>
                <a:avLst/>
                <a:gdLst>
                  <a:gd name="T0" fmla="*/ 293 w 610"/>
                  <a:gd name="T1" fmla="*/ 0 h 156"/>
                  <a:gd name="T2" fmla="*/ 0 w 610"/>
                  <a:gd name="T3" fmla="*/ 26 h 156"/>
                  <a:gd name="T4" fmla="*/ 745 w 610"/>
                  <a:gd name="T5" fmla="*/ 287 h 156"/>
                  <a:gd name="T6" fmla="*/ 918 w 610"/>
                  <a:gd name="T7" fmla="*/ 279 h 156"/>
                  <a:gd name="T8" fmla="*/ 293 w 610"/>
                  <a:gd name="T9" fmla="*/ 0 h 156"/>
                  <a:gd name="T10" fmla="*/ 0 60000 65536"/>
                  <a:gd name="T11" fmla="*/ 0 60000 65536"/>
                  <a:gd name="T12" fmla="*/ 0 60000 65536"/>
                  <a:gd name="T13" fmla="*/ 0 60000 65536"/>
                  <a:gd name="T14" fmla="*/ 0 60000 65536"/>
                  <a:gd name="T15" fmla="*/ 0 w 610"/>
                  <a:gd name="T16" fmla="*/ 0 h 156"/>
                  <a:gd name="T17" fmla="*/ 610 w 610"/>
                  <a:gd name="T18" fmla="*/ 156 h 156"/>
                </a:gdLst>
                <a:ahLst/>
                <a:cxnLst>
                  <a:cxn ang="T10">
                    <a:pos x="T0" y="T1"/>
                  </a:cxn>
                  <a:cxn ang="T11">
                    <a:pos x="T2" y="T3"/>
                  </a:cxn>
                  <a:cxn ang="T12">
                    <a:pos x="T4" y="T5"/>
                  </a:cxn>
                  <a:cxn ang="T13">
                    <a:pos x="T6" y="T7"/>
                  </a:cxn>
                  <a:cxn ang="T14">
                    <a:pos x="T8" y="T9"/>
                  </a:cxn>
                </a:cxnLst>
                <a:rect l="T15" t="T16" r="T17" b="T18"/>
                <a:pathLst>
                  <a:path w="610" h="156">
                    <a:moveTo>
                      <a:pt x="195" y="0"/>
                    </a:moveTo>
                    <a:lnTo>
                      <a:pt x="0" y="14"/>
                    </a:lnTo>
                    <a:lnTo>
                      <a:pt x="495" y="156"/>
                    </a:lnTo>
                    <a:lnTo>
                      <a:pt x="610" y="152"/>
                    </a:lnTo>
                    <a:lnTo>
                      <a:pt x="195" y="0"/>
                    </a:lnTo>
                    <a:close/>
                  </a:path>
                </a:pathLst>
              </a:custGeom>
              <a:gradFill rotWithShape="1">
                <a:gsLst>
                  <a:gs pos="0">
                    <a:srgbClr val="4D4D4D"/>
                  </a:gs>
                  <a:gs pos="100000">
                    <a:srgbClr val="242424"/>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08" name="Freeform 24"/>
              <p:cNvSpPr>
                <a:spLocks noChangeArrowheads="1"/>
              </p:cNvSpPr>
              <p:nvPr/>
            </p:nvSpPr>
            <p:spPr bwMode="auto">
              <a:xfrm>
                <a:off x="89" y="52"/>
                <a:ext cx="503" cy="637"/>
              </a:xfrm>
              <a:custGeom>
                <a:avLst/>
                <a:gdLst>
                  <a:gd name="T0" fmla="*/ 10 w 416"/>
                  <a:gd name="T1" fmla="*/ 0 h 491"/>
                  <a:gd name="T2" fmla="*/ 0 w 416"/>
                  <a:gd name="T3" fmla="*/ 803 h 491"/>
                  <a:gd name="T4" fmla="*/ 735 w 416"/>
                  <a:gd name="T5" fmla="*/ 1072 h 491"/>
                  <a:gd name="T6" fmla="*/ 735 w 416"/>
                  <a:gd name="T7" fmla="*/ 208 h 491"/>
                  <a:gd name="T8" fmla="*/ 10 w 416"/>
                  <a:gd name="T9" fmla="*/ 0 h 491"/>
                  <a:gd name="T10" fmla="*/ 0 60000 65536"/>
                  <a:gd name="T11" fmla="*/ 0 60000 65536"/>
                  <a:gd name="T12" fmla="*/ 0 60000 65536"/>
                  <a:gd name="T13" fmla="*/ 0 60000 65536"/>
                  <a:gd name="T14" fmla="*/ 0 60000 65536"/>
                  <a:gd name="T15" fmla="*/ 0 w 416"/>
                  <a:gd name="T16" fmla="*/ 0 h 491"/>
                  <a:gd name="T17" fmla="*/ 416 w 416"/>
                  <a:gd name="T18" fmla="*/ 491 h 491"/>
                </a:gdLst>
                <a:ahLst/>
                <a:cxnLst>
                  <a:cxn ang="T10">
                    <a:pos x="T0" y="T1"/>
                  </a:cxn>
                  <a:cxn ang="T11">
                    <a:pos x="T2" y="T3"/>
                  </a:cxn>
                  <a:cxn ang="T12">
                    <a:pos x="T4" y="T5"/>
                  </a:cxn>
                  <a:cxn ang="T13">
                    <a:pos x="T6" y="T7"/>
                  </a:cxn>
                  <a:cxn ang="T14">
                    <a:pos x="T8" y="T9"/>
                  </a:cxn>
                </a:cxnLst>
                <a:rect l="T15" t="T16" r="T17" b="T18"/>
                <a:pathLst>
                  <a:path w="416" h="491">
                    <a:moveTo>
                      <a:pt x="6" y="0"/>
                    </a:moveTo>
                    <a:cubicBezTo>
                      <a:pt x="6" y="0"/>
                      <a:pt x="28" y="138"/>
                      <a:pt x="0" y="368"/>
                    </a:cubicBezTo>
                    <a:cubicBezTo>
                      <a:pt x="416" y="491"/>
                      <a:pt x="416" y="491"/>
                      <a:pt x="416" y="491"/>
                    </a:cubicBezTo>
                    <a:cubicBezTo>
                      <a:pt x="416" y="95"/>
                      <a:pt x="416" y="95"/>
                      <a:pt x="416" y="95"/>
                    </a:cubicBezTo>
                    <a:lnTo>
                      <a:pt x="6" y="0"/>
                    </a:lnTo>
                    <a:close/>
                  </a:path>
                </a:pathLst>
              </a:custGeom>
              <a:gradFill rotWithShape="1">
                <a:gsLst>
                  <a:gs pos="0">
                    <a:srgbClr val="C0C0C0"/>
                  </a:gs>
                  <a:gs pos="100000">
                    <a:srgbClr val="FFFFFF"/>
                  </a:gs>
                </a:gsLst>
                <a:lin ang="27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09" name="Freeform 25"/>
              <p:cNvSpPr>
                <a:spLocks noChangeArrowheads="1"/>
              </p:cNvSpPr>
              <p:nvPr/>
            </p:nvSpPr>
            <p:spPr bwMode="auto">
              <a:xfrm>
                <a:off x="0" y="21"/>
                <a:ext cx="595" cy="694"/>
              </a:xfrm>
              <a:custGeom>
                <a:avLst/>
                <a:gdLst>
                  <a:gd name="T0" fmla="*/ 838 w 492"/>
                  <a:gd name="T1" fmla="*/ 237 h 536"/>
                  <a:gd name="T2" fmla="*/ 1 w 492"/>
                  <a:gd name="T3" fmla="*/ 0 h 536"/>
                  <a:gd name="T4" fmla="*/ 1 w 492"/>
                  <a:gd name="T5" fmla="*/ 44 h 536"/>
                  <a:gd name="T6" fmla="*/ 811 w 492"/>
                  <a:gd name="T7" fmla="*/ 265 h 536"/>
                  <a:gd name="T8" fmla="*/ 830 w 492"/>
                  <a:gd name="T9" fmla="*/ 1128 h 536"/>
                  <a:gd name="T10" fmla="*/ 0 w 492"/>
                  <a:gd name="T11" fmla="*/ 847 h 536"/>
                  <a:gd name="T12" fmla="*/ 1 w 492"/>
                  <a:gd name="T13" fmla="*/ 877 h 536"/>
                  <a:gd name="T14" fmla="*/ 830 w 492"/>
                  <a:gd name="T15" fmla="*/ 1164 h 536"/>
                  <a:gd name="T16" fmla="*/ 853 w 492"/>
                  <a:gd name="T17" fmla="*/ 1164 h 536"/>
                  <a:gd name="T18" fmla="*/ 838 w 492"/>
                  <a:gd name="T19" fmla="*/ 237 h 5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2"/>
                  <a:gd name="T31" fmla="*/ 0 h 536"/>
                  <a:gd name="T32" fmla="*/ 492 w 492"/>
                  <a:gd name="T33" fmla="*/ 536 h 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2" h="536">
                    <a:moveTo>
                      <a:pt x="474" y="109"/>
                    </a:moveTo>
                    <a:cubicBezTo>
                      <a:pt x="1" y="0"/>
                      <a:pt x="1" y="0"/>
                      <a:pt x="1" y="0"/>
                    </a:cubicBezTo>
                    <a:cubicBezTo>
                      <a:pt x="1" y="20"/>
                      <a:pt x="1" y="20"/>
                      <a:pt x="1" y="20"/>
                    </a:cubicBezTo>
                    <a:cubicBezTo>
                      <a:pt x="459" y="122"/>
                      <a:pt x="459" y="122"/>
                      <a:pt x="459" y="122"/>
                    </a:cubicBezTo>
                    <a:cubicBezTo>
                      <a:pt x="459" y="122"/>
                      <a:pt x="478" y="207"/>
                      <a:pt x="469" y="520"/>
                    </a:cubicBezTo>
                    <a:cubicBezTo>
                      <a:pt x="0" y="390"/>
                      <a:pt x="0" y="390"/>
                      <a:pt x="0" y="390"/>
                    </a:cubicBezTo>
                    <a:cubicBezTo>
                      <a:pt x="1" y="404"/>
                      <a:pt x="1" y="404"/>
                      <a:pt x="1" y="404"/>
                    </a:cubicBezTo>
                    <a:cubicBezTo>
                      <a:pt x="469" y="536"/>
                      <a:pt x="469" y="536"/>
                      <a:pt x="469" y="536"/>
                    </a:cubicBezTo>
                    <a:cubicBezTo>
                      <a:pt x="482" y="536"/>
                      <a:pt x="482" y="536"/>
                      <a:pt x="482" y="536"/>
                    </a:cubicBezTo>
                    <a:cubicBezTo>
                      <a:pt x="492" y="243"/>
                      <a:pt x="474" y="109"/>
                      <a:pt x="474" y="109"/>
                    </a:cubicBezTo>
                    <a:close/>
                  </a:path>
                </a:pathLst>
              </a:custGeom>
              <a:gradFill rotWithShape="1">
                <a:gsLst>
                  <a:gs pos="0">
                    <a:srgbClr val="EAEAEA"/>
                  </a:gs>
                  <a:gs pos="100000">
                    <a:srgbClr val="B7B8B8"/>
                  </a:gs>
                </a:gsLst>
                <a:lin ang="27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10" name="Freeform 26"/>
              <p:cNvSpPr>
                <a:spLocks noChangeArrowheads="1"/>
              </p:cNvSpPr>
              <p:nvPr/>
            </p:nvSpPr>
            <p:spPr bwMode="auto">
              <a:xfrm>
                <a:off x="2" y="0"/>
                <a:ext cx="2778" cy="160"/>
              </a:xfrm>
              <a:custGeom>
                <a:avLst/>
                <a:gdLst>
                  <a:gd name="T0" fmla="*/ 3649 w 2424"/>
                  <a:gd name="T1" fmla="*/ 167 h 131"/>
                  <a:gd name="T2" fmla="*/ 3155 w 2424"/>
                  <a:gd name="T3" fmla="*/ 0 h 131"/>
                  <a:gd name="T4" fmla="*/ 0 w 2424"/>
                  <a:gd name="T5" fmla="*/ 32 h 131"/>
                  <a:gd name="T6" fmla="*/ 748 w 2424"/>
                  <a:gd name="T7" fmla="*/ 238 h 131"/>
                  <a:gd name="T8" fmla="*/ 759 w 2424"/>
                  <a:gd name="T9" fmla="*/ 224 h 131"/>
                  <a:gd name="T10" fmla="*/ 3649 w 2424"/>
                  <a:gd name="T11" fmla="*/ 167 h 131"/>
                  <a:gd name="T12" fmla="*/ 0 60000 65536"/>
                  <a:gd name="T13" fmla="*/ 0 60000 65536"/>
                  <a:gd name="T14" fmla="*/ 0 60000 65536"/>
                  <a:gd name="T15" fmla="*/ 0 60000 65536"/>
                  <a:gd name="T16" fmla="*/ 0 60000 65536"/>
                  <a:gd name="T17" fmla="*/ 0 60000 65536"/>
                  <a:gd name="T18" fmla="*/ 0 w 2424"/>
                  <a:gd name="T19" fmla="*/ 0 h 131"/>
                  <a:gd name="T20" fmla="*/ 2424 w 2424"/>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2424" h="131">
                    <a:moveTo>
                      <a:pt x="2424" y="92"/>
                    </a:moveTo>
                    <a:lnTo>
                      <a:pt x="2096" y="0"/>
                    </a:lnTo>
                    <a:lnTo>
                      <a:pt x="0" y="17"/>
                    </a:lnTo>
                    <a:lnTo>
                      <a:pt x="497" y="131"/>
                    </a:lnTo>
                    <a:lnTo>
                      <a:pt x="504" y="123"/>
                    </a:lnTo>
                    <a:lnTo>
                      <a:pt x="2424" y="92"/>
                    </a:lnTo>
                    <a:close/>
                  </a:path>
                </a:pathLst>
              </a:custGeom>
              <a:gradFill rotWithShape="1">
                <a:gsLst>
                  <a:gs pos="0">
                    <a:srgbClr val="5F5F5F"/>
                  </a:gs>
                  <a:gs pos="100000">
                    <a:srgbClr val="969696"/>
                  </a:gs>
                </a:gsLst>
                <a:lin ang="189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11" name="Freeform 27"/>
              <p:cNvSpPr>
                <a:spLocks noChangeArrowheads="1"/>
              </p:cNvSpPr>
              <p:nvPr/>
            </p:nvSpPr>
            <p:spPr bwMode="auto">
              <a:xfrm>
                <a:off x="571" y="113"/>
                <a:ext cx="2299" cy="602"/>
              </a:xfrm>
              <a:custGeom>
                <a:avLst/>
                <a:gdLst>
                  <a:gd name="T0" fmla="*/ 3229 w 1901"/>
                  <a:gd name="T1" fmla="*/ 0 h 465"/>
                  <a:gd name="T2" fmla="*/ 12 w 1901"/>
                  <a:gd name="T3" fmla="*/ 65 h 465"/>
                  <a:gd name="T4" fmla="*/ 0 w 1901"/>
                  <a:gd name="T5" fmla="*/ 80 h 465"/>
                  <a:gd name="T6" fmla="*/ 18 w 1901"/>
                  <a:gd name="T7" fmla="*/ 1009 h 465"/>
                  <a:gd name="T8" fmla="*/ 3269 w 1901"/>
                  <a:gd name="T9" fmla="*/ 830 h 465"/>
                  <a:gd name="T10" fmla="*/ 3256 w 1901"/>
                  <a:gd name="T11" fmla="*/ 10 h 465"/>
                  <a:gd name="T12" fmla="*/ 3229 w 1901"/>
                  <a:gd name="T13" fmla="*/ 0 h 465"/>
                  <a:gd name="T14" fmla="*/ 0 60000 65536"/>
                  <a:gd name="T15" fmla="*/ 0 60000 65536"/>
                  <a:gd name="T16" fmla="*/ 0 60000 65536"/>
                  <a:gd name="T17" fmla="*/ 0 60000 65536"/>
                  <a:gd name="T18" fmla="*/ 0 60000 65536"/>
                  <a:gd name="T19" fmla="*/ 0 60000 65536"/>
                  <a:gd name="T20" fmla="*/ 0 60000 65536"/>
                  <a:gd name="T21" fmla="*/ 0 w 1901"/>
                  <a:gd name="T22" fmla="*/ 0 h 465"/>
                  <a:gd name="T23" fmla="*/ 1901 w 1901"/>
                  <a:gd name="T24" fmla="*/ 465 h 4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01" h="465">
                    <a:moveTo>
                      <a:pt x="1826" y="0"/>
                    </a:moveTo>
                    <a:cubicBezTo>
                      <a:pt x="7" y="30"/>
                      <a:pt x="7" y="30"/>
                      <a:pt x="7" y="30"/>
                    </a:cubicBezTo>
                    <a:cubicBezTo>
                      <a:pt x="0" y="37"/>
                      <a:pt x="0" y="37"/>
                      <a:pt x="0" y="37"/>
                    </a:cubicBezTo>
                    <a:cubicBezTo>
                      <a:pt x="0" y="37"/>
                      <a:pt x="19" y="175"/>
                      <a:pt x="10" y="465"/>
                    </a:cubicBezTo>
                    <a:cubicBezTo>
                      <a:pt x="1848" y="382"/>
                      <a:pt x="1848" y="382"/>
                      <a:pt x="1848" y="382"/>
                    </a:cubicBezTo>
                    <a:cubicBezTo>
                      <a:pt x="1848" y="382"/>
                      <a:pt x="1901" y="194"/>
                      <a:pt x="1841" y="5"/>
                    </a:cubicBezTo>
                    <a:lnTo>
                      <a:pt x="1826" y="0"/>
                    </a:lnTo>
                    <a:close/>
                  </a:path>
                </a:pathLst>
              </a:custGeom>
              <a:gradFill rotWithShape="1">
                <a:gsLst>
                  <a:gs pos="0">
                    <a:srgbClr val="969696"/>
                  </a:gs>
                  <a:gs pos="50000">
                    <a:srgbClr val="EAEAEA"/>
                  </a:gs>
                  <a:gs pos="100000">
                    <a:srgbClr val="969696"/>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16406" name="WordArt 38"/>
            <p:cNvSpPr>
              <a:spLocks noChangeArrowheads="1" noChangeShapeType="1" noTextEdit="1"/>
            </p:cNvSpPr>
            <p:nvPr/>
          </p:nvSpPr>
          <p:spPr bwMode="auto">
            <a:xfrm>
              <a:off x="1101725" y="330200"/>
              <a:ext cx="2101850" cy="18891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solidFill>
                    <a:srgbClr val="000000"/>
                  </a:solidFill>
                  <a:latin typeface="微软雅黑"/>
                  <a:ea typeface="微软雅黑"/>
                </a:rPr>
                <a:t>双击此处添加文字内容</a:t>
              </a:r>
            </a:p>
          </p:txBody>
        </p:sp>
      </p:grpSp>
      <p:grpSp>
        <p:nvGrpSpPr>
          <p:cNvPr id="17445" name="组合 36"/>
          <p:cNvGrpSpPr>
            <a:grpSpLocks/>
          </p:cNvGrpSpPr>
          <p:nvPr/>
        </p:nvGrpSpPr>
        <p:grpSpPr bwMode="auto">
          <a:xfrm>
            <a:off x="1347788" y="1203325"/>
            <a:ext cx="3619500" cy="704850"/>
            <a:chOff x="0" y="0"/>
            <a:chExt cx="3619500" cy="704850"/>
          </a:xfrm>
        </p:grpSpPr>
        <p:grpSp>
          <p:nvGrpSpPr>
            <p:cNvPr id="16398" name="Group 28"/>
            <p:cNvGrpSpPr>
              <a:grpSpLocks/>
            </p:cNvGrpSpPr>
            <p:nvPr/>
          </p:nvGrpSpPr>
          <p:grpSpPr bwMode="auto">
            <a:xfrm>
              <a:off x="0" y="0"/>
              <a:ext cx="3619500" cy="704850"/>
              <a:chOff x="0" y="0"/>
              <a:chExt cx="2841" cy="719"/>
            </a:xfrm>
          </p:grpSpPr>
          <p:sp>
            <p:nvSpPr>
              <p:cNvPr id="16400" name="Freeform 29"/>
              <p:cNvSpPr>
                <a:spLocks noChangeArrowheads="1"/>
              </p:cNvSpPr>
              <p:nvPr/>
            </p:nvSpPr>
            <p:spPr bwMode="auto">
              <a:xfrm>
                <a:off x="0" y="537"/>
                <a:ext cx="654" cy="182"/>
              </a:xfrm>
              <a:custGeom>
                <a:avLst/>
                <a:gdLst>
                  <a:gd name="T0" fmla="*/ 281 w 571"/>
                  <a:gd name="T1" fmla="*/ 0 h 148"/>
                  <a:gd name="T2" fmla="*/ 0 w 571"/>
                  <a:gd name="T3" fmla="*/ 18 h 148"/>
                  <a:gd name="T4" fmla="*/ 669 w 571"/>
                  <a:gd name="T5" fmla="*/ 275 h 148"/>
                  <a:gd name="T6" fmla="*/ 858 w 571"/>
                  <a:gd name="T7" fmla="*/ 266 h 148"/>
                  <a:gd name="T8" fmla="*/ 281 w 571"/>
                  <a:gd name="T9" fmla="*/ 0 h 148"/>
                  <a:gd name="T10" fmla="*/ 0 60000 65536"/>
                  <a:gd name="T11" fmla="*/ 0 60000 65536"/>
                  <a:gd name="T12" fmla="*/ 0 60000 65536"/>
                  <a:gd name="T13" fmla="*/ 0 60000 65536"/>
                  <a:gd name="T14" fmla="*/ 0 60000 65536"/>
                  <a:gd name="T15" fmla="*/ 0 w 571"/>
                  <a:gd name="T16" fmla="*/ 0 h 148"/>
                  <a:gd name="T17" fmla="*/ 571 w 571"/>
                  <a:gd name="T18" fmla="*/ 148 h 148"/>
                </a:gdLst>
                <a:ahLst/>
                <a:cxnLst>
                  <a:cxn ang="T10">
                    <a:pos x="T0" y="T1"/>
                  </a:cxn>
                  <a:cxn ang="T11">
                    <a:pos x="T2" y="T3"/>
                  </a:cxn>
                  <a:cxn ang="T12">
                    <a:pos x="T4" y="T5"/>
                  </a:cxn>
                  <a:cxn ang="T13">
                    <a:pos x="T6" y="T7"/>
                  </a:cxn>
                  <a:cxn ang="T14">
                    <a:pos x="T8" y="T9"/>
                  </a:cxn>
                </a:cxnLst>
                <a:rect l="T15" t="T16" r="T17" b="T18"/>
                <a:pathLst>
                  <a:path w="571" h="148">
                    <a:moveTo>
                      <a:pt x="187" y="0"/>
                    </a:moveTo>
                    <a:lnTo>
                      <a:pt x="0" y="10"/>
                    </a:lnTo>
                    <a:lnTo>
                      <a:pt x="445" y="148"/>
                    </a:lnTo>
                    <a:lnTo>
                      <a:pt x="571" y="143"/>
                    </a:lnTo>
                    <a:lnTo>
                      <a:pt x="187" y="0"/>
                    </a:lnTo>
                    <a:close/>
                  </a:path>
                </a:pathLst>
              </a:custGeom>
              <a:gradFill rotWithShape="1">
                <a:gsLst>
                  <a:gs pos="0">
                    <a:srgbClr val="4D4D4D"/>
                  </a:gs>
                  <a:gs pos="100000">
                    <a:srgbClr val="242424"/>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01" name="Freeform 30"/>
              <p:cNvSpPr>
                <a:spLocks noChangeArrowheads="1"/>
              </p:cNvSpPr>
              <p:nvPr/>
            </p:nvSpPr>
            <p:spPr bwMode="auto">
              <a:xfrm>
                <a:off x="125" y="56"/>
                <a:ext cx="393" cy="632"/>
              </a:xfrm>
              <a:custGeom>
                <a:avLst/>
                <a:gdLst>
                  <a:gd name="T0" fmla="*/ 28 w 325"/>
                  <a:gd name="T1" fmla="*/ 0 h 487"/>
                  <a:gd name="T2" fmla="*/ 0 w 325"/>
                  <a:gd name="T3" fmla="*/ 836 h 487"/>
                  <a:gd name="T4" fmla="*/ 574 w 325"/>
                  <a:gd name="T5" fmla="*/ 1064 h 487"/>
                  <a:gd name="T6" fmla="*/ 574 w 325"/>
                  <a:gd name="T7" fmla="*/ 197 h 487"/>
                  <a:gd name="T8" fmla="*/ 28 w 325"/>
                  <a:gd name="T9" fmla="*/ 0 h 487"/>
                  <a:gd name="T10" fmla="*/ 0 60000 65536"/>
                  <a:gd name="T11" fmla="*/ 0 60000 65536"/>
                  <a:gd name="T12" fmla="*/ 0 60000 65536"/>
                  <a:gd name="T13" fmla="*/ 0 60000 65536"/>
                  <a:gd name="T14" fmla="*/ 0 60000 65536"/>
                  <a:gd name="T15" fmla="*/ 0 w 325"/>
                  <a:gd name="T16" fmla="*/ 0 h 487"/>
                  <a:gd name="T17" fmla="*/ 325 w 325"/>
                  <a:gd name="T18" fmla="*/ 487 h 487"/>
                </a:gdLst>
                <a:ahLst/>
                <a:cxnLst>
                  <a:cxn ang="T10">
                    <a:pos x="T0" y="T1"/>
                  </a:cxn>
                  <a:cxn ang="T11">
                    <a:pos x="T2" y="T3"/>
                  </a:cxn>
                  <a:cxn ang="T12">
                    <a:pos x="T4" y="T5"/>
                  </a:cxn>
                  <a:cxn ang="T13">
                    <a:pos x="T6" y="T7"/>
                  </a:cxn>
                  <a:cxn ang="T14">
                    <a:pos x="T8" y="T9"/>
                  </a:cxn>
                </a:cxnLst>
                <a:rect l="T15" t="T16" r="T17" b="T18"/>
                <a:pathLst>
                  <a:path w="325" h="487">
                    <a:moveTo>
                      <a:pt x="16" y="0"/>
                    </a:moveTo>
                    <a:cubicBezTo>
                      <a:pt x="16" y="0"/>
                      <a:pt x="37" y="218"/>
                      <a:pt x="0" y="382"/>
                    </a:cubicBezTo>
                    <a:cubicBezTo>
                      <a:pt x="325" y="487"/>
                      <a:pt x="325" y="487"/>
                      <a:pt x="325" y="487"/>
                    </a:cubicBezTo>
                    <a:cubicBezTo>
                      <a:pt x="325" y="90"/>
                      <a:pt x="325" y="90"/>
                      <a:pt x="325" y="90"/>
                    </a:cubicBezTo>
                    <a:lnTo>
                      <a:pt x="16" y="0"/>
                    </a:lnTo>
                    <a:close/>
                  </a:path>
                </a:pathLst>
              </a:custGeom>
              <a:gradFill rotWithShape="1">
                <a:gsLst>
                  <a:gs pos="0">
                    <a:srgbClr val="E9EAEA"/>
                  </a:gs>
                  <a:gs pos="100000">
                    <a:srgbClr val="FFFFFF"/>
                  </a:gs>
                </a:gsLst>
                <a:lin ang="27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02" name="Freeform 31"/>
              <p:cNvSpPr>
                <a:spLocks noChangeArrowheads="1"/>
              </p:cNvSpPr>
              <p:nvPr/>
            </p:nvSpPr>
            <p:spPr bwMode="auto">
              <a:xfrm>
                <a:off x="0" y="0"/>
                <a:ext cx="533" cy="719"/>
              </a:xfrm>
              <a:custGeom>
                <a:avLst/>
                <a:gdLst>
                  <a:gd name="T0" fmla="*/ 752 w 441"/>
                  <a:gd name="T1" fmla="*/ 291 h 555"/>
                  <a:gd name="T2" fmla="*/ 30 w 441"/>
                  <a:gd name="T3" fmla="*/ 0 h 555"/>
                  <a:gd name="T4" fmla="*/ 25 w 441"/>
                  <a:gd name="T5" fmla="*/ 0 h 555"/>
                  <a:gd name="T6" fmla="*/ 27 w 441"/>
                  <a:gd name="T7" fmla="*/ 35 h 555"/>
                  <a:gd name="T8" fmla="*/ 726 w 441"/>
                  <a:gd name="T9" fmla="*/ 319 h 555"/>
                  <a:gd name="T10" fmla="*/ 728 w 441"/>
                  <a:gd name="T11" fmla="*/ 1171 h 555"/>
                  <a:gd name="T12" fmla="*/ 0 w 441"/>
                  <a:gd name="T13" fmla="*/ 921 h 555"/>
                  <a:gd name="T14" fmla="*/ 0 w 441"/>
                  <a:gd name="T15" fmla="*/ 948 h 555"/>
                  <a:gd name="T16" fmla="*/ 728 w 441"/>
                  <a:gd name="T17" fmla="*/ 1206 h 555"/>
                  <a:gd name="T18" fmla="*/ 754 w 441"/>
                  <a:gd name="T19" fmla="*/ 1206 h 555"/>
                  <a:gd name="T20" fmla="*/ 752 w 441"/>
                  <a:gd name="T21" fmla="*/ 291 h 5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1"/>
                  <a:gd name="T34" fmla="*/ 0 h 555"/>
                  <a:gd name="T35" fmla="*/ 441 w 441"/>
                  <a:gd name="T36" fmla="*/ 555 h 5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1" h="555">
                    <a:moveTo>
                      <a:pt x="426" y="134"/>
                    </a:moveTo>
                    <a:cubicBezTo>
                      <a:pt x="17" y="0"/>
                      <a:pt x="17" y="0"/>
                      <a:pt x="17" y="0"/>
                    </a:cubicBezTo>
                    <a:cubicBezTo>
                      <a:pt x="14" y="0"/>
                      <a:pt x="14" y="0"/>
                      <a:pt x="14" y="0"/>
                    </a:cubicBezTo>
                    <a:cubicBezTo>
                      <a:pt x="15" y="16"/>
                      <a:pt x="15" y="16"/>
                      <a:pt x="15" y="16"/>
                    </a:cubicBezTo>
                    <a:cubicBezTo>
                      <a:pt x="411" y="147"/>
                      <a:pt x="411" y="147"/>
                      <a:pt x="411" y="147"/>
                    </a:cubicBezTo>
                    <a:cubicBezTo>
                      <a:pt x="411" y="147"/>
                      <a:pt x="427" y="235"/>
                      <a:pt x="412" y="539"/>
                    </a:cubicBezTo>
                    <a:cubicBezTo>
                      <a:pt x="0" y="424"/>
                      <a:pt x="0" y="424"/>
                      <a:pt x="0" y="424"/>
                    </a:cubicBezTo>
                    <a:cubicBezTo>
                      <a:pt x="0" y="436"/>
                      <a:pt x="0" y="436"/>
                      <a:pt x="0" y="436"/>
                    </a:cubicBezTo>
                    <a:cubicBezTo>
                      <a:pt x="412" y="555"/>
                      <a:pt x="412" y="555"/>
                      <a:pt x="412" y="555"/>
                    </a:cubicBezTo>
                    <a:cubicBezTo>
                      <a:pt x="427" y="555"/>
                      <a:pt x="427" y="555"/>
                      <a:pt x="427" y="555"/>
                    </a:cubicBezTo>
                    <a:cubicBezTo>
                      <a:pt x="441" y="270"/>
                      <a:pt x="426" y="134"/>
                      <a:pt x="426" y="134"/>
                    </a:cubicBezTo>
                    <a:close/>
                  </a:path>
                </a:pathLst>
              </a:custGeom>
              <a:gradFill rotWithShape="1">
                <a:gsLst>
                  <a:gs pos="0">
                    <a:srgbClr val="C0C0C0"/>
                  </a:gs>
                  <a:gs pos="100000">
                    <a:srgbClr val="B2B2B2"/>
                  </a:gs>
                </a:gsLst>
                <a:lin ang="27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03" name="Freeform 32"/>
              <p:cNvSpPr>
                <a:spLocks noChangeArrowheads="1"/>
              </p:cNvSpPr>
              <p:nvPr/>
            </p:nvSpPr>
            <p:spPr bwMode="auto">
              <a:xfrm>
                <a:off x="20" y="0"/>
                <a:ext cx="2735" cy="174"/>
              </a:xfrm>
              <a:custGeom>
                <a:avLst/>
                <a:gdLst>
                  <a:gd name="T0" fmla="*/ 3594 w 2386"/>
                  <a:gd name="T1" fmla="*/ 254 h 142"/>
                  <a:gd name="T2" fmla="*/ 3093 w 2386"/>
                  <a:gd name="T3" fmla="*/ 75 h 142"/>
                  <a:gd name="T4" fmla="*/ 0 w 2386"/>
                  <a:gd name="T5" fmla="*/ 0 h 142"/>
                  <a:gd name="T6" fmla="*/ 649 w 2386"/>
                  <a:gd name="T7" fmla="*/ 261 h 142"/>
                  <a:gd name="T8" fmla="*/ 659 w 2386"/>
                  <a:gd name="T9" fmla="*/ 248 h 142"/>
                  <a:gd name="T10" fmla="*/ 3594 w 2386"/>
                  <a:gd name="T11" fmla="*/ 254 h 142"/>
                  <a:gd name="T12" fmla="*/ 0 60000 65536"/>
                  <a:gd name="T13" fmla="*/ 0 60000 65536"/>
                  <a:gd name="T14" fmla="*/ 0 60000 65536"/>
                  <a:gd name="T15" fmla="*/ 0 60000 65536"/>
                  <a:gd name="T16" fmla="*/ 0 60000 65536"/>
                  <a:gd name="T17" fmla="*/ 0 60000 65536"/>
                  <a:gd name="T18" fmla="*/ 0 w 2386"/>
                  <a:gd name="T19" fmla="*/ 0 h 142"/>
                  <a:gd name="T20" fmla="*/ 2386 w 2386"/>
                  <a:gd name="T21" fmla="*/ 142 h 142"/>
                </a:gdLst>
                <a:ahLst/>
                <a:cxnLst>
                  <a:cxn ang="T12">
                    <a:pos x="T0" y="T1"/>
                  </a:cxn>
                  <a:cxn ang="T13">
                    <a:pos x="T2" y="T3"/>
                  </a:cxn>
                  <a:cxn ang="T14">
                    <a:pos x="T4" y="T5"/>
                  </a:cxn>
                  <a:cxn ang="T15">
                    <a:pos x="T6" y="T7"/>
                  </a:cxn>
                  <a:cxn ang="T16">
                    <a:pos x="T8" y="T9"/>
                  </a:cxn>
                  <a:cxn ang="T17">
                    <a:pos x="T10" y="T11"/>
                  </a:cxn>
                </a:cxnLst>
                <a:rect l="T18" t="T19" r="T20" b="T21"/>
                <a:pathLst>
                  <a:path w="2386" h="142">
                    <a:moveTo>
                      <a:pt x="2386" y="138"/>
                    </a:moveTo>
                    <a:lnTo>
                      <a:pt x="2054" y="41"/>
                    </a:lnTo>
                    <a:lnTo>
                      <a:pt x="0" y="0"/>
                    </a:lnTo>
                    <a:lnTo>
                      <a:pt x="431" y="142"/>
                    </a:lnTo>
                    <a:lnTo>
                      <a:pt x="438" y="135"/>
                    </a:lnTo>
                    <a:lnTo>
                      <a:pt x="2386" y="138"/>
                    </a:lnTo>
                    <a:close/>
                  </a:path>
                </a:pathLst>
              </a:custGeom>
              <a:gradFill rotWithShape="1">
                <a:gsLst>
                  <a:gs pos="0">
                    <a:srgbClr val="727172"/>
                  </a:gs>
                  <a:gs pos="100000">
                    <a:srgbClr val="4D4D4D"/>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04" name="Freeform 33"/>
              <p:cNvSpPr>
                <a:spLocks noChangeArrowheads="1"/>
              </p:cNvSpPr>
              <p:nvPr/>
            </p:nvSpPr>
            <p:spPr bwMode="auto">
              <a:xfrm>
                <a:off x="514" y="166"/>
                <a:ext cx="2327" cy="553"/>
              </a:xfrm>
              <a:custGeom>
                <a:avLst/>
                <a:gdLst>
                  <a:gd name="T0" fmla="*/ 3278 w 1924"/>
                  <a:gd name="T1" fmla="*/ 6 h 427"/>
                  <a:gd name="T2" fmla="*/ 12 w 1924"/>
                  <a:gd name="T3" fmla="*/ 0 h 427"/>
                  <a:gd name="T4" fmla="*/ 0 w 1924"/>
                  <a:gd name="T5" fmla="*/ 13 h 427"/>
                  <a:gd name="T6" fmla="*/ 2 w 1924"/>
                  <a:gd name="T7" fmla="*/ 927 h 427"/>
                  <a:gd name="T8" fmla="*/ 3303 w 1924"/>
                  <a:gd name="T9" fmla="*/ 822 h 427"/>
                  <a:gd name="T10" fmla="*/ 3303 w 1924"/>
                  <a:gd name="T11" fmla="*/ 16 h 427"/>
                  <a:gd name="T12" fmla="*/ 3278 w 1924"/>
                  <a:gd name="T13" fmla="*/ 6 h 427"/>
                  <a:gd name="T14" fmla="*/ 0 60000 65536"/>
                  <a:gd name="T15" fmla="*/ 0 60000 65536"/>
                  <a:gd name="T16" fmla="*/ 0 60000 65536"/>
                  <a:gd name="T17" fmla="*/ 0 60000 65536"/>
                  <a:gd name="T18" fmla="*/ 0 60000 65536"/>
                  <a:gd name="T19" fmla="*/ 0 60000 65536"/>
                  <a:gd name="T20" fmla="*/ 0 60000 65536"/>
                  <a:gd name="T21" fmla="*/ 0 w 1924"/>
                  <a:gd name="T22" fmla="*/ 0 h 427"/>
                  <a:gd name="T23" fmla="*/ 1924 w 1924"/>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24" h="427">
                    <a:moveTo>
                      <a:pt x="1853" y="3"/>
                    </a:moveTo>
                    <a:cubicBezTo>
                      <a:pt x="7" y="0"/>
                      <a:pt x="7" y="0"/>
                      <a:pt x="7" y="0"/>
                    </a:cubicBezTo>
                    <a:cubicBezTo>
                      <a:pt x="0" y="6"/>
                      <a:pt x="0" y="6"/>
                      <a:pt x="0" y="6"/>
                    </a:cubicBezTo>
                    <a:cubicBezTo>
                      <a:pt x="0" y="6"/>
                      <a:pt x="16" y="142"/>
                      <a:pt x="2" y="427"/>
                    </a:cubicBezTo>
                    <a:cubicBezTo>
                      <a:pt x="1867" y="378"/>
                      <a:pt x="1867" y="378"/>
                      <a:pt x="1867" y="378"/>
                    </a:cubicBezTo>
                    <a:cubicBezTo>
                      <a:pt x="1867" y="378"/>
                      <a:pt x="1924" y="194"/>
                      <a:pt x="1867" y="7"/>
                    </a:cubicBezTo>
                    <a:lnTo>
                      <a:pt x="1853" y="3"/>
                    </a:lnTo>
                    <a:close/>
                  </a:path>
                </a:pathLst>
              </a:custGeom>
              <a:gradFill rotWithShape="1">
                <a:gsLst>
                  <a:gs pos="0">
                    <a:srgbClr val="969696"/>
                  </a:gs>
                  <a:gs pos="100000">
                    <a:srgbClr val="4D4D4D"/>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16399" name="WordArt 36"/>
            <p:cNvSpPr>
              <a:spLocks noChangeArrowheads="1" noChangeShapeType="1" noTextEdit="1"/>
            </p:cNvSpPr>
            <p:nvPr/>
          </p:nvSpPr>
          <p:spPr bwMode="auto">
            <a:xfrm>
              <a:off x="977900" y="323850"/>
              <a:ext cx="2101850" cy="1889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solidFill>
                    <a:srgbClr val="FFFFFF"/>
                  </a:solidFill>
                  <a:latin typeface="微软雅黑"/>
                  <a:ea typeface="微软雅黑"/>
                </a:rPr>
                <a:t>双击此处添加文字内容</a:t>
              </a:r>
            </a:p>
          </p:txBody>
        </p:sp>
      </p:grpSp>
      <p:grpSp>
        <p:nvGrpSpPr>
          <p:cNvPr id="17453" name="组合 44"/>
          <p:cNvGrpSpPr>
            <a:grpSpLocks/>
          </p:cNvGrpSpPr>
          <p:nvPr/>
        </p:nvGrpSpPr>
        <p:grpSpPr bwMode="auto">
          <a:xfrm>
            <a:off x="5724525" y="1131888"/>
            <a:ext cx="2482850" cy="3195637"/>
            <a:chOff x="0" y="0"/>
            <a:chExt cx="2088232" cy="2687455"/>
          </a:xfrm>
        </p:grpSpPr>
        <p:sp>
          <p:nvSpPr>
            <p:cNvPr id="16396" name="圆角矩形 45"/>
            <p:cNvSpPr>
              <a:spLocks noChangeArrowheads="1"/>
            </p:cNvSpPr>
            <p:nvPr/>
          </p:nvSpPr>
          <p:spPr bwMode="auto">
            <a:xfrm>
              <a:off x="0" y="0"/>
              <a:ext cx="2088232" cy="432048"/>
            </a:xfrm>
            <a:prstGeom prst="roundRect">
              <a:avLst>
                <a:gd name="adj" fmla="val 0"/>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1700" b="1">
                  <a:solidFill>
                    <a:srgbClr val="FFFFFF"/>
                  </a:solidFill>
                  <a:latin typeface="微软雅黑" pitchFamily="34" charset="-122"/>
                  <a:ea typeface="微软雅黑" pitchFamily="34" charset="-122"/>
                  <a:sym typeface="微软雅黑" pitchFamily="34" charset="-122"/>
                </a:rPr>
                <a:t>单击此处添加标题</a:t>
              </a:r>
            </a:p>
          </p:txBody>
        </p:sp>
        <p:sp>
          <p:nvSpPr>
            <p:cNvPr id="16397" name="矩形 46"/>
            <p:cNvSpPr>
              <a:spLocks noChangeArrowheads="1"/>
            </p:cNvSpPr>
            <p:nvPr/>
          </p:nvSpPr>
          <p:spPr bwMode="auto">
            <a:xfrm>
              <a:off x="0" y="432047"/>
              <a:ext cx="2088232" cy="2255408"/>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p>
          </p:txBody>
        </p:sp>
      </p:gr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500" fill="hold"/>
                                        <p:tgtEl>
                                          <p:spTgt spid="17410"/>
                                        </p:tgtEl>
                                        <p:attrNameLst>
                                          <p:attrName>ppt_x</p:attrName>
                                        </p:attrNameLst>
                                      </p:cBhvr>
                                      <p:tavLst>
                                        <p:tav tm="0">
                                          <p:val>
                                            <p:strVal val="0-#ppt_w/2"/>
                                          </p:val>
                                        </p:tav>
                                        <p:tav tm="100000">
                                          <p:val>
                                            <p:strVal val="#ppt_x"/>
                                          </p:val>
                                        </p:tav>
                                      </p:tavLst>
                                    </p:anim>
                                    <p:anim calcmode="lin" valueType="num">
                                      <p:cBhvr>
                                        <p:cTn id="8" dur="500" fill="hold"/>
                                        <p:tgtEl>
                                          <p:spTgt spid="1741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7411"/>
                                        </p:tgtEl>
                                        <p:attrNameLst>
                                          <p:attrName>style.visibility</p:attrName>
                                        </p:attrNameLst>
                                      </p:cBhvr>
                                      <p:to>
                                        <p:strVal val="visible"/>
                                      </p:to>
                                    </p:set>
                                    <p:anim calcmode="lin" valueType="num">
                                      <p:cBhvr>
                                        <p:cTn id="13" dur="500" fill="hold"/>
                                        <p:tgtEl>
                                          <p:spTgt spid="17411"/>
                                        </p:tgtEl>
                                        <p:attrNameLst>
                                          <p:attrName>ppt_x</p:attrName>
                                        </p:attrNameLst>
                                      </p:cBhvr>
                                      <p:tavLst>
                                        <p:tav tm="0">
                                          <p:val>
                                            <p:strVal val="0-#ppt_w/2"/>
                                          </p:val>
                                        </p:tav>
                                        <p:tav tm="100000">
                                          <p:val>
                                            <p:strVal val="#ppt_x"/>
                                          </p:val>
                                        </p:tav>
                                      </p:tavLst>
                                    </p:anim>
                                    <p:anim calcmode="lin" valueType="num">
                                      <p:cBhvr>
                                        <p:cTn id="14" dur="500" fill="hold"/>
                                        <p:tgtEl>
                                          <p:spTgt spid="17411"/>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17412"/>
                                        </p:tgtEl>
                                        <p:attrNameLst>
                                          <p:attrName>style.visibility</p:attrName>
                                        </p:attrNameLst>
                                      </p:cBhvr>
                                      <p:to>
                                        <p:strVal val="visible"/>
                                      </p:to>
                                    </p:set>
                                    <p:anim calcmode="lin" valueType="num">
                                      <p:cBhvr>
                                        <p:cTn id="18" dur="500" fill="hold"/>
                                        <p:tgtEl>
                                          <p:spTgt spid="17412"/>
                                        </p:tgtEl>
                                        <p:attrNameLst>
                                          <p:attrName>ppt_x</p:attrName>
                                        </p:attrNameLst>
                                      </p:cBhvr>
                                      <p:tavLst>
                                        <p:tav tm="0">
                                          <p:val>
                                            <p:strVal val="1+#ppt_w/2"/>
                                          </p:val>
                                        </p:tav>
                                        <p:tav tm="100000">
                                          <p:val>
                                            <p:strVal val="#ppt_x"/>
                                          </p:val>
                                        </p:tav>
                                      </p:tavLst>
                                    </p:anim>
                                    <p:anim calcmode="lin" valueType="num">
                                      <p:cBhvr>
                                        <p:cTn id="19" dur="500" fill="hold"/>
                                        <p:tgtEl>
                                          <p:spTgt spid="17412"/>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17413"/>
                                        </p:tgtEl>
                                        <p:attrNameLst>
                                          <p:attrName>style.visibility</p:attrName>
                                        </p:attrNameLst>
                                      </p:cBhvr>
                                      <p:to>
                                        <p:strVal val="visible"/>
                                      </p:to>
                                    </p:set>
                                    <p:anim calcmode="lin" valueType="num">
                                      <p:cBhvr>
                                        <p:cTn id="23" dur="500" fill="hold"/>
                                        <p:tgtEl>
                                          <p:spTgt spid="17413"/>
                                        </p:tgtEl>
                                        <p:attrNameLst>
                                          <p:attrName>ppt_x</p:attrName>
                                        </p:attrNameLst>
                                      </p:cBhvr>
                                      <p:tavLst>
                                        <p:tav tm="0">
                                          <p:val>
                                            <p:strVal val="1+#ppt_w/2"/>
                                          </p:val>
                                        </p:tav>
                                        <p:tav tm="100000">
                                          <p:val>
                                            <p:strVal val="#ppt_x"/>
                                          </p:val>
                                        </p:tav>
                                      </p:tavLst>
                                    </p:anim>
                                    <p:anim calcmode="lin" valueType="num">
                                      <p:cBhvr>
                                        <p:cTn id="24" dur="500" fill="hold"/>
                                        <p:tgtEl>
                                          <p:spTgt spid="17413"/>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10" presetClass="entr" presetSubtype="0" fill="hold" nodeType="afterEffect">
                                  <p:stCondLst>
                                    <p:cond delay="0"/>
                                  </p:stCondLst>
                                  <p:childTnLst>
                                    <p:set>
                                      <p:cBhvr>
                                        <p:cTn id="27" dur="1" fill="hold">
                                          <p:stCondLst>
                                            <p:cond delay="0"/>
                                          </p:stCondLst>
                                        </p:cTn>
                                        <p:tgtEl>
                                          <p:spTgt spid="17414"/>
                                        </p:tgtEl>
                                        <p:attrNameLst>
                                          <p:attrName>style.visibility</p:attrName>
                                        </p:attrNameLst>
                                      </p:cBhvr>
                                      <p:to>
                                        <p:strVal val="visible"/>
                                      </p:to>
                                    </p:set>
                                    <p:animEffect>
                                      <p:cBhvr>
                                        <p:cTn id="28" dur="500"/>
                                        <p:tgtEl>
                                          <p:spTgt spid="17414"/>
                                        </p:tgtEl>
                                      </p:cBhvr>
                                    </p:animEffect>
                                  </p:childTnLst>
                                </p:cTn>
                              </p:par>
                            </p:childTnLst>
                          </p:cTn>
                        </p:par>
                        <p:par>
                          <p:cTn id="29" fill="hold" nodeType="afterGroup">
                            <p:stCondLst>
                              <p:cond delay="2000"/>
                            </p:stCondLst>
                            <p:childTnLst>
                              <p:par>
                                <p:cTn id="30" presetID="10" presetClass="entr" presetSubtype="0" fill="hold" nodeType="afterEffect">
                                  <p:stCondLst>
                                    <p:cond delay="0"/>
                                  </p:stCondLst>
                                  <p:childTnLst>
                                    <p:set>
                                      <p:cBhvr>
                                        <p:cTn id="31" dur="1" fill="hold">
                                          <p:stCondLst>
                                            <p:cond delay="0"/>
                                          </p:stCondLst>
                                        </p:cTn>
                                        <p:tgtEl>
                                          <p:spTgt spid="17423"/>
                                        </p:tgtEl>
                                        <p:attrNameLst>
                                          <p:attrName>style.visibility</p:attrName>
                                        </p:attrNameLst>
                                      </p:cBhvr>
                                      <p:to>
                                        <p:strVal val="visible"/>
                                      </p:to>
                                    </p:set>
                                    <p:animEffect>
                                      <p:cBhvr>
                                        <p:cTn id="32" dur="500"/>
                                        <p:tgtEl>
                                          <p:spTgt spid="17423"/>
                                        </p:tgtEl>
                                      </p:cBhvr>
                                    </p:animEffect>
                                  </p:childTnLst>
                                </p:cTn>
                              </p:par>
                            </p:childTnLst>
                          </p:cTn>
                        </p:par>
                        <p:par>
                          <p:cTn id="33" fill="hold" nodeType="afterGroup">
                            <p:stCondLst>
                              <p:cond delay="2500"/>
                            </p:stCondLst>
                            <p:childTnLst>
                              <p:par>
                                <p:cTn id="34" presetID="10" presetClass="entr" presetSubtype="0" fill="hold" nodeType="afterEffect">
                                  <p:stCondLst>
                                    <p:cond delay="0"/>
                                  </p:stCondLst>
                                  <p:childTnLst>
                                    <p:set>
                                      <p:cBhvr>
                                        <p:cTn id="35" dur="1" fill="hold">
                                          <p:stCondLst>
                                            <p:cond delay="0"/>
                                          </p:stCondLst>
                                        </p:cTn>
                                        <p:tgtEl>
                                          <p:spTgt spid="17429"/>
                                        </p:tgtEl>
                                        <p:attrNameLst>
                                          <p:attrName>style.visibility</p:attrName>
                                        </p:attrNameLst>
                                      </p:cBhvr>
                                      <p:to>
                                        <p:strVal val="visible"/>
                                      </p:to>
                                    </p:set>
                                    <p:animEffect>
                                      <p:cBhvr>
                                        <p:cTn id="36" dur="500"/>
                                        <p:tgtEl>
                                          <p:spTgt spid="17429"/>
                                        </p:tgtEl>
                                      </p:cBhvr>
                                    </p:animEffect>
                                  </p:childTnLst>
                                </p:cTn>
                              </p:par>
                            </p:childTnLst>
                          </p:cTn>
                        </p:par>
                        <p:par>
                          <p:cTn id="37" fill="hold" nodeType="afterGroup">
                            <p:stCondLst>
                              <p:cond delay="3000"/>
                            </p:stCondLst>
                            <p:childTnLst>
                              <p:par>
                                <p:cTn id="38" presetID="10" presetClass="entr" presetSubtype="0" fill="hold" nodeType="afterEffect">
                                  <p:stCondLst>
                                    <p:cond delay="0"/>
                                  </p:stCondLst>
                                  <p:childTnLst>
                                    <p:set>
                                      <p:cBhvr>
                                        <p:cTn id="39" dur="1" fill="hold">
                                          <p:stCondLst>
                                            <p:cond delay="0"/>
                                          </p:stCondLst>
                                        </p:cTn>
                                        <p:tgtEl>
                                          <p:spTgt spid="17437"/>
                                        </p:tgtEl>
                                        <p:attrNameLst>
                                          <p:attrName>style.visibility</p:attrName>
                                        </p:attrNameLst>
                                      </p:cBhvr>
                                      <p:to>
                                        <p:strVal val="visible"/>
                                      </p:to>
                                    </p:set>
                                    <p:animEffect>
                                      <p:cBhvr>
                                        <p:cTn id="40" dur="500"/>
                                        <p:tgtEl>
                                          <p:spTgt spid="17437"/>
                                        </p:tgtEl>
                                      </p:cBhvr>
                                    </p:animEffect>
                                  </p:childTnLst>
                                </p:cTn>
                              </p:par>
                            </p:childTnLst>
                          </p:cTn>
                        </p:par>
                        <p:par>
                          <p:cTn id="41" fill="hold" nodeType="afterGroup">
                            <p:stCondLst>
                              <p:cond delay="3500"/>
                            </p:stCondLst>
                            <p:childTnLst>
                              <p:par>
                                <p:cTn id="42" presetID="10" presetClass="entr" presetSubtype="0" fill="hold" nodeType="afterEffect">
                                  <p:stCondLst>
                                    <p:cond delay="0"/>
                                  </p:stCondLst>
                                  <p:childTnLst>
                                    <p:set>
                                      <p:cBhvr>
                                        <p:cTn id="43" dur="1" fill="hold">
                                          <p:stCondLst>
                                            <p:cond delay="0"/>
                                          </p:stCondLst>
                                        </p:cTn>
                                        <p:tgtEl>
                                          <p:spTgt spid="17445"/>
                                        </p:tgtEl>
                                        <p:attrNameLst>
                                          <p:attrName>style.visibility</p:attrName>
                                        </p:attrNameLst>
                                      </p:cBhvr>
                                      <p:to>
                                        <p:strVal val="visible"/>
                                      </p:to>
                                    </p:set>
                                    <p:animEffect>
                                      <p:cBhvr>
                                        <p:cTn id="44" dur="500"/>
                                        <p:tgtEl>
                                          <p:spTgt spid="17445"/>
                                        </p:tgtEl>
                                      </p:cBhvr>
                                    </p:animEffect>
                                  </p:childTnLst>
                                </p:cTn>
                              </p:par>
                            </p:childTnLst>
                          </p:cTn>
                        </p:par>
                        <p:par>
                          <p:cTn id="45" fill="hold" nodeType="afterGroup">
                            <p:stCondLst>
                              <p:cond delay="4000"/>
                            </p:stCondLst>
                            <p:childTnLst>
                              <p:par>
                                <p:cTn id="46" presetID="2" presetClass="entr" presetSubtype="2" fill="hold" nodeType="afterEffect">
                                  <p:stCondLst>
                                    <p:cond delay="0"/>
                                  </p:stCondLst>
                                  <p:childTnLst>
                                    <p:set>
                                      <p:cBhvr>
                                        <p:cTn id="47" dur="1" fill="hold">
                                          <p:stCondLst>
                                            <p:cond delay="0"/>
                                          </p:stCondLst>
                                        </p:cTn>
                                        <p:tgtEl>
                                          <p:spTgt spid="17453"/>
                                        </p:tgtEl>
                                        <p:attrNameLst>
                                          <p:attrName>style.visibility</p:attrName>
                                        </p:attrNameLst>
                                      </p:cBhvr>
                                      <p:to>
                                        <p:strVal val="visible"/>
                                      </p:to>
                                    </p:set>
                                    <p:anim calcmode="lin" valueType="num">
                                      <p:cBhvr>
                                        <p:cTn id="48" dur="500" fill="hold"/>
                                        <p:tgtEl>
                                          <p:spTgt spid="17453"/>
                                        </p:tgtEl>
                                        <p:attrNameLst>
                                          <p:attrName>ppt_x</p:attrName>
                                        </p:attrNameLst>
                                      </p:cBhvr>
                                      <p:tavLst>
                                        <p:tav tm="0">
                                          <p:val>
                                            <p:strVal val="1+#ppt_w/2"/>
                                          </p:val>
                                        </p:tav>
                                        <p:tav tm="100000">
                                          <p:val>
                                            <p:strVal val="#ppt_x"/>
                                          </p:val>
                                        </p:tav>
                                      </p:tavLst>
                                    </p:anim>
                                    <p:anim calcmode="lin" valueType="num">
                                      <p:cBhvr>
                                        <p:cTn id="49" dur="500" fill="hold"/>
                                        <p:tgtEl>
                                          <p:spTgt spid="174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ldLvl="0" animBg="1" autoUpdateAnimBg="0"/>
      <p:bldP spid="17411" grpId="0" bldLvl="0" autoUpdateAnimBg="0"/>
      <p:bldP spid="17412" grpId="0" bldLvl="0" animBg="1" autoUpdateAnimBg="0"/>
      <p:bldP spid="17413" grpId="0" bldLvl="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35"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18436"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18437"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pic>
        <p:nvPicPr>
          <p:cNvPr id="18438" name="Picture 2"/>
          <p:cNvPicPr>
            <a:picLocks noChangeAspect="1" noChangeArrowheads="1"/>
          </p:cNvPicPr>
          <p:nvPr/>
        </p:nvPicPr>
        <p:blipFill>
          <a:blip r:embed="rId2">
            <a:extLst>
              <a:ext uri="{28A0092B-C50C-407E-A947-70E740481C1C}">
                <a14:useLocalDpi xmlns:a14="http://schemas.microsoft.com/office/drawing/2010/main" val="0"/>
              </a:ext>
            </a:extLst>
          </a:blip>
          <a:srcRect t="17125" b="8481"/>
          <a:stretch>
            <a:fillRect/>
          </a:stretch>
        </p:blipFill>
        <p:spPr bwMode="auto">
          <a:xfrm>
            <a:off x="971550" y="1152525"/>
            <a:ext cx="217805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8439" name="图片 6"/>
          <p:cNvPicPr>
            <a:picLocks noChangeAspect="1" noChangeArrowheads="1"/>
          </p:cNvPicPr>
          <p:nvPr/>
        </p:nvPicPr>
        <p:blipFill>
          <a:blip r:embed="rId3">
            <a:extLst>
              <a:ext uri="{28A0092B-C50C-407E-A947-70E740481C1C}">
                <a14:useLocalDpi xmlns:a14="http://schemas.microsoft.com/office/drawing/2010/main" val="0"/>
              </a:ext>
            </a:extLst>
          </a:blip>
          <a:srcRect r="10985"/>
          <a:stretch>
            <a:fillRect/>
          </a:stretch>
        </p:blipFill>
        <p:spPr bwMode="auto">
          <a:xfrm>
            <a:off x="971550" y="2297113"/>
            <a:ext cx="219392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6"/>
          <p:cNvPicPr>
            <a:picLocks noChangeAspect="1" noChangeArrowheads="1"/>
          </p:cNvPicPr>
          <p:nvPr/>
        </p:nvPicPr>
        <p:blipFill>
          <a:blip r:embed="rId4">
            <a:extLst>
              <a:ext uri="{28A0092B-C50C-407E-A947-70E740481C1C}">
                <a14:useLocalDpi xmlns:a14="http://schemas.microsoft.com/office/drawing/2010/main" val="0"/>
              </a:ext>
            </a:extLst>
          </a:blip>
          <a:srcRect t="13115"/>
          <a:stretch>
            <a:fillRect/>
          </a:stretch>
        </p:blipFill>
        <p:spPr bwMode="auto">
          <a:xfrm>
            <a:off x="971550" y="3438525"/>
            <a:ext cx="217805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nvGrpSpPr>
          <p:cNvPr id="18441" name="组合 8"/>
          <p:cNvGrpSpPr>
            <a:grpSpLocks/>
          </p:cNvGrpSpPr>
          <p:nvPr/>
        </p:nvGrpSpPr>
        <p:grpSpPr bwMode="auto">
          <a:xfrm>
            <a:off x="3348038" y="1152525"/>
            <a:ext cx="4751387" cy="1079500"/>
            <a:chOff x="0" y="0"/>
            <a:chExt cx="4752528" cy="1080120"/>
          </a:xfrm>
        </p:grpSpPr>
        <p:sp>
          <p:nvSpPr>
            <p:cNvPr id="17424" name="矩形 9"/>
            <p:cNvSpPr>
              <a:spLocks noChangeArrowheads="1"/>
            </p:cNvSpPr>
            <p:nvPr/>
          </p:nvSpPr>
          <p:spPr bwMode="auto">
            <a:xfrm>
              <a:off x="0" y="0"/>
              <a:ext cx="4752528" cy="267178"/>
            </a:xfrm>
            <a:prstGeom prst="rect">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1400" b="1">
                  <a:latin typeface="微软雅黑" pitchFamily="34" charset="-122"/>
                  <a:ea typeface="微软雅黑" pitchFamily="34" charset="-122"/>
                  <a:sym typeface="Segoe UI" pitchFamily="34" charset="0"/>
                </a:rPr>
                <a:t>单击此处填加标题</a:t>
              </a:r>
              <a:endParaRPr lang="en-US" sz="1400" b="1">
                <a:latin typeface="微软雅黑" pitchFamily="34" charset="-122"/>
                <a:ea typeface="微软雅黑" pitchFamily="34" charset="-122"/>
                <a:sym typeface="Segoe UI" pitchFamily="34" charset="0"/>
              </a:endParaRPr>
            </a:p>
          </p:txBody>
        </p:sp>
        <p:sp>
          <p:nvSpPr>
            <p:cNvPr id="17425" name="矩形 10"/>
            <p:cNvSpPr>
              <a:spLocks noChangeArrowheads="1"/>
            </p:cNvSpPr>
            <p:nvPr/>
          </p:nvSpPr>
          <p:spPr bwMode="auto">
            <a:xfrm>
              <a:off x="0" y="267178"/>
              <a:ext cx="4752528" cy="812942"/>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marL="228600" indent="-228600">
                <a:lnSpc>
                  <a:spcPct val="70000"/>
                </a:lnSpc>
                <a:spcBef>
                  <a:spcPts val="675"/>
                </a:spcBef>
                <a:buFont typeface="Arial" pitchFamily="34" charset="0"/>
                <a:buChar char="•"/>
              </a:pPr>
              <a:r>
                <a:rPr lang="zh-CN" altLang="en-US" sz="1200">
                  <a:latin typeface="微软雅黑" pitchFamily="34" charset="-122"/>
                  <a:ea typeface="微软雅黑" pitchFamily="34" charset="-122"/>
                  <a:sym typeface="Segoe UI" pitchFamily="34" charset="0"/>
                </a:rPr>
                <a:t>单击此处填加文字内容</a:t>
              </a:r>
              <a:endParaRPr lang="en-US" sz="1200">
                <a:latin typeface="微软雅黑" pitchFamily="34" charset="-122"/>
                <a:ea typeface="微软雅黑" pitchFamily="34" charset="-122"/>
                <a:sym typeface="Segoe UI" pitchFamily="34" charset="0"/>
              </a:endParaRPr>
            </a:p>
            <a:p>
              <a:pPr marL="228600" indent="-228600">
                <a:lnSpc>
                  <a:spcPct val="70000"/>
                </a:lnSpc>
                <a:spcBef>
                  <a:spcPts val="675"/>
                </a:spcBef>
                <a:buFont typeface="Arial" pitchFamily="34" charset="0"/>
                <a:buChar char="•"/>
              </a:pPr>
              <a:r>
                <a:rPr lang="zh-CN" altLang="en-US" sz="1200">
                  <a:latin typeface="微软雅黑" pitchFamily="34" charset="-122"/>
                  <a:ea typeface="微软雅黑" pitchFamily="34" charset="-122"/>
                  <a:sym typeface="Segoe UI" pitchFamily="34" charset="0"/>
                </a:rPr>
                <a:t>单击此处填加文字内容</a:t>
              </a:r>
              <a:endParaRPr lang="en-US" sz="1200">
                <a:latin typeface="微软雅黑" pitchFamily="34" charset="-122"/>
                <a:ea typeface="微软雅黑" pitchFamily="34" charset="-122"/>
                <a:sym typeface="Segoe UI" pitchFamily="34" charset="0"/>
              </a:endParaRPr>
            </a:p>
            <a:p>
              <a:pPr marL="228600" indent="-228600">
                <a:lnSpc>
                  <a:spcPct val="70000"/>
                </a:lnSpc>
                <a:spcBef>
                  <a:spcPts val="675"/>
                </a:spcBef>
                <a:buFont typeface="Arial" pitchFamily="34" charset="0"/>
                <a:buChar char="•"/>
              </a:pPr>
              <a:r>
                <a:rPr lang="zh-CN" altLang="en-US" sz="1200">
                  <a:latin typeface="微软雅黑" pitchFamily="34" charset="-122"/>
                  <a:ea typeface="微软雅黑" pitchFamily="34" charset="-122"/>
                  <a:sym typeface="Segoe UI" pitchFamily="34" charset="0"/>
                </a:rPr>
                <a:t>单击此处填加文字内容</a:t>
              </a:r>
              <a:endParaRPr lang="zh-CN" altLang="en-US">
                <a:latin typeface="宋体" pitchFamily="2" charset="-122"/>
                <a:sym typeface="宋体" pitchFamily="2" charset="-122"/>
              </a:endParaRPr>
            </a:p>
          </p:txBody>
        </p:sp>
      </p:grpSp>
      <p:grpSp>
        <p:nvGrpSpPr>
          <p:cNvPr id="18444" name="组合 11"/>
          <p:cNvGrpSpPr>
            <a:grpSpLocks/>
          </p:cNvGrpSpPr>
          <p:nvPr/>
        </p:nvGrpSpPr>
        <p:grpSpPr bwMode="auto">
          <a:xfrm>
            <a:off x="3348038" y="2297113"/>
            <a:ext cx="4751387" cy="1081087"/>
            <a:chOff x="0" y="0"/>
            <a:chExt cx="4752528" cy="1080120"/>
          </a:xfrm>
        </p:grpSpPr>
        <p:sp>
          <p:nvSpPr>
            <p:cNvPr id="17422" name="矩形 12"/>
            <p:cNvSpPr>
              <a:spLocks noChangeArrowheads="1"/>
            </p:cNvSpPr>
            <p:nvPr/>
          </p:nvSpPr>
          <p:spPr bwMode="auto">
            <a:xfrm>
              <a:off x="0" y="0"/>
              <a:ext cx="4752528" cy="267178"/>
            </a:xfrm>
            <a:prstGeom prst="rect">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1400" b="1">
                  <a:latin typeface="微软雅黑" pitchFamily="34" charset="-122"/>
                  <a:ea typeface="微软雅黑" pitchFamily="34" charset="-122"/>
                  <a:sym typeface="Segoe UI" pitchFamily="34" charset="0"/>
                </a:rPr>
                <a:t>单击此处填加标题</a:t>
              </a:r>
              <a:endParaRPr lang="en-US" sz="1400" b="1">
                <a:latin typeface="微软雅黑" pitchFamily="34" charset="-122"/>
                <a:ea typeface="微软雅黑" pitchFamily="34" charset="-122"/>
                <a:sym typeface="Segoe UI" pitchFamily="34" charset="0"/>
              </a:endParaRPr>
            </a:p>
          </p:txBody>
        </p:sp>
        <p:sp>
          <p:nvSpPr>
            <p:cNvPr id="17423" name="矩形 13"/>
            <p:cNvSpPr>
              <a:spLocks noChangeArrowheads="1"/>
            </p:cNvSpPr>
            <p:nvPr/>
          </p:nvSpPr>
          <p:spPr bwMode="auto">
            <a:xfrm>
              <a:off x="0" y="267178"/>
              <a:ext cx="4752528" cy="812942"/>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marL="228600" indent="-228600">
                <a:lnSpc>
                  <a:spcPct val="70000"/>
                </a:lnSpc>
                <a:spcBef>
                  <a:spcPts val="675"/>
                </a:spcBef>
                <a:buFont typeface="Arial" pitchFamily="34" charset="0"/>
                <a:buChar char="•"/>
              </a:pPr>
              <a:r>
                <a:rPr lang="zh-CN" altLang="en-US" sz="1200">
                  <a:latin typeface="微软雅黑" pitchFamily="34" charset="-122"/>
                  <a:ea typeface="微软雅黑" pitchFamily="34" charset="-122"/>
                  <a:sym typeface="Segoe UI" pitchFamily="34" charset="0"/>
                </a:rPr>
                <a:t>单击此处填加文字内容</a:t>
              </a:r>
              <a:endParaRPr lang="en-US" sz="1200">
                <a:latin typeface="微软雅黑" pitchFamily="34" charset="-122"/>
                <a:ea typeface="微软雅黑" pitchFamily="34" charset="-122"/>
                <a:sym typeface="Segoe UI" pitchFamily="34" charset="0"/>
              </a:endParaRPr>
            </a:p>
            <a:p>
              <a:pPr marL="228600" indent="-228600">
                <a:lnSpc>
                  <a:spcPct val="70000"/>
                </a:lnSpc>
                <a:spcBef>
                  <a:spcPts val="675"/>
                </a:spcBef>
                <a:buFont typeface="Arial" pitchFamily="34" charset="0"/>
                <a:buChar char="•"/>
              </a:pPr>
              <a:r>
                <a:rPr lang="zh-CN" altLang="en-US" sz="1200">
                  <a:latin typeface="微软雅黑" pitchFamily="34" charset="-122"/>
                  <a:ea typeface="微软雅黑" pitchFamily="34" charset="-122"/>
                  <a:sym typeface="Segoe UI" pitchFamily="34" charset="0"/>
                </a:rPr>
                <a:t>单击此处填加文字内容</a:t>
              </a:r>
              <a:endParaRPr lang="en-US" sz="1200">
                <a:latin typeface="微软雅黑" pitchFamily="34" charset="-122"/>
                <a:ea typeface="微软雅黑" pitchFamily="34" charset="-122"/>
                <a:sym typeface="Segoe UI" pitchFamily="34" charset="0"/>
              </a:endParaRPr>
            </a:p>
            <a:p>
              <a:pPr marL="228600" indent="-228600">
                <a:lnSpc>
                  <a:spcPct val="70000"/>
                </a:lnSpc>
                <a:spcBef>
                  <a:spcPts val="675"/>
                </a:spcBef>
                <a:buFont typeface="Arial" pitchFamily="34" charset="0"/>
                <a:buChar char="•"/>
              </a:pPr>
              <a:r>
                <a:rPr lang="zh-CN" altLang="en-US" sz="1200">
                  <a:latin typeface="微软雅黑" pitchFamily="34" charset="-122"/>
                  <a:ea typeface="微软雅黑" pitchFamily="34" charset="-122"/>
                  <a:sym typeface="Segoe UI" pitchFamily="34" charset="0"/>
                </a:rPr>
                <a:t>单击此处填加文字内容</a:t>
              </a:r>
              <a:endParaRPr lang="zh-CN" altLang="en-US">
                <a:latin typeface="宋体" pitchFamily="2" charset="-122"/>
                <a:sym typeface="宋体" pitchFamily="2" charset="-122"/>
              </a:endParaRPr>
            </a:p>
          </p:txBody>
        </p:sp>
      </p:grpSp>
      <p:grpSp>
        <p:nvGrpSpPr>
          <p:cNvPr id="18447" name="组合 14"/>
          <p:cNvGrpSpPr>
            <a:grpSpLocks/>
          </p:cNvGrpSpPr>
          <p:nvPr/>
        </p:nvGrpSpPr>
        <p:grpSpPr bwMode="auto">
          <a:xfrm>
            <a:off x="3348038" y="3435350"/>
            <a:ext cx="4751387" cy="1081088"/>
            <a:chOff x="0" y="0"/>
            <a:chExt cx="4752528" cy="1080120"/>
          </a:xfrm>
        </p:grpSpPr>
        <p:sp>
          <p:nvSpPr>
            <p:cNvPr id="17420" name="矩形 15"/>
            <p:cNvSpPr>
              <a:spLocks noChangeArrowheads="1"/>
            </p:cNvSpPr>
            <p:nvPr/>
          </p:nvSpPr>
          <p:spPr bwMode="auto">
            <a:xfrm>
              <a:off x="0" y="0"/>
              <a:ext cx="4752528" cy="267178"/>
            </a:xfrm>
            <a:prstGeom prst="rect">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1400" b="1">
                  <a:latin typeface="微软雅黑" pitchFamily="34" charset="-122"/>
                  <a:ea typeface="微软雅黑" pitchFamily="34" charset="-122"/>
                  <a:sym typeface="Segoe UI" pitchFamily="34" charset="0"/>
                </a:rPr>
                <a:t>单击此处填加标题</a:t>
              </a:r>
              <a:endParaRPr lang="en-US" sz="1400" b="1">
                <a:latin typeface="微软雅黑" pitchFamily="34" charset="-122"/>
                <a:ea typeface="微软雅黑" pitchFamily="34" charset="-122"/>
                <a:sym typeface="Segoe UI" pitchFamily="34" charset="0"/>
              </a:endParaRPr>
            </a:p>
          </p:txBody>
        </p:sp>
        <p:sp>
          <p:nvSpPr>
            <p:cNvPr id="17421" name="矩形 16"/>
            <p:cNvSpPr>
              <a:spLocks noChangeArrowheads="1"/>
            </p:cNvSpPr>
            <p:nvPr/>
          </p:nvSpPr>
          <p:spPr bwMode="auto">
            <a:xfrm>
              <a:off x="0" y="267178"/>
              <a:ext cx="4752528" cy="812942"/>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marL="228600" indent="-228600">
                <a:lnSpc>
                  <a:spcPct val="70000"/>
                </a:lnSpc>
                <a:spcBef>
                  <a:spcPts val="675"/>
                </a:spcBef>
                <a:buFont typeface="Arial" pitchFamily="34" charset="0"/>
                <a:buChar char="•"/>
              </a:pPr>
              <a:r>
                <a:rPr lang="zh-CN" altLang="en-US" sz="1200">
                  <a:latin typeface="微软雅黑" pitchFamily="34" charset="-122"/>
                  <a:ea typeface="微软雅黑" pitchFamily="34" charset="-122"/>
                  <a:sym typeface="Segoe UI" pitchFamily="34" charset="0"/>
                </a:rPr>
                <a:t>单击此处填加文字内容</a:t>
              </a:r>
              <a:endParaRPr lang="en-US" sz="1200">
                <a:latin typeface="微软雅黑" pitchFamily="34" charset="-122"/>
                <a:ea typeface="微软雅黑" pitchFamily="34" charset="-122"/>
                <a:sym typeface="Segoe UI" pitchFamily="34" charset="0"/>
              </a:endParaRPr>
            </a:p>
            <a:p>
              <a:pPr marL="228600" indent="-228600">
                <a:lnSpc>
                  <a:spcPct val="70000"/>
                </a:lnSpc>
                <a:spcBef>
                  <a:spcPts val="675"/>
                </a:spcBef>
                <a:buFont typeface="Arial" pitchFamily="34" charset="0"/>
                <a:buChar char="•"/>
              </a:pPr>
              <a:r>
                <a:rPr lang="zh-CN" altLang="en-US" sz="1200">
                  <a:latin typeface="微软雅黑" pitchFamily="34" charset="-122"/>
                  <a:ea typeface="微软雅黑" pitchFamily="34" charset="-122"/>
                  <a:sym typeface="Segoe UI" pitchFamily="34" charset="0"/>
                </a:rPr>
                <a:t>单击此处填加文字内容</a:t>
              </a:r>
              <a:endParaRPr lang="en-US" sz="1200">
                <a:latin typeface="微软雅黑" pitchFamily="34" charset="-122"/>
                <a:ea typeface="微软雅黑" pitchFamily="34" charset="-122"/>
                <a:sym typeface="Segoe UI" pitchFamily="34" charset="0"/>
              </a:endParaRPr>
            </a:p>
            <a:p>
              <a:pPr marL="228600" indent="-228600">
                <a:lnSpc>
                  <a:spcPct val="70000"/>
                </a:lnSpc>
                <a:spcBef>
                  <a:spcPts val="675"/>
                </a:spcBef>
                <a:buFont typeface="Arial" pitchFamily="34" charset="0"/>
                <a:buChar char="•"/>
              </a:pPr>
              <a:r>
                <a:rPr lang="zh-CN" altLang="en-US" sz="1200">
                  <a:latin typeface="微软雅黑" pitchFamily="34" charset="-122"/>
                  <a:ea typeface="微软雅黑" pitchFamily="34" charset="-122"/>
                  <a:sym typeface="Segoe UI" pitchFamily="34" charset="0"/>
                </a:rPr>
                <a:t>单击此处填加文字内容</a:t>
              </a:r>
              <a:endParaRPr lang="zh-CN" altLang="en-US">
                <a:latin typeface="宋体" pitchFamily="2" charset="-122"/>
                <a:sym typeface="宋体" pitchFamily="2" charset="-122"/>
              </a:endParaRPr>
            </a:p>
          </p:txBody>
        </p:sp>
      </p:gr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500" fill="hold"/>
                                        <p:tgtEl>
                                          <p:spTgt spid="18434"/>
                                        </p:tgtEl>
                                        <p:attrNameLst>
                                          <p:attrName>ppt_x</p:attrName>
                                        </p:attrNameLst>
                                      </p:cBhvr>
                                      <p:tavLst>
                                        <p:tav tm="0">
                                          <p:val>
                                            <p:strVal val="0-#ppt_w/2"/>
                                          </p:val>
                                        </p:tav>
                                        <p:tav tm="100000">
                                          <p:val>
                                            <p:strVal val="#ppt_x"/>
                                          </p:val>
                                        </p:tav>
                                      </p:tavLst>
                                    </p:anim>
                                    <p:anim calcmode="lin" valueType="num">
                                      <p:cBhvr>
                                        <p:cTn id="8" dur="500" fill="hold"/>
                                        <p:tgtEl>
                                          <p:spTgt spid="1843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8435"/>
                                        </p:tgtEl>
                                        <p:attrNameLst>
                                          <p:attrName>style.visibility</p:attrName>
                                        </p:attrNameLst>
                                      </p:cBhvr>
                                      <p:to>
                                        <p:strVal val="visible"/>
                                      </p:to>
                                    </p:set>
                                    <p:anim calcmode="lin" valueType="num">
                                      <p:cBhvr>
                                        <p:cTn id="13" dur="500" fill="hold"/>
                                        <p:tgtEl>
                                          <p:spTgt spid="18435"/>
                                        </p:tgtEl>
                                        <p:attrNameLst>
                                          <p:attrName>ppt_x</p:attrName>
                                        </p:attrNameLst>
                                      </p:cBhvr>
                                      <p:tavLst>
                                        <p:tav tm="0">
                                          <p:val>
                                            <p:strVal val="0-#ppt_w/2"/>
                                          </p:val>
                                        </p:tav>
                                        <p:tav tm="100000">
                                          <p:val>
                                            <p:strVal val="#ppt_x"/>
                                          </p:val>
                                        </p:tav>
                                      </p:tavLst>
                                    </p:anim>
                                    <p:anim calcmode="lin" valueType="num">
                                      <p:cBhvr>
                                        <p:cTn id="14" dur="500" fill="hold"/>
                                        <p:tgtEl>
                                          <p:spTgt spid="18435"/>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18436"/>
                                        </p:tgtEl>
                                        <p:attrNameLst>
                                          <p:attrName>style.visibility</p:attrName>
                                        </p:attrNameLst>
                                      </p:cBhvr>
                                      <p:to>
                                        <p:strVal val="visible"/>
                                      </p:to>
                                    </p:set>
                                    <p:anim calcmode="lin" valueType="num">
                                      <p:cBhvr>
                                        <p:cTn id="18" dur="500" fill="hold"/>
                                        <p:tgtEl>
                                          <p:spTgt spid="18436"/>
                                        </p:tgtEl>
                                        <p:attrNameLst>
                                          <p:attrName>ppt_x</p:attrName>
                                        </p:attrNameLst>
                                      </p:cBhvr>
                                      <p:tavLst>
                                        <p:tav tm="0">
                                          <p:val>
                                            <p:strVal val="1+#ppt_w/2"/>
                                          </p:val>
                                        </p:tav>
                                        <p:tav tm="100000">
                                          <p:val>
                                            <p:strVal val="#ppt_x"/>
                                          </p:val>
                                        </p:tav>
                                      </p:tavLst>
                                    </p:anim>
                                    <p:anim calcmode="lin" valueType="num">
                                      <p:cBhvr>
                                        <p:cTn id="19" dur="500" fill="hold"/>
                                        <p:tgtEl>
                                          <p:spTgt spid="18436"/>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18437"/>
                                        </p:tgtEl>
                                        <p:attrNameLst>
                                          <p:attrName>style.visibility</p:attrName>
                                        </p:attrNameLst>
                                      </p:cBhvr>
                                      <p:to>
                                        <p:strVal val="visible"/>
                                      </p:to>
                                    </p:set>
                                    <p:anim calcmode="lin" valueType="num">
                                      <p:cBhvr>
                                        <p:cTn id="23" dur="500" fill="hold"/>
                                        <p:tgtEl>
                                          <p:spTgt spid="18437"/>
                                        </p:tgtEl>
                                        <p:attrNameLst>
                                          <p:attrName>ppt_x</p:attrName>
                                        </p:attrNameLst>
                                      </p:cBhvr>
                                      <p:tavLst>
                                        <p:tav tm="0">
                                          <p:val>
                                            <p:strVal val="1+#ppt_w/2"/>
                                          </p:val>
                                        </p:tav>
                                        <p:tav tm="100000">
                                          <p:val>
                                            <p:strVal val="#ppt_x"/>
                                          </p:val>
                                        </p:tav>
                                      </p:tavLst>
                                    </p:anim>
                                    <p:anim calcmode="lin" valueType="num">
                                      <p:cBhvr>
                                        <p:cTn id="24" dur="500" fill="hold"/>
                                        <p:tgtEl>
                                          <p:spTgt spid="18437"/>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2" presetClass="entr" presetSubtype="8" decel="100000" fill="hold" nodeType="afterEffect">
                                  <p:stCondLst>
                                    <p:cond delay="0"/>
                                  </p:stCondLst>
                                  <p:childTnLst>
                                    <p:set>
                                      <p:cBhvr>
                                        <p:cTn id="27" dur="1" fill="hold">
                                          <p:stCondLst>
                                            <p:cond delay="0"/>
                                          </p:stCondLst>
                                        </p:cTn>
                                        <p:tgtEl>
                                          <p:spTgt spid="18438"/>
                                        </p:tgtEl>
                                        <p:attrNameLst>
                                          <p:attrName>style.visibility</p:attrName>
                                        </p:attrNameLst>
                                      </p:cBhvr>
                                      <p:to>
                                        <p:strVal val="visible"/>
                                      </p:to>
                                    </p:set>
                                    <p:anim calcmode="lin" valueType="num">
                                      <p:cBhvr>
                                        <p:cTn id="28" dur="750" fill="hold"/>
                                        <p:tgtEl>
                                          <p:spTgt spid="18438"/>
                                        </p:tgtEl>
                                        <p:attrNameLst>
                                          <p:attrName>ppt_x</p:attrName>
                                        </p:attrNameLst>
                                      </p:cBhvr>
                                      <p:tavLst>
                                        <p:tav tm="0">
                                          <p:val>
                                            <p:strVal val="0-#ppt_w/2"/>
                                          </p:val>
                                        </p:tav>
                                        <p:tav tm="100000">
                                          <p:val>
                                            <p:strVal val="#ppt_x"/>
                                          </p:val>
                                        </p:tav>
                                      </p:tavLst>
                                    </p:anim>
                                    <p:anim calcmode="lin" valueType="num">
                                      <p:cBhvr>
                                        <p:cTn id="29" dur="750" fill="hold"/>
                                        <p:tgtEl>
                                          <p:spTgt spid="18438"/>
                                        </p:tgtEl>
                                        <p:attrNameLst>
                                          <p:attrName>ppt_y</p:attrName>
                                        </p:attrNameLst>
                                      </p:cBhvr>
                                      <p:tavLst>
                                        <p:tav tm="0">
                                          <p:val>
                                            <p:strVal val="#ppt_y"/>
                                          </p:val>
                                        </p:tav>
                                        <p:tav tm="100000">
                                          <p:val>
                                            <p:strVal val="#ppt_y"/>
                                          </p:val>
                                        </p:tav>
                                      </p:tavLst>
                                    </p:anim>
                                  </p:childTnLst>
                                </p:cTn>
                              </p:par>
                              <p:par>
                                <p:cTn id="30" presetID="2" presetClass="entr" presetSubtype="8" decel="100000" fill="hold" nodeType="withEffect">
                                  <p:stCondLst>
                                    <p:cond delay="750"/>
                                  </p:stCondLst>
                                  <p:childTnLst>
                                    <p:set>
                                      <p:cBhvr>
                                        <p:cTn id="31" dur="1" fill="hold">
                                          <p:stCondLst>
                                            <p:cond delay="0"/>
                                          </p:stCondLst>
                                        </p:cTn>
                                        <p:tgtEl>
                                          <p:spTgt spid="18439"/>
                                        </p:tgtEl>
                                        <p:attrNameLst>
                                          <p:attrName>style.visibility</p:attrName>
                                        </p:attrNameLst>
                                      </p:cBhvr>
                                      <p:to>
                                        <p:strVal val="visible"/>
                                      </p:to>
                                    </p:set>
                                    <p:anim calcmode="lin" valueType="num">
                                      <p:cBhvr>
                                        <p:cTn id="32" dur="750" fill="hold"/>
                                        <p:tgtEl>
                                          <p:spTgt spid="18439"/>
                                        </p:tgtEl>
                                        <p:attrNameLst>
                                          <p:attrName>ppt_x</p:attrName>
                                        </p:attrNameLst>
                                      </p:cBhvr>
                                      <p:tavLst>
                                        <p:tav tm="0">
                                          <p:val>
                                            <p:strVal val="0-#ppt_w/2"/>
                                          </p:val>
                                        </p:tav>
                                        <p:tav tm="100000">
                                          <p:val>
                                            <p:strVal val="#ppt_x"/>
                                          </p:val>
                                        </p:tav>
                                      </p:tavLst>
                                    </p:anim>
                                    <p:anim calcmode="lin" valueType="num">
                                      <p:cBhvr>
                                        <p:cTn id="33" dur="750" fill="hold"/>
                                        <p:tgtEl>
                                          <p:spTgt spid="18439"/>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3000"/>
                            </p:stCondLst>
                            <p:childTnLst>
                              <p:par>
                                <p:cTn id="35" presetID="2" presetClass="entr" presetSubtype="8" decel="100000" fill="hold" nodeType="afterEffect">
                                  <p:stCondLst>
                                    <p:cond delay="0"/>
                                  </p:stCondLst>
                                  <p:childTnLst>
                                    <p:set>
                                      <p:cBhvr>
                                        <p:cTn id="36" dur="1" fill="hold">
                                          <p:stCondLst>
                                            <p:cond delay="0"/>
                                          </p:stCondLst>
                                        </p:cTn>
                                        <p:tgtEl>
                                          <p:spTgt spid="18440"/>
                                        </p:tgtEl>
                                        <p:attrNameLst>
                                          <p:attrName>style.visibility</p:attrName>
                                        </p:attrNameLst>
                                      </p:cBhvr>
                                      <p:to>
                                        <p:strVal val="visible"/>
                                      </p:to>
                                    </p:set>
                                    <p:anim calcmode="lin" valueType="num">
                                      <p:cBhvr>
                                        <p:cTn id="37" dur="750" fill="hold"/>
                                        <p:tgtEl>
                                          <p:spTgt spid="18440"/>
                                        </p:tgtEl>
                                        <p:attrNameLst>
                                          <p:attrName>ppt_x</p:attrName>
                                        </p:attrNameLst>
                                      </p:cBhvr>
                                      <p:tavLst>
                                        <p:tav tm="0">
                                          <p:val>
                                            <p:strVal val="0-#ppt_w/2"/>
                                          </p:val>
                                        </p:tav>
                                        <p:tav tm="100000">
                                          <p:val>
                                            <p:strVal val="#ppt_x"/>
                                          </p:val>
                                        </p:tav>
                                      </p:tavLst>
                                    </p:anim>
                                    <p:anim calcmode="lin" valueType="num">
                                      <p:cBhvr>
                                        <p:cTn id="38" dur="750" fill="hold"/>
                                        <p:tgtEl>
                                          <p:spTgt spid="18440"/>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3750"/>
                            </p:stCondLst>
                            <p:childTnLst>
                              <p:par>
                                <p:cTn id="40" presetID="2" presetClass="entr" presetSubtype="2" fill="hold" nodeType="afterEffect">
                                  <p:stCondLst>
                                    <p:cond delay="0"/>
                                  </p:stCondLst>
                                  <p:childTnLst>
                                    <p:set>
                                      <p:cBhvr>
                                        <p:cTn id="41" dur="1" fill="hold">
                                          <p:stCondLst>
                                            <p:cond delay="0"/>
                                          </p:stCondLst>
                                        </p:cTn>
                                        <p:tgtEl>
                                          <p:spTgt spid="18441"/>
                                        </p:tgtEl>
                                        <p:attrNameLst>
                                          <p:attrName>style.visibility</p:attrName>
                                        </p:attrNameLst>
                                      </p:cBhvr>
                                      <p:to>
                                        <p:strVal val="visible"/>
                                      </p:to>
                                    </p:set>
                                    <p:anim calcmode="lin" valueType="num">
                                      <p:cBhvr>
                                        <p:cTn id="42" dur="750" fill="hold"/>
                                        <p:tgtEl>
                                          <p:spTgt spid="18441"/>
                                        </p:tgtEl>
                                        <p:attrNameLst>
                                          <p:attrName>ppt_x</p:attrName>
                                        </p:attrNameLst>
                                      </p:cBhvr>
                                      <p:tavLst>
                                        <p:tav tm="0">
                                          <p:val>
                                            <p:strVal val="1+#ppt_w/2"/>
                                          </p:val>
                                        </p:tav>
                                        <p:tav tm="100000">
                                          <p:val>
                                            <p:strVal val="#ppt_x"/>
                                          </p:val>
                                        </p:tav>
                                      </p:tavLst>
                                    </p:anim>
                                    <p:anim calcmode="lin" valueType="num">
                                      <p:cBhvr>
                                        <p:cTn id="43" dur="750" fill="hold"/>
                                        <p:tgtEl>
                                          <p:spTgt spid="18441"/>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4500"/>
                            </p:stCondLst>
                            <p:childTnLst>
                              <p:par>
                                <p:cTn id="45" presetID="2" presetClass="entr" presetSubtype="2" fill="hold" nodeType="afterEffect">
                                  <p:stCondLst>
                                    <p:cond delay="0"/>
                                  </p:stCondLst>
                                  <p:childTnLst>
                                    <p:set>
                                      <p:cBhvr>
                                        <p:cTn id="46" dur="1" fill="hold">
                                          <p:stCondLst>
                                            <p:cond delay="0"/>
                                          </p:stCondLst>
                                        </p:cTn>
                                        <p:tgtEl>
                                          <p:spTgt spid="18444"/>
                                        </p:tgtEl>
                                        <p:attrNameLst>
                                          <p:attrName>style.visibility</p:attrName>
                                        </p:attrNameLst>
                                      </p:cBhvr>
                                      <p:to>
                                        <p:strVal val="visible"/>
                                      </p:to>
                                    </p:set>
                                    <p:anim calcmode="lin" valueType="num">
                                      <p:cBhvr>
                                        <p:cTn id="47" dur="750" fill="hold"/>
                                        <p:tgtEl>
                                          <p:spTgt spid="18444"/>
                                        </p:tgtEl>
                                        <p:attrNameLst>
                                          <p:attrName>ppt_x</p:attrName>
                                        </p:attrNameLst>
                                      </p:cBhvr>
                                      <p:tavLst>
                                        <p:tav tm="0">
                                          <p:val>
                                            <p:strVal val="1+#ppt_w/2"/>
                                          </p:val>
                                        </p:tav>
                                        <p:tav tm="100000">
                                          <p:val>
                                            <p:strVal val="#ppt_x"/>
                                          </p:val>
                                        </p:tav>
                                      </p:tavLst>
                                    </p:anim>
                                    <p:anim calcmode="lin" valueType="num">
                                      <p:cBhvr>
                                        <p:cTn id="48" dur="750" fill="hold"/>
                                        <p:tgtEl>
                                          <p:spTgt spid="18444"/>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5250"/>
                            </p:stCondLst>
                            <p:childTnLst>
                              <p:par>
                                <p:cTn id="50" presetID="2" presetClass="entr" presetSubtype="2" fill="hold" nodeType="afterEffect">
                                  <p:stCondLst>
                                    <p:cond delay="0"/>
                                  </p:stCondLst>
                                  <p:childTnLst>
                                    <p:set>
                                      <p:cBhvr>
                                        <p:cTn id="51" dur="1" fill="hold">
                                          <p:stCondLst>
                                            <p:cond delay="0"/>
                                          </p:stCondLst>
                                        </p:cTn>
                                        <p:tgtEl>
                                          <p:spTgt spid="18447"/>
                                        </p:tgtEl>
                                        <p:attrNameLst>
                                          <p:attrName>style.visibility</p:attrName>
                                        </p:attrNameLst>
                                      </p:cBhvr>
                                      <p:to>
                                        <p:strVal val="visible"/>
                                      </p:to>
                                    </p:set>
                                    <p:anim calcmode="lin" valueType="num">
                                      <p:cBhvr>
                                        <p:cTn id="52" dur="750" fill="hold"/>
                                        <p:tgtEl>
                                          <p:spTgt spid="18447"/>
                                        </p:tgtEl>
                                        <p:attrNameLst>
                                          <p:attrName>ppt_x</p:attrName>
                                        </p:attrNameLst>
                                      </p:cBhvr>
                                      <p:tavLst>
                                        <p:tav tm="0">
                                          <p:val>
                                            <p:strVal val="1+#ppt_w/2"/>
                                          </p:val>
                                        </p:tav>
                                        <p:tav tm="100000">
                                          <p:val>
                                            <p:strVal val="#ppt_x"/>
                                          </p:val>
                                        </p:tav>
                                      </p:tavLst>
                                    </p:anim>
                                    <p:anim calcmode="lin" valueType="num">
                                      <p:cBhvr>
                                        <p:cTn id="53" dur="750" fill="hold"/>
                                        <p:tgtEl>
                                          <p:spTgt spid="184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ldLvl="0" animBg="1" autoUpdateAnimBg="0"/>
      <p:bldP spid="18435" grpId="0" bldLvl="0" autoUpdateAnimBg="0"/>
      <p:bldP spid="18436" grpId="0" bldLvl="0" animBg="1" autoUpdateAnimBg="0"/>
      <p:bldP spid="18437" grpId="0" bldLvl="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组合 22"/>
          <p:cNvGrpSpPr>
            <a:grpSpLocks/>
          </p:cNvGrpSpPr>
          <p:nvPr/>
        </p:nvGrpSpPr>
        <p:grpSpPr bwMode="auto">
          <a:xfrm>
            <a:off x="1547813" y="2932113"/>
            <a:ext cx="6264275" cy="560387"/>
            <a:chOff x="0" y="0"/>
            <a:chExt cx="6264695" cy="559866"/>
          </a:xfrm>
        </p:grpSpPr>
        <p:grpSp>
          <p:nvGrpSpPr>
            <p:cNvPr id="18451" name="组合 23"/>
            <p:cNvGrpSpPr>
              <a:grpSpLocks/>
            </p:cNvGrpSpPr>
            <p:nvPr/>
          </p:nvGrpSpPr>
          <p:grpSpPr bwMode="auto">
            <a:xfrm>
              <a:off x="669589" y="0"/>
              <a:ext cx="5595106" cy="559866"/>
              <a:chOff x="0" y="0"/>
              <a:chExt cx="4123615" cy="412624"/>
            </a:xfrm>
          </p:grpSpPr>
          <p:sp>
            <p:nvSpPr>
              <p:cNvPr id="18453" name="圆角矩形 25"/>
              <p:cNvSpPr>
                <a:spLocks noChangeArrowheads="1"/>
              </p:cNvSpPr>
              <p:nvPr/>
            </p:nvSpPr>
            <p:spPr bwMode="auto">
              <a:xfrm>
                <a:off x="0" y="0"/>
                <a:ext cx="4123615"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18454" name="矩形 26"/>
              <p:cNvSpPr>
                <a:spLocks noChangeArrowheads="1"/>
              </p:cNvSpPr>
              <p:nvPr/>
            </p:nvSpPr>
            <p:spPr bwMode="auto">
              <a:xfrm>
                <a:off x="908228" y="69298"/>
                <a:ext cx="1837343" cy="294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sp>
          <p:nvSpPr>
            <p:cNvPr id="18452" name="圆角矩形 10"/>
            <p:cNvSpPr>
              <a:spLocks noChangeArrowheads="1"/>
            </p:cNvSpPr>
            <p:nvPr/>
          </p:nvSpPr>
          <p:spPr bwMode="auto">
            <a:xfrm>
              <a:off x="0" y="0"/>
              <a:ext cx="1031891" cy="559866"/>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3.</a:t>
              </a:r>
              <a:endParaRPr lang="zh-CN" altLang="en-US" sz="2000" b="1">
                <a:solidFill>
                  <a:srgbClr val="FFFFFF"/>
                </a:solidFill>
                <a:latin typeface="宋体" pitchFamily="2" charset="-122"/>
                <a:sym typeface="宋体" pitchFamily="2" charset="-122"/>
              </a:endParaRPr>
            </a:p>
          </p:txBody>
        </p:sp>
      </p:grpSp>
      <p:grpSp>
        <p:nvGrpSpPr>
          <p:cNvPr id="19463" name="组合 27"/>
          <p:cNvGrpSpPr>
            <a:grpSpLocks/>
          </p:cNvGrpSpPr>
          <p:nvPr/>
        </p:nvGrpSpPr>
        <p:grpSpPr bwMode="auto">
          <a:xfrm>
            <a:off x="2217738" y="1219200"/>
            <a:ext cx="5594350" cy="560388"/>
            <a:chOff x="0" y="0"/>
            <a:chExt cx="4123615" cy="412624"/>
          </a:xfrm>
        </p:grpSpPr>
        <p:sp>
          <p:nvSpPr>
            <p:cNvPr id="18449" name="圆角矩形 28"/>
            <p:cNvSpPr>
              <a:spLocks noChangeArrowheads="1"/>
            </p:cNvSpPr>
            <p:nvPr/>
          </p:nvSpPr>
          <p:spPr bwMode="auto">
            <a:xfrm>
              <a:off x="0" y="0"/>
              <a:ext cx="4123615"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18450" name="矩形 29"/>
            <p:cNvSpPr>
              <a:spLocks noChangeArrowheads="1"/>
            </p:cNvSpPr>
            <p:nvPr/>
          </p:nvSpPr>
          <p:spPr bwMode="auto">
            <a:xfrm>
              <a:off x="915211" y="70267"/>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sp>
        <p:nvSpPr>
          <p:cNvPr id="19466" name="圆角矩形 10"/>
          <p:cNvSpPr>
            <a:spLocks noChangeArrowheads="1"/>
          </p:cNvSpPr>
          <p:nvPr/>
        </p:nvSpPr>
        <p:spPr bwMode="auto">
          <a:xfrm>
            <a:off x="1547813" y="1219200"/>
            <a:ext cx="1031875" cy="560388"/>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1.</a:t>
            </a:r>
            <a:endParaRPr lang="zh-CN" altLang="en-US" sz="2000" b="1">
              <a:solidFill>
                <a:srgbClr val="FFFFFF"/>
              </a:solidFill>
              <a:latin typeface="宋体" pitchFamily="2" charset="-122"/>
              <a:sym typeface="宋体" pitchFamily="2" charset="-122"/>
            </a:endParaRPr>
          </a:p>
        </p:txBody>
      </p:sp>
      <p:sp>
        <p:nvSpPr>
          <p:cNvPr id="18437" name="五边形 7"/>
          <p:cNvSpPr>
            <a:spLocks noChangeArrowheads="1"/>
          </p:cNvSpPr>
          <p:nvPr/>
        </p:nvSpPr>
        <p:spPr bwMode="auto">
          <a:xfrm>
            <a:off x="0" y="339725"/>
            <a:ext cx="1403350" cy="360363"/>
          </a:xfrm>
          <a:prstGeom prst="homePlate">
            <a:avLst>
              <a:gd name="adj" fmla="val 97357"/>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8" name="标题 1"/>
          <p:cNvSpPr>
            <a:spLocks noChangeArrowheads="1"/>
          </p:cNvSpPr>
          <p:nvPr/>
        </p:nvSpPr>
        <p:spPr bwMode="auto">
          <a:xfrm>
            <a:off x="231775" y="303213"/>
            <a:ext cx="10795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过渡页</a:t>
            </a:r>
          </a:p>
        </p:txBody>
      </p:sp>
      <p:sp>
        <p:nvSpPr>
          <p:cNvPr id="18439" name="燕尾形 9"/>
          <p:cNvSpPr>
            <a:spLocks noChangeArrowheads="1"/>
          </p:cNvSpPr>
          <p:nvPr/>
        </p:nvSpPr>
        <p:spPr bwMode="auto">
          <a:xfrm>
            <a:off x="1311275" y="339725"/>
            <a:ext cx="307975"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宋体" pitchFamily="2" charset="-122"/>
              <a:sym typeface="宋体" pitchFamily="2" charset="-122"/>
            </a:endParaRPr>
          </a:p>
        </p:txBody>
      </p:sp>
      <p:sp>
        <p:nvSpPr>
          <p:cNvPr id="18440" name="燕尾形 93"/>
          <p:cNvSpPr>
            <a:spLocks noChangeArrowheads="1"/>
          </p:cNvSpPr>
          <p:nvPr/>
        </p:nvSpPr>
        <p:spPr bwMode="auto">
          <a:xfrm>
            <a:off x="1527175" y="339725"/>
            <a:ext cx="307975"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宋体" pitchFamily="2" charset="-122"/>
              <a:sym typeface="宋体" pitchFamily="2" charset="-122"/>
            </a:endParaRPr>
          </a:p>
        </p:txBody>
      </p:sp>
      <p:grpSp>
        <p:nvGrpSpPr>
          <p:cNvPr id="19471" name="组合 41"/>
          <p:cNvGrpSpPr>
            <a:grpSpLocks/>
          </p:cNvGrpSpPr>
          <p:nvPr/>
        </p:nvGrpSpPr>
        <p:grpSpPr bwMode="auto">
          <a:xfrm>
            <a:off x="2217738" y="3795713"/>
            <a:ext cx="5594350" cy="560387"/>
            <a:chOff x="0" y="0"/>
            <a:chExt cx="4123615" cy="412621"/>
          </a:xfrm>
        </p:grpSpPr>
        <p:sp>
          <p:nvSpPr>
            <p:cNvPr id="18447" name="圆角矩形 42"/>
            <p:cNvSpPr>
              <a:spLocks noChangeArrowheads="1"/>
            </p:cNvSpPr>
            <p:nvPr/>
          </p:nvSpPr>
          <p:spPr bwMode="auto">
            <a:xfrm>
              <a:off x="0" y="0"/>
              <a:ext cx="4123615" cy="412621"/>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18448" name="矩形 43"/>
            <p:cNvSpPr>
              <a:spLocks noChangeArrowheads="1"/>
            </p:cNvSpPr>
            <p:nvPr/>
          </p:nvSpPr>
          <p:spPr bwMode="auto">
            <a:xfrm>
              <a:off x="908228" y="70265"/>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grpSp>
        <p:nvGrpSpPr>
          <p:cNvPr id="19474" name="组合 44"/>
          <p:cNvGrpSpPr>
            <a:grpSpLocks/>
          </p:cNvGrpSpPr>
          <p:nvPr/>
        </p:nvGrpSpPr>
        <p:grpSpPr bwMode="auto">
          <a:xfrm>
            <a:off x="2217738" y="2066925"/>
            <a:ext cx="5594350" cy="560388"/>
            <a:chOff x="0" y="0"/>
            <a:chExt cx="4123615" cy="412621"/>
          </a:xfrm>
        </p:grpSpPr>
        <p:sp>
          <p:nvSpPr>
            <p:cNvPr id="18445" name="圆角矩形 45"/>
            <p:cNvSpPr>
              <a:spLocks noChangeArrowheads="1"/>
            </p:cNvSpPr>
            <p:nvPr/>
          </p:nvSpPr>
          <p:spPr bwMode="auto">
            <a:xfrm>
              <a:off x="0" y="0"/>
              <a:ext cx="4123615" cy="412621"/>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18446" name="矩形 46"/>
            <p:cNvSpPr>
              <a:spLocks noChangeArrowheads="1"/>
            </p:cNvSpPr>
            <p:nvPr/>
          </p:nvSpPr>
          <p:spPr bwMode="auto">
            <a:xfrm>
              <a:off x="915211" y="70267"/>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sp>
        <p:nvSpPr>
          <p:cNvPr id="19477" name="圆角矩形 10"/>
          <p:cNvSpPr>
            <a:spLocks noChangeArrowheads="1"/>
          </p:cNvSpPr>
          <p:nvPr/>
        </p:nvSpPr>
        <p:spPr bwMode="auto">
          <a:xfrm>
            <a:off x="1547813" y="3795713"/>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4.</a:t>
            </a:r>
            <a:endParaRPr lang="zh-CN" altLang="en-US" sz="2000" b="1">
              <a:solidFill>
                <a:srgbClr val="FFFFFF"/>
              </a:solidFill>
              <a:latin typeface="宋体" pitchFamily="2" charset="-122"/>
              <a:sym typeface="宋体" pitchFamily="2" charset="-122"/>
            </a:endParaRPr>
          </a:p>
        </p:txBody>
      </p:sp>
      <p:sp>
        <p:nvSpPr>
          <p:cNvPr id="19478" name="圆角矩形 10"/>
          <p:cNvSpPr>
            <a:spLocks noChangeArrowheads="1"/>
          </p:cNvSpPr>
          <p:nvPr/>
        </p:nvSpPr>
        <p:spPr bwMode="auto">
          <a:xfrm>
            <a:off x="1547813" y="2066925"/>
            <a:ext cx="1031875" cy="560388"/>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2.</a:t>
            </a:r>
            <a:endParaRPr lang="zh-CN" altLang="en-US" sz="2000" b="1">
              <a:solidFill>
                <a:srgbClr val="FFFFFF"/>
              </a:solidFill>
              <a:latin typeface="宋体" pitchFamily="2" charset="-122"/>
              <a:sym typeface="宋体" pitchFamily="2"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468"/>
                                        </p:tgtEl>
                                        <p:attrNameLst>
                                          <p:attrName>style.visibility</p:attrName>
                                        </p:attrNameLst>
                                      </p:cBhvr>
                                      <p:to>
                                        <p:strVal val="visible"/>
                                      </p:to>
                                    </p:set>
                                    <p:anim calcmode="lin" valueType="num">
                                      <p:cBhvr>
                                        <p:cTn id="7" dur="500" fill="hold"/>
                                        <p:tgtEl>
                                          <p:spTgt spid="19468"/>
                                        </p:tgtEl>
                                        <p:attrNameLst>
                                          <p:attrName>ppt_x</p:attrName>
                                        </p:attrNameLst>
                                      </p:cBhvr>
                                      <p:tavLst>
                                        <p:tav tm="0">
                                          <p:val>
                                            <p:strVal val="0-#ppt_w/2"/>
                                          </p:val>
                                        </p:tav>
                                        <p:tav tm="100000">
                                          <p:val>
                                            <p:strVal val="#ppt_x"/>
                                          </p:val>
                                        </p:tav>
                                      </p:tavLst>
                                    </p:anim>
                                    <p:anim calcmode="lin" valueType="num">
                                      <p:cBhvr>
                                        <p:cTn id="8" dur="500" fill="hold"/>
                                        <p:tgtEl>
                                          <p:spTgt spid="1946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63" presetClass="path" presetSubtype="0" accel="50000" decel="50000" fill="hold" grpId="0" nodeType="afterEffect">
                                  <p:stCondLst>
                                    <p:cond delay="0"/>
                                  </p:stCondLst>
                                  <p:childTnLst>
                                    <p:animMotion origin="layout" path="M -4.44444E-6 -1.384E-6 L 0.62865 -1.384E-6 " pathEditMode="relative" rAng="0" ptsTypes="AA">
                                      <p:cBhvr>
                                        <p:cTn id="11" dur="1000" fill="hold"/>
                                        <p:tgtEl>
                                          <p:spTgt spid="19478"/>
                                        </p:tgtEl>
                                        <p:attrNameLst>
                                          <p:attrName>ppt_x,ppt_y</p:attrName>
                                        </p:attrNameLst>
                                      </p:cBhvr>
                                      <p:rCtr x="3142400" y="0"/>
                                    </p:animMotion>
                                  </p:childTnLst>
                                </p:cTn>
                              </p:par>
                              <p:par>
                                <p:cTn id="12" presetID="63" presetClass="path" presetSubtype="0" accel="50000" decel="50000" fill="hold" grpId="0" nodeType="withEffect">
                                  <p:stCondLst>
                                    <p:cond delay="0"/>
                                  </p:stCondLst>
                                  <p:childTnLst>
                                    <p:animMotion origin="layout" path="M -4.44444E-6 1.77325E-6 L 0.62865 1.77325E-6 " pathEditMode="relative" rAng="0" ptsTypes="AA">
                                      <p:cBhvr>
                                        <p:cTn id="13" dur="1000" fill="hold"/>
                                        <p:tgtEl>
                                          <p:spTgt spid="19477"/>
                                        </p:tgtEl>
                                        <p:attrNameLst>
                                          <p:attrName>ppt_x,ppt_y</p:attrName>
                                        </p:attrNameLst>
                                      </p:cBhvr>
                                      <p:rCtr x="3142400" y="0"/>
                                    </p:animMotion>
                                  </p:childTnLst>
                                </p:cTn>
                              </p:par>
                              <p:par>
                                <p:cTn id="14" presetID="63" presetClass="path" presetSubtype="0" accel="50000" decel="50000" fill="hold" grpId="0" nodeType="withEffect">
                                  <p:stCondLst>
                                    <p:cond delay="0"/>
                                  </p:stCondLst>
                                  <p:childTnLst>
                                    <p:animMotion origin="layout" path="M -4.44444E-6 -9.57677E-7 L 0.62865 -9.57677E-7 " pathEditMode="relative" rAng="0" ptsTypes="AA">
                                      <p:cBhvr>
                                        <p:cTn id="15" dur="1000" fill="hold"/>
                                        <p:tgtEl>
                                          <p:spTgt spid="19466"/>
                                        </p:tgtEl>
                                        <p:attrNameLst>
                                          <p:attrName>ppt_x,ppt_y</p:attrName>
                                        </p:attrNameLst>
                                      </p:cBhvr>
                                      <p:rCtr x="3142400" y="0"/>
                                    </p:animMotion>
                                  </p:childTnLst>
                                </p:cTn>
                              </p:par>
                              <p:par>
                                <p:cTn id="16" presetID="2" presetClass="exit" presetSubtype="2" fill="hold" grpId="1" nodeType="withEffect">
                                  <p:stCondLst>
                                    <p:cond delay="0"/>
                                  </p:stCondLst>
                                  <p:childTnLst>
                                    <p:anim calcmode="lin" valueType="num">
                                      <p:cBhvr>
                                        <p:cTn id="17" dur="500"/>
                                        <p:tgtEl>
                                          <p:spTgt spid="19466"/>
                                        </p:tgtEl>
                                        <p:attrNameLst>
                                          <p:attrName>ppt_x</p:attrName>
                                        </p:attrNameLst>
                                      </p:cBhvr>
                                      <p:tavLst>
                                        <p:tav tm="0">
                                          <p:val>
                                            <p:strVal val="ppt_x"/>
                                          </p:val>
                                        </p:tav>
                                        <p:tav tm="100000">
                                          <p:val>
                                            <p:strVal val="1+ppt_w/2"/>
                                          </p:val>
                                        </p:tav>
                                      </p:tavLst>
                                    </p:anim>
                                    <p:anim calcmode="lin" valueType="num">
                                      <p:cBhvr>
                                        <p:cTn id="18" dur="500"/>
                                        <p:tgtEl>
                                          <p:spTgt spid="19466"/>
                                        </p:tgtEl>
                                        <p:attrNameLst>
                                          <p:attrName>ppt_y</p:attrName>
                                        </p:attrNameLst>
                                      </p:cBhvr>
                                      <p:tavLst>
                                        <p:tav tm="0">
                                          <p:val>
                                            <p:strVal val="ppt_y"/>
                                          </p:val>
                                        </p:tav>
                                        <p:tav tm="100000">
                                          <p:val>
                                            <p:strVal val="ppt_y"/>
                                          </p:val>
                                        </p:tav>
                                      </p:tavLst>
                                    </p:anim>
                                    <p:set>
                                      <p:cBhvr>
                                        <p:cTn id="19" dur="1" fill="hold">
                                          <p:stCondLst>
                                            <p:cond delay="499"/>
                                          </p:stCondLst>
                                        </p:cTn>
                                        <p:tgtEl>
                                          <p:spTgt spid="19466"/>
                                        </p:tgtEl>
                                        <p:attrNameLst>
                                          <p:attrName>style.visibility</p:attrName>
                                        </p:attrNameLst>
                                      </p:cBhvr>
                                      <p:to>
                                        <p:strVal val="hidden"/>
                                      </p:to>
                                    </p:set>
                                  </p:childTnLst>
                                </p:cTn>
                              </p:par>
                              <p:par>
                                <p:cTn id="20" presetID="2" presetClass="exit" presetSubtype="2" fill="hold" grpId="1" nodeType="withEffect">
                                  <p:stCondLst>
                                    <p:cond delay="0"/>
                                  </p:stCondLst>
                                  <p:childTnLst>
                                    <p:anim calcmode="lin" valueType="num">
                                      <p:cBhvr>
                                        <p:cTn id="21" dur="500"/>
                                        <p:tgtEl>
                                          <p:spTgt spid="19478"/>
                                        </p:tgtEl>
                                        <p:attrNameLst>
                                          <p:attrName>ppt_x</p:attrName>
                                        </p:attrNameLst>
                                      </p:cBhvr>
                                      <p:tavLst>
                                        <p:tav tm="0">
                                          <p:val>
                                            <p:strVal val="ppt_x"/>
                                          </p:val>
                                        </p:tav>
                                        <p:tav tm="100000">
                                          <p:val>
                                            <p:strVal val="1+ppt_w/2"/>
                                          </p:val>
                                        </p:tav>
                                      </p:tavLst>
                                    </p:anim>
                                    <p:anim calcmode="lin" valueType="num">
                                      <p:cBhvr>
                                        <p:cTn id="22" dur="500"/>
                                        <p:tgtEl>
                                          <p:spTgt spid="19478"/>
                                        </p:tgtEl>
                                        <p:attrNameLst>
                                          <p:attrName>ppt_y</p:attrName>
                                        </p:attrNameLst>
                                      </p:cBhvr>
                                      <p:tavLst>
                                        <p:tav tm="0">
                                          <p:val>
                                            <p:strVal val="ppt_y"/>
                                          </p:val>
                                        </p:tav>
                                        <p:tav tm="100000">
                                          <p:val>
                                            <p:strVal val="ppt_y"/>
                                          </p:val>
                                        </p:tav>
                                      </p:tavLst>
                                    </p:anim>
                                    <p:set>
                                      <p:cBhvr>
                                        <p:cTn id="23" dur="1" fill="hold">
                                          <p:stCondLst>
                                            <p:cond delay="499"/>
                                          </p:stCondLst>
                                        </p:cTn>
                                        <p:tgtEl>
                                          <p:spTgt spid="19478"/>
                                        </p:tgtEl>
                                        <p:attrNameLst>
                                          <p:attrName>style.visibility</p:attrName>
                                        </p:attrNameLst>
                                      </p:cBhvr>
                                      <p:to>
                                        <p:strVal val="hidden"/>
                                      </p:to>
                                    </p:set>
                                  </p:childTnLst>
                                </p:cTn>
                              </p:par>
                              <p:par>
                                <p:cTn id="24" presetID="2" presetClass="exit" presetSubtype="2" fill="hold" nodeType="withEffect">
                                  <p:stCondLst>
                                    <p:cond delay="0"/>
                                  </p:stCondLst>
                                  <p:childTnLst>
                                    <p:anim calcmode="lin" valueType="num">
                                      <p:cBhvr>
                                        <p:cTn id="25" dur="500"/>
                                        <p:tgtEl>
                                          <p:spTgt spid="19474"/>
                                        </p:tgtEl>
                                        <p:attrNameLst>
                                          <p:attrName>ppt_x</p:attrName>
                                        </p:attrNameLst>
                                      </p:cBhvr>
                                      <p:tavLst>
                                        <p:tav tm="0">
                                          <p:val>
                                            <p:strVal val="ppt_x"/>
                                          </p:val>
                                        </p:tav>
                                        <p:tav tm="100000">
                                          <p:val>
                                            <p:strVal val="1+ppt_w/2"/>
                                          </p:val>
                                        </p:tav>
                                      </p:tavLst>
                                    </p:anim>
                                    <p:anim calcmode="lin" valueType="num">
                                      <p:cBhvr>
                                        <p:cTn id="26" dur="500"/>
                                        <p:tgtEl>
                                          <p:spTgt spid="19474"/>
                                        </p:tgtEl>
                                        <p:attrNameLst>
                                          <p:attrName>ppt_y</p:attrName>
                                        </p:attrNameLst>
                                      </p:cBhvr>
                                      <p:tavLst>
                                        <p:tav tm="0">
                                          <p:val>
                                            <p:strVal val="ppt_y"/>
                                          </p:val>
                                        </p:tav>
                                        <p:tav tm="100000">
                                          <p:val>
                                            <p:strVal val="ppt_y"/>
                                          </p:val>
                                        </p:tav>
                                      </p:tavLst>
                                    </p:anim>
                                    <p:set>
                                      <p:cBhvr>
                                        <p:cTn id="27" dur="1" fill="hold">
                                          <p:stCondLst>
                                            <p:cond delay="499"/>
                                          </p:stCondLst>
                                        </p:cTn>
                                        <p:tgtEl>
                                          <p:spTgt spid="19474"/>
                                        </p:tgtEl>
                                        <p:attrNameLst>
                                          <p:attrName>style.visibility</p:attrName>
                                        </p:attrNameLst>
                                      </p:cBhvr>
                                      <p:to>
                                        <p:strVal val="hidden"/>
                                      </p:to>
                                    </p:set>
                                  </p:childTnLst>
                                </p:cTn>
                              </p:par>
                              <p:par>
                                <p:cTn id="28" presetID="2" presetClass="exit" presetSubtype="2" fill="hold" grpId="1" nodeType="withEffect">
                                  <p:stCondLst>
                                    <p:cond delay="0"/>
                                  </p:stCondLst>
                                  <p:childTnLst>
                                    <p:anim calcmode="lin" valueType="num">
                                      <p:cBhvr>
                                        <p:cTn id="29" dur="500"/>
                                        <p:tgtEl>
                                          <p:spTgt spid="19477"/>
                                        </p:tgtEl>
                                        <p:attrNameLst>
                                          <p:attrName>ppt_x</p:attrName>
                                        </p:attrNameLst>
                                      </p:cBhvr>
                                      <p:tavLst>
                                        <p:tav tm="0">
                                          <p:val>
                                            <p:strVal val="ppt_x"/>
                                          </p:val>
                                        </p:tav>
                                        <p:tav tm="100000">
                                          <p:val>
                                            <p:strVal val="1+ppt_w/2"/>
                                          </p:val>
                                        </p:tav>
                                      </p:tavLst>
                                    </p:anim>
                                    <p:anim calcmode="lin" valueType="num">
                                      <p:cBhvr>
                                        <p:cTn id="30" dur="500"/>
                                        <p:tgtEl>
                                          <p:spTgt spid="19477"/>
                                        </p:tgtEl>
                                        <p:attrNameLst>
                                          <p:attrName>ppt_y</p:attrName>
                                        </p:attrNameLst>
                                      </p:cBhvr>
                                      <p:tavLst>
                                        <p:tav tm="0">
                                          <p:val>
                                            <p:strVal val="ppt_y"/>
                                          </p:val>
                                        </p:tav>
                                        <p:tav tm="100000">
                                          <p:val>
                                            <p:strVal val="ppt_y"/>
                                          </p:val>
                                        </p:tav>
                                      </p:tavLst>
                                    </p:anim>
                                    <p:set>
                                      <p:cBhvr>
                                        <p:cTn id="31" dur="1" fill="hold">
                                          <p:stCondLst>
                                            <p:cond delay="499"/>
                                          </p:stCondLst>
                                        </p:cTn>
                                        <p:tgtEl>
                                          <p:spTgt spid="19477"/>
                                        </p:tgtEl>
                                        <p:attrNameLst>
                                          <p:attrName>style.visibility</p:attrName>
                                        </p:attrNameLst>
                                      </p:cBhvr>
                                      <p:to>
                                        <p:strVal val="hidden"/>
                                      </p:to>
                                    </p:set>
                                  </p:childTnLst>
                                </p:cTn>
                              </p:par>
                              <p:par>
                                <p:cTn id="32" presetID="2" presetClass="exit" presetSubtype="2" fill="hold" nodeType="withEffect">
                                  <p:stCondLst>
                                    <p:cond delay="0"/>
                                  </p:stCondLst>
                                  <p:childTnLst>
                                    <p:anim calcmode="lin" valueType="num">
                                      <p:cBhvr>
                                        <p:cTn id="33" dur="500"/>
                                        <p:tgtEl>
                                          <p:spTgt spid="19463"/>
                                        </p:tgtEl>
                                        <p:attrNameLst>
                                          <p:attrName>ppt_x</p:attrName>
                                        </p:attrNameLst>
                                      </p:cBhvr>
                                      <p:tavLst>
                                        <p:tav tm="0">
                                          <p:val>
                                            <p:strVal val="ppt_x"/>
                                          </p:val>
                                        </p:tav>
                                        <p:tav tm="100000">
                                          <p:val>
                                            <p:strVal val="1+ppt_w/2"/>
                                          </p:val>
                                        </p:tav>
                                      </p:tavLst>
                                    </p:anim>
                                    <p:anim calcmode="lin" valueType="num">
                                      <p:cBhvr>
                                        <p:cTn id="34" dur="500"/>
                                        <p:tgtEl>
                                          <p:spTgt spid="19463"/>
                                        </p:tgtEl>
                                        <p:attrNameLst>
                                          <p:attrName>ppt_y</p:attrName>
                                        </p:attrNameLst>
                                      </p:cBhvr>
                                      <p:tavLst>
                                        <p:tav tm="0">
                                          <p:val>
                                            <p:strVal val="ppt_y"/>
                                          </p:val>
                                        </p:tav>
                                        <p:tav tm="100000">
                                          <p:val>
                                            <p:strVal val="ppt_y"/>
                                          </p:val>
                                        </p:tav>
                                      </p:tavLst>
                                    </p:anim>
                                    <p:set>
                                      <p:cBhvr>
                                        <p:cTn id="35" dur="1" fill="hold">
                                          <p:stCondLst>
                                            <p:cond delay="499"/>
                                          </p:stCondLst>
                                        </p:cTn>
                                        <p:tgtEl>
                                          <p:spTgt spid="19463"/>
                                        </p:tgtEl>
                                        <p:attrNameLst>
                                          <p:attrName>style.visibility</p:attrName>
                                        </p:attrNameLst>
                                      </p:cBhvr>
                                      <p:to>
                                        <p:strVal val="hidden"/>
                                      </p:to>
                                    </p:set>
                                  </p:childTnLst>
                                </p:cTn>
                              </p:par>
                              <p:par>
                                <p:cTn id="36" presetID="2" presetClass="exit" presetSubtype="2" fill="hold" nodeType="withEffect">
                                  <p:stCondLst>
                                    <p:cond delay="0"/>
                                  </p:stCondLst>
                                  <p:childTnLst>
                                    <p:anim calcmode="lin" valueType="num">
                                      <p:cBhvr>
                                        <p:cTn id="37" dur="500"/>
                                        <p:tgtEl>
                                          <p:spTgt spid="19471"/>
                                        </p:tgtEl>
                                        <p:attrNameLst>
                                          <p:attrName>ppt_x</p:attrName>
                                        </p:attrNameLst>
                                      </p:cBhvr>
                                      <p:tavLst>
                                        <p:tav tm="0">
                                          <p:val>
                                            <p:strVal val="ppt_x"/>
                                          </p:val>
                                        </p:tav>
                                        <p:tav tm="100000">
                                          <p:val>
                                            <p:strVal val="1+ppt_w/2"/>
                                          </p:val>
                                        </p:tav>
                                      </p:tavLst>
                                    </p:anim>
                                    <p:anim calcmode="lin" valueType="num">
                                      <p:cBhvr>
                                        <p:cTn id="38" dur="500"/>
                                        <p:tgtEl>
                                          <p:spTgt spid="19471"/>
                                        </p:tgtEl>
                                        <p:attrNameLst>
                                          <p:attrName>ppt_y</p:attrName>
                                        </p:attrNameLst>
                                      </p:cBhvr>
                                      <p:tavLst>
                                        <p:tav tm="0">
                                          <p:val>
                                            <p:strVal val="ppt_y"/>
                                          </p:val>
                                        </p:tav>
                                        <p:tav tm="100000">
                                          <p:val>
                                            <p:strVal val="ppt_y"/>
                                          </p:val>
                                        </p:tav>
                                      </p:tavLst>
                                    </p:anim>
                                    <p:set>
                                      <p:cBhvr>
                                        <p:cTn id="39" dur="1" fill="hold">
                                          <p:stCondLst>
                                            <p:cond delay="499"/>
                                          </p:stCondLst>
                                        </p:cTn>
                                        <p:tgtEl>
                                          <p:spTgt spid="19471"/>
                                        </p:tgtEl>
                                        <p:attrNameLst>
                                          <p:attrName>style.visibility</p:attrName>
                                        </p:attrNameLst>
                                      </p:cBhvr>
                                      <p:to>
                                        <p:strVal val="hidden"/>
                                      </p:to>
                                    </p:set>
                                  </p:childTnLst>
                                </p:cTn>
                              </p:par>
                            </p:childTnLst>
                          </p:cTn>
                        </p:par>
                        <p:par>
                          <p:cTn id="40" fill="hold" nodeType="afterGroup">
                            <p:stCondLst>
                              <p:cond delay="1500"/>
                            </p:stCondLst>
                            <p:childTnLst>
                              <p:par>
                                <p:cTn id="41" presetID="42" presetClass="path" presetSubtype="0" accel="50000" decel="50000" fill="hold" nodeType="afterEffect">
                                  <p:stCondLst>
                                    <p:cond delay="0"/>
                                  </p:stCondLst>
                                  <p:childTnLst>
                                    <p:animMotion origin="layout" path="M 4.44444E-6 -2.71605E-6 L 4.44444E-6 -0.12438 " pathEditMode="relative" rAng="0" ptsTypes="AA">
                                      <p:cBhvr>
                                        <p:cTn id="42" dur="500" fill="hold"/>
                                        <p:tgtEl>
                                          <p:spTgt spid="19458"/>
                                        </p:tgtEl>
                                        <p:attrNameLst>
                                          <p:attrName>ppt_x,ppt_y</p:attrName>
                                        </p:attrNameLst>
                                      </p:cBhvr>
                                      <p:rCtr x="0" y="-623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6" grpId="0" bldLvl="0" animBg="1" autoUpdateAnimBg="0"/>
      <p:bldP spid="19466" grpId="1" bldLvl="0" animBg="1" autoUpdateAnimBg="0"/>
      <p:bldP spid="19468" grpId="0" bldLvl="0" autoUpdateAnimBg="0"/>
      <p:bldP spid="19477" grpId="0" bldLvl="0" animBg="1" autoUpdateAnimBg="0"/>
      <p:bldP spid="19477" grpId="1" bldLvl="0" animBg="1" autoUpdateAnimBg="0"/>
      <p:bldP spid="19478" grpId="0" bldLvl="0" animBg="1" autoUpdateAnimBg="0"/>
      <p:bldP spid="19478" grpId="1" bldLvl="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3"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20484"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0485"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0486" name="AutoShape 75"/>
          <p:cNvSpPr>
            <a:spLocks noChangeArrowheads="1"/>
          </p:cNvSpPr>
          <p:nvPr/>
        </p:nvSpPr>
        <p:spPr bwMode="auto">
          <a:xfrm>
            <a:off x="1992313" y="1630363"/>
            <a:ext cx="5291137" cy="1800225"/>
          </a:xfrm>
          <a:prstGeom prst="downArrow">
            <a:avLst>
              <a:gd name="adj1" fmla="val 80361"/>
              <a:gd name="adj2" fmla="val 54167"/>
            </a:avLst>
          </a:prstGeom>
          <a:solidFill>
            <a:srgbClr val="474747">
              <a:alpha val="29803"/>
            </a:srgbClr>
          </a:solidFill>
          <a:ln>
            <a:noFill/>
          </a:ln>
          <a:extLst>
            <a:ext uri="{91240B29-F687-4F45-9708-019B960494DF}">
              <a14:hiddenLine xmlns:a14="http://schemas.microsoft.com/office/drawing/2010/main" w="25400">
                <a:solidFill>
                  <a:srgbClr val="FFFFFF"/>
                </a:solidFill>
                <a:prstDash val="sysDash"/>
                <a:bevel/>
                <a:headEnd/>
                <a:tailEnd/>
              </a14:hiddenLine>
            </a:ext>
          </a:extLst>
        </p:spPr>
        <p:txBody>
          <a:bodyPr anchor="ctr"/>
          <a:lstStyle/>
          <a:p>
            <a:pPr algn="ctr" eaLnBrk="0" fontAlgn="ctr" hangingPunct="0">
              <a:buClr>
                <a:srgbClr val="FF0000"/>
              </a:buClr>
              <a:buSzPct val="70000"/>
            </a:pPr>
            <a:endParaRPr lang="zh-CN" altLang="zh-CN" sz="1600" b="1">
              <a:solidFill>
                <a:schemeClr val="bg1"/>
              </a:solidFill>
              <a:latin typeface="微软雅黑" pitchFamily="34" charset="-122"/>
              <a:ea typeface="微软雅黑" pitchFamily="34" charset="-122"/>
              <a:sym typeface="微软雅黑" pitchFamily="34" charset="-122"/>
            </a:endParaRPr>
          </a:p>
        </p:txBody>
      </p:sp>
      <p:sp>
        <p:nvSpPr>
          <p:cNvPr id="20487" name="Text Box 76"/>
          <p:cNvSpPr>
            <a:spLocks noChangeArrowheads="1"/>
          </p:cNvSpPr>
          <p:nvPr/>
        </p:nvSpPr>
        <p:spPr bwMode="auto">
          <a:xfrm>
            <a:off x="3511550" y="2735263"/>
            <a:ext cx="22748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FFFFFF"/>
                </a:solidFill>
                <a:ea typeface="微软雅黑" pitchFamily="34" charset="-122"/>
                <a:sym typeface="Arial" pitchFamily="34" charset="0"/>
              </a:rPr>
              <a:t>箭头说明文字</a:t>
            </a:r>
            <a:endParaRPr lang="zh-CN" altLang="en-US"/>
          </a:p>
        </p:txBody>
      </p:sp>
      <p:sp>
        <p:nvSpPr>
          <p:cNvPr id="20488" name="AutoShape 81"/>
          <p:cNvSpPr>
            <a:spLocks noChangeArrowheads="1"/>
          </p:cNvSpPr>
          <p:nvPr/>
        </p:nvSpPr>
        <p:spPr bwMode="auto">
          <a:xfrm>
            <a:off x="1387475" y="3575050"/>
            <a:ext cx="1981200" cy="1079500"/>
          </a:xfrm>
          <a:prstGeom prst="roundRect">
            <a:avLst>
              <a:gd name="adj" fmla="val 0"/>
            </a:avLst>
          </a:prstGeom>
          <a:solidFill>
            <a:srgbClr val="474747">
              <a:alpha val="29803"/>
            </a:srgbClr>
          </a:solidFill>
          <a:ln>
            <a:noFill/>
          </a:ln>
          <a:extLst>
            <a:ext uri="{91240B29-F687-4F45-9708-019B960494DF}">
              <a14:hiddenLine xmlns:a14="http://schemas.microsoft.com/office/drawing/2010/main" w="25400">
                <a:solidFill>
                  <a:srgbClr val="FFFFFF"/>
                </a:solidFill>
                <a:prstDash val="sysDash"/>
                <a:bevel/>
                <a:headEnd/>
                <a:tailEnd/>
              </a14:hiddenLine>
            </a:ext>
          </a:extLst>
        </p:spPr>
        <p:txBody>
          <a:bodyPr anchor="ctr"/>
          <a:lstStyle/>
          <a:p>
            <a:pPr marL="0" lvl="2" algn="ctr" eaLnBrk="0" fontAlgn="ctr" hangingPunct="0">
              <a:buClr>
                <a:srgbClr val="FF0000"/>
              </a:buClr>
              <a:buSzPct val="70000"/>
              <a:tabLst>
                <a:tab pos="136525" algn="l"/>
              </a:tabLst>
            </a:pPr>
            <a:r>
              <a:rPr lang="zh-CN" altLang="en-US" sz="1400">
                <a:latin typeface="微软雅黑" pitchFamily="34" charset="-122"/>
                <a:ea typeface="微软雅黑" pitchFamily="34" charset="-122"/>
                <a:sym typeface="微软雅黑" pitchFamily="34" charset="-122"/>
              </a:rPr>
              <a:t>点击添加文本</a:t>
            </a:r>
            <a:endParaRPr lang="zh-CN" altLang="en-US"/>
          </a:p>
        </p:txBody>
      </p:sp>
      <p:sp>
        <p:nvSpPr>
          <p:cNvPr id="20489" name="AutoShape 82"/>
          <p:cNvSpPr>
            <a:spLocks noChangeArrowheads="1"/>
          </p:cNvSpPr>
          <p:nvPr/>
        </p:nvSpPr>
        <p:spPr bwMode="auto">
          <a:xfrm>
            <a:off x="3648075" y="3575050"/>
            <a:ext cx="1979613" cy="1079500"/>
          </a:xfrm>
          <a:prstGeom prst="roundRect">
            <a:avLst>
              <a:gd name="adj" fmla="val 0"/>
            </a:avLst>
          </a:prstGeom>
          <a:solidFill>
            <a:srgbClr val="474747">
              <a:alpha val="29803"/>
            </a:srgbClr>
          </a:solidFill>
          <a:ln>
            <a:noFill/>
          </a:ln>
          <a:extLst>
            <a:ext uri="{91240B29-F687-4F45-9708-019B960494DF}">
              <a14:hiddenLine xmlns:a14="http://schemas.microsoft.com/office/drawing/2010/main" w="25400">
                <a:solidFill>
                  <a:srgbClr val="FFFFFF"/>
                </a:solidFill>
                <a:prstDash val="sysDash"/>
                <a:bevel/>
                <a:headEnd/>
                <a:tailEnd/>
              </a14:hiddenLine>
            </a:ext>
          </a:extLst>
        </p:spPr>
        <p:txBody>
          <a:bodyPr anchor="ctr"/>
          <a:lstStyle/>
          <a:p>
            <a:pPr marL="0" lvl="2" algn="ctr" eaLnBrk="0" fontAlgn="ctr" hangingPunct="0">
              <a:buClr>
                <a:srgbClr val="FF0000"/>
              </a:buClr>
              <a:buSzPct val="70000"/>
              <a:tabLst>
                <a:tab pos="136525" algn="l"/>
              </a:tabLst>
            </a:pPr>
            <a:r>
              <a:rPr lang="zh-CN" altLang="en-US" sz="1400">
                <a:latin typeface="微软雅黑" pitchFamily="34" charset="-122"/>
                <a:ea typeface="微软雅黑" pitchFamily="34" charset="-122"/>
                <a:sym typeface="微软雅黑" pitchFamily="34" charset="-122"/>
              </a:rPr>
              <a:t>点击添加文本</a:t>
            </a:r>
            <a:endParaRPr lang="zh-CN" altLang="en-US"/>
          </a:p>
        </p:txBody>
      </p:sp>
      <p:sp>
        <p:nvSpPr>
          <p:cNvPr id="20490" name="AutoShape 83"/>
          <p:cNvSpPr>
            <a:spLocks noChangeArrowheads="1"/>
          </p:cNvSpPr>
          <p:nvPr/>
        </p:nvSpPr>
        <p:spPr bwMode="auto">
          <a:xfrm>
            <a:off x="5905500" y="3575050"/>
            <a:ext cx="1981200" cy="1079500"/>
          </a:xfrm>
          <a:prstGeom prst="roundRect">
            <a:avLst>
              <a:gd name="adj" fmla="val 0"/>
            </a:avLst>
          </a:prstGeom>
          <a:solidFill>
            <a:srgbClr val="474747">
              <a:alpha val="29803"/>
            </a:srgbClr>
          </a:solidFill>
          <a:ln>
            <a:noFill/>
          </a:ln>
          <a:extLst>
            <a:ext uri="{91240B29-F687-4F45-9708-019B960494DF}">
              <a14:hiddenLine xmlns:a14="http://schemas.microsoft.com/office/drawing/2010/main" w="25400">
                <a:solidFill>
                  <a:srgbClr val="FFFFFF"/>
                </a:solidFill>
                <a:prstDash val="sysDash"/>
                <a:bevel/>
                <a:headEnd/>
                <a:tailEnd/>
              </a14:hiddenLine>
            </a:ext>
          </a:extLst>
        </p:spPr>
        <p:txBody>
          <a:bodyPr anchor="ctr"/>
          <a:lstStyle/>
          <a:p>
            <a:pPr marL="0" lvl="2" algn="ctr" eaLnBrk="0" fontAlgn="ctr" hangingPunct="0">
              <a:buClr>
                <a:srgbClr val="FF0000"/>
              </a:buClr>
              <a:buSzPct val="70000"/>
              <a:tabLst>
                <a:tab pos="136525" algn="l"/>
              </a:tabLst>
            </a:pPr>
            <a:r>
              <a:rPr lang="zh-CN" altLang="en-US" sz="1400">
                <a:latin typeface="微软雅黑" pitchFamily="34" charset="-122"/>
                <a:ea typeface="微软雅黑" pitchFamily="34" charset="-122"/>
                <a:sym typeface="微软雅黑" pitchFamily="34" charset="-122"/>
              </a:rPr>
              <a:t>点击添加文本</a:t>
            </a:r>
            <a:endParaRPr lang="zh-CN" altLang="en-US"/>
          </a:p>
        </p:txBody>
      </p:sp>
      <p:grpSp>
        <p:nvGrpSpPr>
          <p:cNvPr id="20491" name="组合 42"/>
          <p:cNvGrpSpPr>
            <a:grpSpLocks/>
          </p:cNvGrpSpPr>
          <p:nvPr/>
        </p:nvGrpSpPr>
        <p:grpSpPr bwMode="auto">
          <a:xfrm>
            <a:off x="1331913" y="3527425"/>
            <a:ext cx="360362" cy="358775"/>
            <a:chOff x="0" y="0"/>
            <a:chExt cx="360000" cy="360000"/>
          </a:xfrm>
        </p:grpSpPr>
        <p:sp>
          <p:nvSpPr>
            <p:cNvPr id="19492" name="Oval 84"/>
            <p:cNvSpPr>
              <a:spLocks noChangeAspect="1" noChangeArrowheads="1"/>
            </p:cNvSpPr>
            <p:nvPr/>
          </p:nvSpPr>
          <p:spPr bwMode="auto">
            <a:xfrm>
              <a:off x="0" y="0"/>
              <a:ext cx="360000" cy="360000"/>
            </a:xfrm>
            <a:prstGeom prst="ellipse">
              <a:avLst/>
            </a:prstGeom>
            <a:gradFill rotWithShape="1">
              <a:gsLst>
                <a:gs pos="0">
                  <a:srgbClr val="0099FF"/>
                </a:gs>
                <a:gs pos="89999">
                  <a:srgbClr val="005FFA"/>
                </a:gs>
                <a:gs pos="100000">
                  <a:srgbClr val="005FFA"/>
                </a:gs>
              </a:gsLst>
              <a:lin ang="2700000" scaled="1"/>
            </a:gra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400">
                <a:latin typeface="微软雅黑" pitchFamily="34" charset="-122"/>
                <a:ea typeface="微软雅黑" pitchFamily="34" charset="-122"/>
                <a:sym typeface="微软雅黑" pitchFamily="34" charset="-122"/>
              </a:endParaRPr>
            </a:p>
          </p:txBody>
        </p:sp>
        <p:sp>
          <p:nvSpPr>
            <p:cNvPr id="19493" name="Text Box 85"/>
            <p:cNvSpPr>
              <a:spLocks noChangeArrowheads="1"/>
            </p:cNvSpPr>
            <p:nvPr/>
          </p:nvSpPr>
          <p:spPr bwMode="auto">
            <a:xfrm>
              <a:off x="22731" y="23894"/>
              <a:ext cx="331455" cy="307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400" b="1">
                  <a:solidFill>
                    <a:srgbClr val="FFFFFF"/>
                  </a:solidFill>
                  <a:latin typeface="微软雅黑" pitchFamily="34" charset="-122"/>
                  <a:ea typeface="微软雅黑" pitchFamily="34" charset="-122"/>
                  <a:sym typeface="微软雅黑" pitchFamily="34" charset="-122"/>
                </a:rPr>
                <a:t>1</a:t>
              </a:r>
              <a:endParaRPr lang="zh-CN" altLang="en-US"/>
            </a:p>
          </p:txBody>
        </p:sp>
      </p:grpSp>
      <p:grpSp>
        <p:nvGrpSpPr>
          <p:cNvPr id="20494" name="组合 45"/>
          <p:cNvGrpSpPr>
            <a:grpSpLocks/>
          </p:cNvGrpSpPr>
          <p:nvPr/>
        </p:nvGrpSpPr>
        <p:grpSpPr bwMode="auto">
          <a:xfrm>
            <a:off x="3590925" y="3527425"/>
            <a:ext cx="360363" cy="358775"/>
            <a:chOff x="0" y="0"/>
            <a:chExt cx="360000" cy="360000"/>
          </a:xfrm>
        </p:grpSpPr>
        <p:sp>
          <p:nvSpPr>
            <p:cNvPr id="19490" name="Oval 88"/>
            <p:cNvSpPr>
              <a:spLocks noChangeAspect="1" noChangeArrowheads="1"/>
            </p:cNvSpPr>
            <p:nvPr/>
          </p:nvSpPr>
          <p:spPr bwMode="auto">
            <a:xfrm>
              <a:off x="0" y="0"/>
              <a:ext cx="360000" cy="360000"/>
            </a:xfrm>
            <a:prstGeom prst="ellipse">
              <a:avLst/>
            </a:prstGeom>
            <a:gradFill rotWithShape="1">
              <a:gsLst>
                <a:gs pos="0">
                  <a:srgbClr val="0099FF"/>
                </a:gs>
                <a:gs pos="87999">
                  <a:srgbClr val="005FFA"/>
                </a:gs>
                <a:gs pos="100000">
                  <a:srgbClr val="005FFA"/>
                </a:gs>
              </a:gsLst>
              <a:lin ang="2700000" scaled="1"/>
            </a:gra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400">
                <a:latin typeface="微软雅黑" pitchFamily="34" charset="-122"/>
                <a:ea typeface="微软雅黑" pitchFamily="34" charset="-122"/>
                <a:sym typeface="微软雅黑" pitchFamily="34" charset="-122"/>
              </a:endParaRPr>
            </a:p>
          </p:txBody>
        </p:sp>
        <p:sp>
          <p:nvSpPr>
            <p:cNvPr id="19491" name="Text Box 89"/>
            <p:cNvSpPr>
              <a:spLocks noChangeArrowheads="1"/>
            </p:cNvSpPr>
            <p:nvPr/>
          </p:nvSpPr>
          <p:spPr bwMode="auto">
            <a:xfrm>
              <a:off x="22633" y="23893"/>
              <a:ext cx="325109" cy="307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400" b="1">
                  <a:solidFill>
                    <a:srgbClr val="FFFFFF"/>
                  </a:solidFill>
                  <a:latin typeface="微软雅黑" pitchFamily="34" charset="-122"/>
                  <a:ea typeface="微软雅黑" pitchFamily="34" charset="-122"/>
                  <a:sym typeface="微软雅黑" pitchFamily="34" charset="-122"/>
                </a:rPr>
                <a:t>2</a:t>
              </a:r>
              <a:endParaRPr lang="zh-CN" altLang="en-US"/>
            </a:p>
          </p:txBody>
        </p:sp>
      </p:grpSp>
      <p:grpSp>
        <p:nvGrpSpPr>
          <p:cNvPr id="20497" name="组合 48"/>
          <p:cNvGrpSpPr>
            <a:grpSpLocks/>
          </p:cNvGrpSpPr>
          <p:nvPr/>
        </p:nvGrpSpPr>
        <p:grpSpPr bwMode="auto">
          <a:xfrm>
            <a:off x="5849938" y="3527425"/>
            <a:ext cx="360362" cy="358775"/>
            <a:chOff x="0" y="0"/>
            <a:chExt cx="360000" cy="360000"/>
          </a:xfrm>
        </p:grpSpPr>
        <p:sp>
          <p:nvSpPr>
            <p:cNvPr id="19488" name="Oval 91"/>
            <p:cNvSpPr>
              <a:spLocks noChangeAspect="1" noChangeArrowheads="1"/>
            </p:cNvSpPr>
            <p:nvPr/>
          </p:nvSpPr>
          <p:spPr bwMode="auto">
            <a:xfrm>
              <a:off x="0" y="0"/>
              <a:ext cx="360000" cy="360000"/>
            </a:xfrm>
            <a:prstGeom prst="ellipse">
              <a:avLst/>
            </a:prstGeom>
            <a:gradFill rotWithShape="1">
              <a:gsLst>
                <a:gs pos="0">
                  <a:srgbClr val="0099FF"/>
                </a:gs>
                <a:gs pos="89999">
                  <a:srgbClr val="005FFA"/>
                </a:gs>
                <a:gs pos="100000">
                  <a:srgbClr val="005FFA"/>
                </a:gs>
              </a:gsLst>
              <a:lin ang="2700000" scaled="1"/>
            </a:gra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400">
                <a:latin typeface="微软雅黑" pitchFamily="34" charset="-122"/>
                <a:ea typeface="微软雅黑" pitchFamily="34" charset="-122"/>
                <a:sym typeface="微软雅黑" pitchFamily="34" charset="-122"/>
              </a:endParaRPr>
            </a:p>
          </p:txBody>
        </p:sp>
        <p:sp>
          <p:nvSpPr>
            <p:cNvPr id="19489" name="Text Box 92"/>
            <p:cNvSpPr>
              <a:spLocks noChangeArrowheads="1"/>
            </p:cNvSpPr>
            <p:nvPr/>
          </p:nvSpPr>
          <p:spPr bwMode="auto">
            <a:xfrm>
              <a:off x="23788" y="23894"/>
              <a:ext cx="312424" cy="307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400" b="1">
                  <a:solidFill>
                    <a:srgbClr val="FFFFFF"/>
                  </a:solidFill>
                  <a:latin typeface="微软雅黑" pitchFamily="34" charset="-122"/>
                  <a:ea typeface="微软雅黑" pitchFamily="34" charset="-122"/>
                  <a:sym typeface="微软雅黑" pitchFamily="34" charset="-122"/>
                </a:rPr>
                <a:t>3</a:t>
              </a:r>
              <a:endParaRPr lang="zh-CN" altLang="en-US"/>
            </a:p>
          </p:txBody>
        </p:sp>
      </p:grpSp>
      <p:grpSp>
        <p:nvGrpSpPr>
          <p:cNvPr id="20500" name="组合 19"/>
          <p:cNvGrpSpPr>
            <a:grpSpLocks/>
          </p:cNvGrpSpPr>
          <p:nvPr/>
        </p:nvGrpSpPr>
        <p:grpSpPr bwMode="auto">
          <a:xfrm>
            <a:off x="1739900" y="908050"/>
            <a:ext cx="1382713" cy="1382713"/>
            <a:chOff x="0" y="0"/>
            <a:chExt cx="1383263" cy="1383264"/>
          </a:xfrm>
        </p:grpSpPr>
        <p:sp>
          <p:nvSpPr>
            <p:cNvPr id="19484" name="Oval 60"/>
            <p:cNvSpPr>
              <a:spLocks noChangeArrowheads="1"/>
            </p:cNvSpPr>
            <p:nvPr/>
          </p:nvSpPr>
          <p:spPr bwMode="auto">
            <a:xfrm>
              <a:off x="0" y="0"/>
              <a:ext cx="1383263" cy="1383264"/>
            </a:xfrm>
            <a:prstGeom prst="ellipse">
              <a:avLst/>
            </a:prstGeom>
            <a:gradFill rotWithShape="1">
              <a:gsLst>
                <a:gs pos="0">
                  <a:srgbClr val="00C8FF"/>
                </a:gs>
                <a:gs pos="100000">
                  <a:srgbClr val="004BFF"/>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19485" name="Group 61"/>
            <p:cNvGrpSpPr>
              <a:grpSpLocks/>
            </p:cNvGrpSpPr>
            <p:nvPr/>
          </p:nvGrpSpPr>
          <p:grpSpPr bwMode="auto">
            <a:xfrm>
              <a:off x="115589" y="38107"/>
              <a:ext cx="1153355" cy="375983"/>
              <a:chOff x="0" y="0"/>
              <a:chExt cx="907" cy="295"/>
            </a:xfrm>
          </p:grpSpPr>
          <p:sp>
            <p:nvSpPr>
              <p:cNvPr id="19486" name="Freeform 62"/>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19487" name="Oval 63"/>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sp>
        <p:nvSpPr>
          <p:cNvPr id="20505" name="TextBox 147"/>
          <p:cNvSpPr>
            <a:spLocks noChangeArrowheads="1"/>
          </p:cNvSpPr>
          <p:nvPr/>
        </p:nvSpPr>
        <p:spPr bwMode="auto">
          <a:xfrm>
            <a:off x="1835150" y="1438275"/>
            <a:ext cx="12112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ctr">
              <a:buClr>
                <a:srgbClr val="FF0000"/>
              </a:buClr>
              <a:buSzPct val="70000"/>
            </a:pPr>
            <a:r>
              <a:rPr lang="zh-CN" altLang="en-US" sz="1600">
                <a:solidFill>
                  <a:schemeClr val="bg1"/>
                </a:solidFill>
                <a:latin typeface="微软雅黑" pitchFamily="34" charset="-122"/>
                <a:ea typeface="微软雅黑" pitchFamily="34" charset="-122"/>
                <a:sym typeface="微软雅黑" pitchFamily="34" charset="-122"/>
              </a:rPr>
              <a:t>添加标题</a:t>
            </a:r>
            <a:endParaRPr lang="zh-CN" altLang="en-US"/>
          </a:p>
        </p:txBody>
      </p:sp>
      <p:grpSp>
        <p:nvGrpSpPr>
          <p:cNvPr id="20506" name="组合 25"/>
          <p:cNvGrpSpPr>
            <a:grpSpLocks/>
          </p:cNvGrpSpPr>
          <p:nvPr/>
        </p:nvGrpSpPr>
        <p:grpSpPr bwMode="auto">
          <a:xfrm>
            <a:off x="3937000" y="908050"/>
            <a:ext cx="1382713" cy="1382713"/>
            <a:chOff x="0" y="0"/>
            <a:chExt cx="1383263" cy="1383264"/>
          </a:xfrm>
        </p:grpSpPr>
        <p:sp>
          <p:nvSpPr>
            <p:cNvPr id="19480" name="Oval 60"/>
            <p:cNvSpPr>
              <a:spLocks noChangeArrowheads="1"/>
            </p:cNvSpPr>
            <p:nvPr/>
          </p:nvSpPr>
          <p:spPr bwMode="auto">
            <a:xfrm>
              <a:off x="0" y="0"/>
              <a:ext cx="1383263" cy="1383264"/>
            </a:xfrm>
            <a:prstGeom prst="ellipse">
              <a:avLst/>
            </a:prstGeom>
            <a:gradFill rotWithShape="1">
              <a:gsLst>
                <a:gs pos="0">
                  <a:srgbClr val="00C8FF"/>
                </a:gs>
                <a:gs pos="100000">
                  <a:srgbClr val="004BFF"/>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19481" name="Group 61"/>
            <p:cNvGrpSpPr>
              <a:grpSpLocks/>
            </p:cNvGrpSpPr>
            <p:nvPr/>
          </p:nvGrpSpPr>
          <p:grpSpPr bwMode="auto">
            <a:xfrm>
              <a:off x="115589" y="38107"/>
              <a:ext cx="1153355" cy="375983"/>
              <a:chOff x="0" y="0"/>
              <a:chExt cx="907" cy="295"/>
            </a:xfrm>
          </p:grpSpPr>
          <p:sp>
            <p:nvSpPr>
              <p:cNvPr id="19482" name="Freeform 62"/>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19483" name="Oval 63"/>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sp>
        <p:nvSpPr>
          <p:cNvPr id="20511" name="TextBox 147"/>
          <p:cNvSpPr>
            <a:spLocks noChangeArrowheads="1"/>
          </p:cNvSpPr>
          <p:nvPr/>
        </p:nvSpPr>
        <p:spPr bwMode="auto">
          <a:xfrm>
            <a:off x="4010025" y="1438275"/>
            <a:ext cx="12096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ctr">
              <a:buClr>
                <a:srgbClr val="FF0000"/>
              </a:buClr>
              <a:buSzPct val="70000"/>
            </a:pPr>
            <a:r>
              <a:rPr lang="zh-CN" altLang="en-US" sz="1600">
                <a:solidFill>
                  <a:schemeClr val="bg1"/>
                </a:solidFill>
                <a:latin typeface="微软雅黑" pitchFamily="34" charset="-122"/>
                <a:ea typeface="微软雅黑" pitchFamily="34" charset="-122"/>
                <a:sym typeface="微软雅黑" pitchFamily="34" charset="-122"/>
              </a:rPr>
              <a:t>添加标题</a:t>
            </a:r>
            <a:endParaRPr lang="zh-CN" altLang="en-US"/>
          </a:p>
        </p:txBody>
      </p:sp>
      <p:grpSp>
        <p:nvGrpSpPr>
          <p:cNvPr id="20512" name="组合 31"/>
          <p:cNvGrpSpPr>
            <a:grpSpLocks/>
          </p:cNvGrpSpPr>
          <p:nvPr/>
        </p:nvGrpSpPr>
        <p:grpSpPr bwMode="auto">
          <a:xfrm>
            <a:off x="6034088" y="908050"/>
            <a:ext cx="1382712" cy="1382713"/>
            <a:chOff x="0" y="0"/>
            <a:chExt cx="1383263" cy="1383264"/>
          </a:xfrm>
        </p:grpSpPr>
        <p:sp>
          <p:nvSpPr>
            <p:cNvPr id="19476" name="Oval 60"/>
            <p:cNvSpPr>
              <a:spLocks noChangeArrowheads="1"/>
            </p:cNvSpPr>
            <p:nvPr/>
          </p:nvSpPr>
          <p:spPr bwMode="auto">
            <a:xfrm>
              <a:off x="0" y="0"/>
              <a:ext cx="1383263" cy="1383264"/>
            </a:xfrm>
            <a:prstGeom prst="ellipse">
              <a:avLst/>
            </a:prstGeom>
            <a:gradFill rotWithShape="1">
              <a:gsLst>
                <a:gs pos="0">
                  <a:srgbClr val="00C8FF"/>
                </a:gs>
                <a:gs pos="100000">
                  <a:srgbClr val="004BFF"/>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19477" name="Group 61"/>
            <p:cNvGrpSpPr>
              <a:grpSpLocks/>
            </p:cNvGrpSpPr>
            <p:nvPr/>
          </p:nvGrpSpPr>
          <p:grpSpPr bwMode="auto">
            <a:xfrm>
              <a:off x="115589" y="38107"/>
              <a:ext cx="1153355" cy="375983"/>
              <a:chOff x="0" y="0"/>
              <a:chExt cx="907" cy="295"/>
            </a:xfrm>
          </p:grpSpPr>
          <p:sp>
            <p:nvSpPr>
              <p:cNvPr id="19478" name="Freeform 62"/>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19479" name="Oval 63"/>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sp>
        <p:nvSpPr>
          <p:cNvPr id="20517" name="TextBox 147"/>
          <p:cNvSpPr>
            <a:spLocks noChangeArrowheads="1"/>
          </p:cNvSpPr>
          <p:nvPr/>
        </p:nvSpPr>
        <p:spPr bwMode="auto">
          <a:xfrm>
            <a:off x="6107113" y="1438275"/>
            <a:ext cx="1211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ctr">
              <a:buClr>
                <a:srgbClr val="FF0000"/>
              </a:buClr>
              <a:buSzPct val="70000"/>
            </a:pPr>
            <a:r>
              <a:rPr lang="zh-CN" altLang="en-US" sz="1600">
                <a:solidFill>
                  <a:schemeClr val="bg1"/>
                </a:solidFill>
                <a:latin typeface="微软雅黑" pitchFamily="34" charset="-122"/>
                <a:ea typeface="微软雅黑" pitchFamily="34" charset="-122"/>
                <a:sym typeface="微软雅黑" pitchFamily="34" charset="-122"/>
              </a:rPr>
              <a:t>添加标题</a:t>
            </a:r>
            <a:endParaRPr lang="zh-CN" altLang="en-US"/>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p:cTn id="7" dur="500" fill="hold"/>
                                        <p:tgtEl>
                                          <p:spTgt spid="20482"/>
                                        </p:tgtEl>
                                        <p:attrNameLst>
                                          <p:attrName>ppt_x</p:attrName>
                                        </p:attrNameLst>
                                      </p:cBhvr>
                                      <p:tavLst>
                                        <p:tav tm="0">
                                          <p:val>
                                            <p:strVal val="0-#ppt_w/2"/>
                                          </p:val>
                                        </p:tav>
                                        <p:tav tm="100000">
                                          <p:val>
                                            <p:strVal val="#ppt_x"/>
                                          </p:val>
                                        </p:tav>
                                      </p:tavLst>
                                    </p:anim>
                                    <p:anim calcmode="lin" valueType="num">
                                      <p:cBhvr>
                                        <p:cTn id="8" dur="500" fill="hold"/>
                                        <p:tgtEl>
                                          <p:spTgt spid="2048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0483"/>
                                        </p:tgtEl>
                                        <p:attrNameLst>
                                          <p:attrName>style.visibility</p:attrName>
                                        </p:attrNameLst>
                                      </p:cBhvr>
                                      <p:to>
                                        <p:strVal val="visible"/>
                                      </p:to>
                                    </p:set>
                                    <p:anim calcmode="lin" valueType="num">
                                      <p:cBhvr>
                                        <p:cTn id="13" dur="500" fill="hold"/>
                                        <p:tgtEl>
                                          <p:spTgt spid="20483"/>
                                        </p:tgtEl>
                                        <p:attrNameLst>
                                          <p:attrName>ppt_x</p:attrName>
                                        </p:attrNameLst>
                                      </p:cBhvr>
                                      <p:tavLst>
                                        <p:tav tm="0">
                                          <p:val>
                                            <p:strVal val="0-#ppt_w/2"/>
                                          </p:val>
                                        </p:tav>
                                        <p:tav tm="100000">
                                          <p:val>
                                            <p:strVal val="#ppt_x"/>
                                          </p:val>
                                        </p:tav>
                                      </p:tavLst>
                                    </p:anim>
                                    <p:anim calcmode="lin" valueType="num">
                                      <p:cBhvr>
                                        <p:cTn id="14" dur="500" fill="hold"/>
                                        <p:tgtEl>
                                          <p:spTgt spid="20483"/>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0484"/>
                                        </p:tgtEl>
                                        <p:attrNameLst>
                                          <p:attrName>style.visibility</p:attrName>
                                        </p:attrNameLst>
                                      </p:cBhvr>
                                      <p:to>
                                        <p:strVal val="visible"/>
                                      </p:to>
                                    </p:set>
                                    <p:anim calcmode="lin" valueType="num">
                                      <p:cBhvr>
                                        <p:cTn id="18" dur="500" fill="hold"/>
                                        <p:tgtEl>
                                          <p:spTgt spid="20484"/>
                                        </p:tgtEl>
                                        <p:attrNameLst>
                                          <p:attrName>ppt_x</p:attrName>
                                        </p:attrNameLst>
                                      </p:cBhvr>
                                      <p:tavLst>
                                        <p:tav tm="0">
                                          <p:val>
                                            <p:strVal val="1+#ppt_w/2"/>
                                          </p:val>
                                        </p:tav>
                                        <p:tav tm="100000">
                                          <p:val>
                                            <p:strVal val="#ppt_x"/>
                                          </p:val>
                                        </p:tav>
                                      </p:tavLst>
                                    </p:anim>
                                    <p:anim calcmode="lin" valueType="num">
                                      <p:cBhvr>
                                        <p:cTn id="19" dur="500" fill="hold"/>
                                        <p:tgtEl>
                                          <p:spTgt spid="20484"/>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0485"/>
                                        </p:tgtEl>
                                        <p:attrNameLst>
                                          <p:attrName>style.visibility</p:attrName>
                                        </p:attrNameLst>
                                      </p:cBhvr>
                                      <p:to>
                                        <p:strVal val="visible"/>
                                      </p:to>
                                    </p:set>
                                    <p:anim calcmode="lin" valueType="num">
                                      <p:cBhvr>
                                        <p:cTn id="23" dur="500" fill="hold"/>
                                        <p:tgtEl>
                                          <p:spTgt spid="20485"/>
                                        </p:tgtEl>
                                        <p:attrNameLst>
                                          <p:attrName>ppt_x</p:attrName>
                                        </p:attrNameLst>
                                      </p:cBhvr>
                                      <p:tavLst>
                                        <p:tav tm="0">
                                          <p:val>
                                            <p:strVal val="1+#ppt_w/2"/>
                                          </p:val>
                                        </p:tav>
                                        <p:tav tm="100000">
                                          <p:val>
                                            <p:strVal val="#ppt_x"/>
                                          </p:val>
                                        </p:tav>
                                      </p:tavLst>
                                    </p:anim>
                                    <p:anim calcmode="lin" valueType="num">
                                      <p:cBhvr>
                                        <p:cTn id="24" dur="500" fill="hold"/>
                                        <p:tgtEl>
                                          <p:spTgt spid="20485"/>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15" presetClass="entr" presetSubtype="0" fill="hold" nodeType="afterEffect">
                                  <p:stCondLst>
                                    <p:cond delay="0"/>
                                  </p:stCondLst>
                                  <p:childTnLst>
                                    <p:set>
                                      <p:cBhvr>
                                        <p:cTn id="27" dur="1" fill="hold">
                                          <p:stCondLst>
                                            <p:cond delay="0"/>
                                          </p:stCondLst>
                                        </p:cTn>
                                        <p:tgtEl>
                                          <p:spTgt spid="20500"/>
                                        </p:tgtEl>
                                        <p:attrNameLst>
                                          <p:attrName>style.visibility</p:attrName>
                                        </p:attrNameLst>
                                      </p:cBhvr>
                                      <p:to>
                                        <p:strVal val="visible"/>
                                      </p:to>
                                    </p:set>
                                    <p:anim calcmode="lin" valueType="num">
                                      <p:cBhvr>
                                        <p:cTn id="28" dur="1000" fill="hold"/>
                                        <p:tgtEl>
                                          <p:spTgt spid="20500"/>
                                        </p:tgtEl>
                                        <p:attrNameLst>
                                          <p:attrName>ppt_w</p:attrName>
                                        </p:attrNameLst>
                                      </p:cBhvr>
                                      <p:tavLst>
                                        <p:tav tm="0">
                                          <p:val>
                                            <p:fltVal val="0"/>
                                          </p:val>
                                        </p:tav>
                                        <p:tav tm="100000">
                                          <p:val>
                                            <p:strVal val="#ppt_w"/>
                                          </p:val>
                                        </p:tav>
                                      </p:tavLst>
                                    </p:anim>
                                    <p:anim calcmode="lin" valueType="num">
                                      <p:cBhvr>
                                        <p:cTn id="29" dur="1000" fill="hold"/>
                                        <p:tgtEl>
                                          <p:spTgt spid="20500"/>
                                        </p:tgtEl>
                                        <p:attrNameLst>
                                          <p:attrName>ppt_h</p:attrName>
                                        </p:attrNameLst>
                                      </p:cBhvr>
                                      <p:tavLst>
                                        <p:tav tm="0">
                                          <p:val>
                                            <p:fltVal val="0"/>
                                          </p:val>
                                        </p:tav>
                                        <p:tav tm="100000">
                                          <p:val>
                                            <p:strVal val="#ppt_h"/>
                                          </p:val>
                                        </p:tav>
                                      </p:tavLst>
                                    </p:anim>
                                    <p:anim calcmode="lin" valueType="num">
                                      <p:cBhvr>
                                        <p:cTn id="30" dur="1000" fill="hold"/>
                                        <p:tgtEl>
                                          <p:spTgt spid="2050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500"/>
                                        </p:tgtEl>
                                        <p:attrNameLst>
                                          <p:attrName>ppt_y</p:attrName>
                                        </p:attrNameLst>
                                      </p:cBhvr>
                                      <p:tavLst>
                                        <p:tav tm="0" fmla="#ppt_y+(sin(-2*pi*(1-$))*-#ppt_x+cos(-2*pi*(1-$))*(1-#ppt_y))*(1-$)">
                                          <p:val>
                                            <p:fltVal val="0"/>
                                          </p:val>
                                        </p:tav>
                                        <p:tav tm="100000">
                                          <p:val>
                                            <p:fltVal val="1"/>
                                          </p:val>
                                        </p:tav>
                                      </p:tavLst>
                                    </p:anim>
                                  </p:childTnLst>
                                </p:cTn>
                              </p:par>
                            </p:childTnLst>
                          </p:cTn>
                        </p:par>
                        <p:par>
                          <p:cTn id="32" fill="hold" nodeType="afterGroup">
                            <p:stCondLst>
                              <p:cond delay="2500"/>
                            </p:stCondLst>
                            <p:childTnLst>
                              <p:par>
                                <p:cTn id="33" presetID="49" presetClass="entr" presetSubtype="0" decel="100000" fill="hold" grpId="0" nodeType="afterEffect">
                                  <p:stCondLst>
                                    <p:cond delay="0"/>
                                  </p:stCondLst>
                                  <p:childTnLst>
                                    <p:set>
                                      <p:cBhvr>
                                        <p:cTn id="34" dur="1" fill="hold">
                                          <p:stCondLst>
                                            <p:cond delay="0"/>
                                          </p:stCondLst>
                                        </p:cTn>
                                        <p:tgtEl>
                                          <p:spTgt spid="20505"/>
                                        </p:tgtEl>
                                        <p:attrNameLst>
                                          <p:attrName>style.visibility</p:attrName>
                                        </p:attrNameLst>
                                      </p:cBhvr>
                                      <p:to>
                                        <p:strVal val="visible"/>
                                      </p:to>
                                    </p:set>
                                    <p:anim calcmode="lin" valueType="num">
                                      <p:cBhvr>
                                        <p:cTn id="35" dur="500" fill="hold"/>
                                        <p:tgtEl>
                                          <p:spTgt spid="20505"/>
                                        </p:tgtEl>
                                        <p:attrNameLst>
                                          <p:attrName>ppt_w</p:attrName>
                                        </p:attrNameLst>
                                      </p:cBhvr>
                                      <p:tavLst>
                                        <p:tav tm="0">
                                          <p:val>
                                            <p:fltVal val="0"/>
                                          </p:val>
                                        </p:tav>
                                        <p:tav tm="100000">
                                          <p:val>
                                            <p:strVal val="#ppt_w"/>
                                          </p:val>
                                        </p:tav>
                                      </p:tavLst>
                                    </p:anim>
                                    <p:anim calcmode="lin" valueType="num">
                                      <p:cBhvr>
                                        <p:cTn id="36" dur="500" fill="hold"/>
                                        <p:tgtEl>
                                          <p:spTgt spid="20505"/>
                                        </p:tgtEl>
                                        <p:attrNameLst>
                                          <p:attrName>ppt_h</p:attrName>
                                        </p:attrNameLst>
                                      </p:cBhvr>
                                      <p:tavLst>
                                        <p:tav tm="0">
                                          <p:val>
                                            <p:fltVal val="0"/>
                                          </p:val>
                                        </p:tav>
                                        <p:tav tm="100000">
                                          <p:val>
                                            <p:strVal val="#ppt_h"/>
                                          </p:val>
                                        </p:tav>
                                      </p:tavLst>
                                    </p:anim>
                                    <p:anim calcmode="lin" valueType="num">
                                      <p:cBhvr>
                                        <p:cTn id="37" dur="500" fill="hold"/>
                                        <p:tgtEl>
                                          <p:spTgt spid="20505"/>
                                        </p:tgtEl>
                                        <p:attrNameLst>
                                          <p:attrName>style.rotation</p:attrName>
                                        </p:attrNameLst>
                                      </p:cBhvr>
                                      <p:tavLst>
                                        <p:tav tm="0">
                                          <p:val>
                                            <p:fltVal val="360"/>
                                          </p:val>
                                        </p:tav>
                                        <p:tav tm="100000">
                                          <p:val>
                                            <p:fltVal val="0"/>
                                          </p:val>
                                        </p:tav>
                                      </p:tavLst>
                                    </p:anim>
                                    <p:animEffect>
                                      <p:cBhvr>
                                        <p:cTn id="38" dur="500"/>
                                        <p:tgtEl>
                                          <p:spTgt spid="20505"/>
                                        </p:tgtEl>
                                      </p:cBhvr>
                                    </p:animEffect>
                                  </p:childTnLst>
                                </p:cTn>
                              </p:par>
                            </p:childTnLst>
                          </p:cTn>
                        </p:par>
                        <p:par>
                          <p:cTn id="39" fill="hold" nodeType="afterGroup">
                            <p:stCondLst>
                              <p:cond delay="3000"/>
                            </p:stCondLst>
                            <p:childTnLst>
                              <p:par>
                                <p:cTn id="40" presetID="15" presetClass="entr" presetSubtype="0" fill="hold" nodeType="afterEffect">
                                  <p:stCondLst>
                                    <p:cond delay="0"/>
                                  </p:stCondLst>
                                  <p:childTnLst>
                                    <p:set>
                                      <p:cBhvr>
                                        <p:cTn id="41" dur="1" fill="hold">
                                          <p:stCondLst>
                                            <p:cond delay="0"/>
                                          </p:stCondLst>
                                        </p:cTn>
                                        <p:tgtEl>
                                          <p:spTgt spid="20506"/>
                                        </p:tgtEl>
                                        <p:attrNameLst>
                                          <p:attrName>style.visibility</p:attrName>
                                        </p:attrNameLst>
                                      </p:cBhvr>
                                      <p:to>
                                        <p:strVal val="visible"/>
                                      </p:to>
                                    </p:set>
                                    <p:anim calcmode="lin" valueType="num">
                                      <p:cBhvr>
                                        <p:cTn id="42" dur="1000" fill="hold"/>
                                        <p:tgtEl>
                                          <p:spTgt spid="20506"/>
                                        </p:tgtEl>
                                        <p:attrNameLst>
                                          <p:attrName>ppt_w</p:attrName>
                                        </p:attrNameLst>
                                      </p:cBhvr>
                                      <p:tavLst>
                                        <p:tav tm="0">
                                          <p:val>
                                            <p:fltVal val="0"/>
                                          </p:val>
                                        </p:tav>
                                        <p:tav tm="100000">
                                          <p:val>
                                            <p:strVal val="#ppt_w"/>
                                          </p:val>
                                        </p:tav>
                                      </p:tavLst>
                                    </p:anim>
                                    <p:anim calcmode="lin" valueType="num">
                                      <p:cBhvr>
                                        <p:cTn id="43" dur="1000" fill="hold"/>
                                        <p:tgtEl>
                                          <p:spTgt spid="20506"/>
                                        </p:tgtEl>
                                        <p:attrNameLst>
                                          <p:attrName>ppt_h</p:attrName>
                                        </p:attrNameLst>
                                      </p:cBhvr>
                                      <p:tavLst>
                                        <p:tav tm="0">
                                          <p:val>
                                            <p:fltVal val="0"/>
                                          </p:val>
                                        </p:tav>
                                        <p:tav tm="100000">
                                          <p:val>
                                            <p:strVal val="#ppt_h"/>
                                          </p:val>
                                        </p:tav>
                                      </p:tavLst>
                                    </p:anim>
                                    <p:anim calcmode="lin" valueType="num">
                                      <p:cBhvr>
                                        <p:cTn id="44" dur="1000" fill="hold"/>
                                        <p:tgtEl>
                                          <p:spTgt spid="20506"/>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20506"/>
                                        </p:tgtEl>
                                        <p:attrNameLst>
                                          <p:attrName>ppt_y</p:attrName>
                                        </p:attrNameLst>
                                      </p:cBhvr>
                                      <p:tavLst>
                                        <p:tav tm="0" fmla="#ppt_y+(sin(-2*pi*(1-$))*-#ppt_x+cos(-2*pi*(1-$))*(1-#ppt_y))*(1-$)">
                                          <p:val>
                                            <p:fltVal val="0"/>
                                          </p:val>
                                        </p:tav>
                                        <p:tav tm="100000">
                                          <p:val>
                                            <p:fltVal val="1"/>
                                          </p:val>
                                        </p:tav>
                                      </p:tavLst>
                                    </p:anim>
                                  </p:childTnLst>
                                </p:cTn>
                              </p:par>
                            </p:childTnLst>
                          </p:cTn>
                        </p:par>
                        <p:par>
                          <p:cTn id="46" fill="hold" nodeType="afterGroup">
                            <p:stCondLst>
                              <p:cond delay="4000"/>
                            </p:stCondLst>
                            <p:childTnLst>
                              <p:par>
                                <p:cTn id="47" presetID="49" presetClass="entr" presetSubtype="0" decel="100000" fill="hold" grpId="0" nodeType="afterEffect">
                                  <p:stCondLst>
                                    <p:cond delay="0"/>
                                  </p:stCondLst>
                                  <p:childTnLst>
                                    <p:set>
                                      <p:cBhvr>
                                        <p:cTn id="48" dur="1" fill="hold">
                                          <p:stCondLst>
                                            <p:cond delay="0"/>
                                          </p:stCondLst>
                                        </p:cTn>
                                        <p:tgtEl>
                                          <p:spTgt spid="20511"/>
                                        </p:tgtEl>
                                        <p:attrNameLst>
                                          <p:attrName>style.visibility</p:attrName>
                                        </p:attrNameLst>
                                      </p:cBhvr>
                                      <p:to>
                                        <p:strVal val="visible"/>
                                      </p:to>
                                    </p:set>
                                    <p:anim calcmode="lin" valueType="num">
                                      <p:cBhvr>
                                        <p:cTn id="49" dur="500" fill="hold"/>
                                        <p:tgtEl>
                                          <p:spTgt spid="20511"/>
                                        </p:tgtEl>
                                        <p:attrNameLst>
                                          <p:attrName>ppt_w</p:attrName>
                                        </p:attrNameLst>
                                      </p:cBhvr>
                                      <p:tavLst>
                                        <p:tav tm="0">
                                          <p:val>
                                            <p:fltVal val="0"/>
                                          </p:val>
                                        </p:tav>
                                        <p:tav tm="100000">
                                          <p:val>
                                            <p:strVal val="#ppt_w"/>
                                          </p:val>
                                        </p:tav>
                                      </p:tavLst>
                                    </p:anim>
                                    <p:anim calcmode="lin" valueType="num">
                                      <p:cBhvr>
                                        <p:cTn id="50" dur="500" fill="hold"/>
                                        <p:tgtEl>
                                          <p:spTgt spid="20511"/>
                                        </p:tgtEl>
                                        <p:attrNameLst>
                                          <p:attrName>ppt_h</p:attrName>
                                        </p:attrNameLst>
                                      </p:cBhvr>
                                      <p:tavLst>
                                        <p:tav tm="0">
                                          <p:val>
                                            <p:fltVal val="0"/>
                                          </p:val>
                                        </p:tav>
                                        <p:tav tm="100000">
                                          <p:val>
                                            <p:strVal val="#ppt_h"/>
                                          </p:val>
                                        </p:tav>
                                      </p:tavLst>
                                    </p:anim>
                                    <p:anim calcmode="lin" valueType="num">
                                      <p:cBhvr>
                                        <p:cTn id="51" dur="500" fill="hold"/>
                                        <p:tgtEl>
                                          <p:spTgt spid="20511"/>
                                        </p:tgtEl>
                                        <p:attrNameLst>
                                          <p:attrName>style.rotation</p:attrName>
                                        </p:attrNameLst>
                                      </p:cBhvr>
                                      <p:tavLst>
                                        <p:tav tm="0">
                                          <p:val>
                                            <p:fltVal val="360"/>
                                          </p:val>
                                        </p:tav>
                                        <p:tav tm="100000">
                                          <p:val>
                                            <p:fltVal val="0"/>
                                          </p:val>
                                        </p:tav>
                                      </p:tavLst>
                                    </p:anim>
                                    <p:animEffect>
                                      <p:cBhvr>
                                        <p:cTn id="52" dur="500"/>
                                        <p:tgtEl>
                                          <p:spTgt spid="20511"/>
                                        </p:tgtEl>
                                      </p:cBhvr>
                                    </p:animEffect>
                                  </p:childTnLst>
                                </p:cTn>
                              </p:par>
                            </p:childTnLst>
                          </p:cTn>
                        </p:par>
                        <p:par>
                          <p:cTn id="53" fill="hold" nodeType="afterGroup">
                            <p:stCondLst>
                              <p:cond delay="4500"/>
                            </p:stCondLst>
                            <p:childTnLst>
                              <p:par>
                                <p:cTn id="54" presetID="15" presetClass="entr" presetSubtype="0" fill="hold" nodeType="afterEffect">
                                  <p:stCondLst>
                                    <p:cond delay="0"/>
                                  </p:stCondLst>
                                  <p:childTnLst>
                                    <p:set>
                                      <p:cBhvr>
                                        <p:cTn id="55" dur="1" fill="hold">
                                          <p:stCondLst>
                                            <p:cond delay="0"/>
                                          </p:stCondLst>
                                        </p:cTn>
                                        <p:tgtEl>
                                          <p:spTgt spid="20512"/>
                                        </p:tgtEl>
                                        <p:attrNameLst>
                                          <p:attrName>style.visibility</p:attrName>
                                        </p:attrNameLst>
                                      </p:cBhvr>
                                      <p:to>
                                        <p:strVal val="visible"/>
                                      </p:to>
                                    </p:set>
                                    <p:anim calcmode="lin" valueType="num">
                                      <p:cBhvr>
                                        <p:cTn id="56" dur="1000" fill="hold"/>
                                        <p:tgtEl>
                                          <p:spTgt spid="20512"/>
                                        </p:tgtEl>
                                        <p:attrNameLst>
                                          <p:attrName>ppt_w</p:attrName>
                                        </p:attrNameLst>
                                      </p:cBhvr>
                                      <p:tavLst>
                                        <p:tav tm="0">
                                          <p:val>
                                            <p:fltVal val="0"/>
                                          </p:val>
                                        </p:tav>
                                        <p:tav tm="100000">
                                          <p:val>
                                            <p:strVal val="#ppt_w"/>
                                          </p:val>
                                        </p:tav>
                                      </p:tavLst>
                                    </p:anim>
                                    <p:anim calcmode="lin" valueType="num">
                                      <p:cBhvr>
                                        <p:cTn id="57" dur="1000" fill="hold"/>
                                        <p:tgtEl>
                                          <p:spTgt spid="20512"/>
                                        </p:tgtEl>
                                        <p:attrNameLst>
                                          <p:attrName>ppt_h</p:attrName>
                                        </p:attrNameLst>
                                      </p:cBhvr>
                                      <p:tavLst>
                                        <p:tav tm="0">
                                          <p:val>
                                            <p:fltVal val="0"/>
                                          </p:val>
                                        </p:tav>
                                        <p:tav tm="100000">
                                          <p:val>
                                            <p:strVal val="#ppt_h"/>
                                          </p:val>
                                        </p:tav>
                                      </p:tavLst>
                                    </p:anim>
                                    <p:anim calcmode="lin" valueType="num">
                                      <p:cBhvr>
                                        <p:cTn id="58" dur="1000" fill="hold"/>
                                        <p:tgtEl>
                                          <p:spTgt spid="20512"/>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20512"/>
                                        </p:tgtEl>
                                        <p:attrNameLst>
                                          <p:attrName>ppt_y</p:attrName>
                                        </p:attrNameLst>
                                      </p:cBhvr>
                                      <p:tavLst>
                                        <p:tav tm="0" fmla="#ppt_y+(sin(-2*pi*(1-$))*-#ppt_x+cos(-2*pi*(1-$))*(1-#ppt_y))*(1-$)">
                                          <p:val>
                                            <p:fltVal val="0"/>
                                          </p:val>
                                        </p:tav>
                                        <p:tav tm="100000">
                                          <p:val>
                                            <p:fltVal val="1"/>
                                          </p:val>
                                        </p:tav>
                                      </p:tavLst>
                                    </p:anim>
                                  </p:childTnLst>
                                </p:cTn>
                              </p:par>
                            </p:childTnLst>
                          </p:cTn>
                        </p:par>
                        <p:par>
                          <p:cTn id="60" fill="hold" nodeType="afterGroup">
                            <p:stCondLst>
                              <p:cond delay="5500"/>
                            </p:stCondLst>
                            <p:childTnLst>
                              <p:par>
                                <p:cTn id="61" presetID="49" presetClass="entr" presetSubtype="0" decel="100000" fill="hold" grpId="0" nodeType="afterEffect">
                                  <p:stCondLst>
                                    <p:cond delay="0"/>
                                  </p:stCondLst>
                                  <p:childTnLst>
                                    <p:set>
                                      <p:cBhvr>
                                        <p:cTn id="62" dur="1" fill="hold">
                                          <p:stCondLst>
                                            <p:cond delay="0"/>
                                          </p:stCondLst>
                                        </p:cTn>
                                        <p:tgtEl>
                                          <p:spTgt spid="20517"/>
                                        </p:tgtEl>
                                        <p:attrNameLst>
                                          <p:attrName>style.visibility</p:attrName>
                                        </p:attrNameLst>
                                      </p:cBhvr>
                                      <p:to>
                                        <p:strVal val="visible"/>
                                      </p:to>
                                    </p:set>
                                    <p:anim calcmode="lin" valueType="num">
                                      <p:cBhvr>
                                        <p:cTn id="63" dur="500" fill="hold"/>
                                        <p:tgtEl>
                                          <p:spTgt spid="20517"/>
                                        </p:tgtEl>
                                        <p:attrNameLst>
                                          <p:attrName>ppt_w</p:attrName>
                                        </p:attrNameLst>
                                      </p:cBhvr>
                                      <p:tavLst>
                                        <p:tav tm="0">
                                          <p:val>
                                            <p:fltVal val="0"/>
                                          </p:val>
                                        </p:tav>
                                        <p:tav tm="100000">
                                          <p:val>
                                            <p:strVal val="#ppt_w"/>
                                          </p:val>
                                        </p:tav>
                                      </p:tavLst>
                                    </p:anim>
                                    <p:anim calcmode="lin" valueType="num">
                                      <p:cBhvr>
                                        <p:cTn id="64" dur="500" fill="hold"/>
                                        <p:tgtEl>
                                          <p:spTgt spid="20517"/>
                                        </p:tgtEl>
                                        <p:attrNameLst>
                                          <p:attrName>ppt_h</p:attrName>
                                        </p:attrNameLst>
                                      </p:cBhvr>
                                      <p:tavLst>
                                        <p:tav tm="0">
                                          <p:val>
                                            <p:fltVal val="0"/>
                                          </p:val>
                                        </p:tav>
                                        <p:tav tm="100000">
                                          <p:val>
                                            <p:strVal val="#ppt_h"/>
                                          </p:val>
                                        </p:tav>
                                      </p:tavLst>
                                    </p:anim>
                                    <p:anim calcmode="lin" valueType="num">
                                      <p:cBhvr>
                                        <p:cTn id="65" dur="500" fill="hold"/>
                                        <p:tgtEl>
                                          <p:spTgt spid="20517"/>
                                        </p:tgtEl>
                                        <p:attrNameLst>
                                          <p:attrName>style.rotation</p:attrName>
                                        </p:attrNameLst>
                                      </p:cBhvr>
                                      <p:tavLst>
                                        <p:tav tm="0">
                                          <p:val>
                                            <p:fltVal val="360"/>
                                          </p:val>
                                        </p:tav>
                                        <p:tav tm="100000">
                                          <p:val>
                                            <p:fltVal val="0"/>
                                          </p:val>
                                        </p:tav>
                                      </p:tavLst>
                                    </p:anim>
                                    <p:animEffect>
                                      <p:cBhvr>
                                        <p:cTn id="66" dur="500"/>
                                        <p:tgtEl>
                                          <p:spTgt spid="20517"/>
                                        </p:tgtEl>
                                      </p:cBhvr>
                                    </p:animEffect>
                                  </p:childTnLst>
                                </p:cTn>
                              </p:par>
                            </p:childTnLst>
                          </p:cTn>
                        </p:par>
                        <p:par>
                          <p:cTn id="67" fill="hold" nodeType="afterGroup">
                            <p:stCondLst>
                              <p:cond delay="6000"/>
                            </p:stCondLst>
                            <p:childTnLst>
                              <p:par>
                                <p:cTn id="68" presetID="12" presetClass="entr" presetSubtype="1" fill="hold" grpId="0" nodeType="afterEffect">
                                  <p:stCondLst>
                                    <p:cond delay="0"/>
                                  </p:stCondLst>
                                  <p:childTnLst>
                                    <p:set>
                                      <p:cBhvr>
                                        <p:cTn id="69" dur="1" fill="hold">
                                          <p:stCondLst>
                                            <p:cond delay="0"/>
                                          </p:stCondLst>
                                        </p:cTn>
                                        <p:tgtEl>
                                          <p:spTgt spid="20486"/>
                                        </p:tgtEl>
                                        <p:attrNameLst>
                                          <p:attrName>style.visibility</p:attrName>
                                        </p:attrNameLst>
                                      </p:cBhvr>
                                      <p:to>
                                        <p:strVal val="visible"/>
                                      </p:to>
                                    </p:set>
                                    <p:animEffect>
                                      <p:cBhvr>
                                        <p:cTn id="70" dur="1000"/>
                                        <p:tgtEl>
                                          <p:spTgt spid="20486"/>
                                        </p:tgtEl>
                                      </p:cBhvr>
                                    </p:animEffect>
                                  </p:childTnLst>
                                </p:cTn>
                              </p:par>
                            </p:childTnLst>
                          </p:cTn>
                        </p:par>
                        <p:par>
                          <p:cTn id="71" fill="hold" nodeType="afterGroup">
                            <p:stCondLst>
                              <p:cond delay="7000"/>
                            </p:stCondLst>
                            <p:childTnLst>
                              <p:par>
                                <p:cTn id="72" presetID="12" presetClass="entr" presetSubtype="1" fill="hold" grpId="0" nodeType="afterEffect">
                                  <p:stCondLst>
                                    <p:cond delay="0"/>
                                  </p:stCondLst>
                                  <p:childTnLst>
                                    <p:set>
                                      <p:cBhvr>
                                        <p:cTn id="73" dur="1" fill="hold">
                                          <p:stCondLst>
                                            <p:cond delay="0"/>
                                          </p:stCondLst>
                                        </p:cTn>
                                        <p:tgtEl>
                                          <p:spTgt spid="20487"/>
                                        </p:tgtEl>
                                        <p:attrNameLst>
                                          <p:attrName>style.visibility</p:attrName>
                                        </p:attrNameLst>
                                      </p:cBhvr>
                                      <p:to>
                                        <p:strVal val="visible"/>
                                      </p:to>
                                    </p:set>
                                    <p:animEffect>
                                      <p:cBhvr>
                                        <p:cTn id="74" dur="500"/>
                                        <p:tgtEl>
                                          <p:spTgt spid="20487"/>
                                        </p:tgtEl>
                                      </p:cBhvr>
                                    </p:animEffect>
                                  </p:childTnLst>
                                </p:cTn>
                              </p:par>
                            </p:childTnLst>
                          </p:cTn>
                        </p:par>
                        <p:par>
                          <p:cTn id="75" fill="hold" nodeType="afterGroup">
                            <p:stCondLst>
                              <p:cond delay="7500"/>
                            </p:stCondLst>
                            <p:childTnLst>
                              <p:par>
                                <p:cTn id="76" presetID="12" presetClass="entr" presetSubtype="4" fill="hold" grpId="0" nodeType="afterEffect">
                                  <p:stCondLst>
                                    <p:cond delay="0"/>
                                  </p:stCondLst>
                                  <p:childTnLst>
                                    <p:set>
                                      <p:cBhvr>
                                        <p:cTn id="77" dur="1" fill="hold">
                                          <p:stCondLst>
                                            <p:cond delay="0"/>
                                          </p:stCondLst>
                                        </p:cTn>
                                        <p:tgtEl>
                                          <p:spTgt spid="20488"/>
                                        </p:tgtEl>
                                        <p:attrNameLst>
                                          <p:attrName>style.visibility</p:attrName>
                                        </p:attrNameLst>
                                      </p:cBhvr>
                                      <p:to>
                                        <p:strVal val="visible"/>
                                      </p:to>
                                    </p:set>
                                    <p:animEffect>
                                      <p:cBhvr>
                                        <p:cTn id="78" dur="500"/>
                                        <p:tgtEl>
                                          <p:spTgt spid="20488"/>
                                        </p:tgtEl>
                                      </p:cBhvr>
                                    </p:animEffect>
                                  </p:childTnLst>
                                </p:cTn>
                              </p:par>
                            </p:childTnLst>
                          </p:cTn>
                        </p:par>
                        <p:par>
                          <p:cTn id="79" fill="hold" nodeType="afterGroup">
                            <p:stCondLst>
                              <p:cond delay="8000"/>
                            </p:stCondLst>
                            <p:childTnLst>
                              <p:par>
                                <p:cTn id="80" presetID="37" presetClass="entr" presetSubtype="0" fill="hold" nodeType="afterEffect">
                                  <p:stCondLst>
                                    <p:cond delay="0"/>
                                  </p:stCondLst>
                                  <p:childTnLst>
                                    <p:set>
                                      <p:cBhvr>
                                        <p:cTn id="81" dur="1" fill="hold">
                                          <p:stCondLst>
                                            <p:cond delay="0"/>
                                          </p:stCondLst>
                                        </p:cTn>
                                        <p:tgtEl>
                                          <p:spTgt spid="20491"/>
                                        </p:tgtEl>
                                        <p:attrNameLst>
                                          <p:attrName>style.visibility</p:attrName>
                                        </p:attrNameLst>
                                      </p:cBhvr>
                                      <p:to>
                                        <p:strVal val="visible"/>
                                      </p:to>
                                    </p:set>
                                    <p:animEffect>
                                      <p:cBhvr>
                                        <p:cTn id="82" dur="1000"/>
                                        <p:tgtEl>
                                          <p:spTgt spid="20491"/>
                                        </p:tgtEl>
                                      </p:cBhvr>
                                    </p:animEffect>
                                    <p:anim calcmode="lin" valueType="num">
                                      <p:cBhvr>
                                        <p:cTn id="83" dur="1000" fill="hold"/>
                                        <p:tgtEl>
                                          <p:spTgt spid="20491"/>
                                        </p:tgtEl>
                                        <p:attrNameLst>
                                          <p:attrName>ppt_x</p:attrName>
                                        </p:attrNameLst>
                                      </p:cBhvr>
                                      <p:tavLst>
                                        <p:tav tm="0">
                                          <p:val>
                                            <p:strVal val="#ppt_x"/>
                                          </p:val>
                                        </p:tav>
                                        <p:tav tm="100000">
                                          <p:val>
                                            <p:strVal val="#ppt_x"/>
                                          </p:val>
                                        </p:tav>
                                      </p:tavLst>
                                    </p:anim>
                                    <p:anim calcmode="lin" valueType="num">
                                      <p:cBhvr>
                                        <p:cTn id="84" dur="900" decel="100000" fill="hold"/>
                                        <p:tgtEl>
                                          <p:spTgt spid="20491"/>
                                        </p:tgtEl>
                                        <p:attrNameLst>
                                          <p:attrName>ppt_y</p:attrName>
                                        </p:attrNameLst>
                                      </p:cBhvr>
                                      <p:tavLst>
                                        <p:tav tm="0">
                                          <p:val>
                                            <p:strVal val="#ppt_y+1"/>
                                          </p:val>
                                        </p:tav>
                                        <p:tav tm="100000">
                                          <p:val>
                                            <p:strVal val="#ppt_y-.03"/>
                                          </p:val>
                                        </p:tav>
                                      </p:tavLst>
                                    </p:anim>
                                    <p:anim calcmode="lin" valueType="num">
                                      <p:cBhvr>
                                        <p:cTn id="85" dur="100" accel="100000" fill="hold">
                                          <p:stCondLst>
                                            <p:cond delay="900"/>
                                          </p:stCondLst>
                                        </p:cTn>
                                        <p:tgtEl>
                                          <p:spTgt spid="20491"/>
                                        </p:tgtEl>
                                        <p:attrNameLst>
                                          <p:attrName>ppt_y</p:attrName>
                                        </p:attrNameLst>
                                      </p:cBhvr>
                                      <p:tavLst>
                                        <p:tav tm="0">
                                          <p:val>
                                            <p:strVal val="#ppt_y-.03"/>
                                          </p:val>
                                        </p:tav>
                                        <p:tav tm="100000">
                                          <p:val>
                                            <p:strVal val="#ppt_y"/>
                                          </p:val>
                                        </p:tav>
                                      </p:tavLst>
                                    </p:anim>
                                  </p:childTnLst>
                                </p:cTn>
                              </p:par>
                            </p:childTnLst>
                          </p:cTn>
                        </p:par>
                        <p:par>
                          <p:cTn id="86" fill="hold" nodeType="afterGroup">
                            <p:stCondLst>
                              <p:cond delay="9000"/>
                            </p:stCondLst>
                            <p:childTnLst>
                              <p:par>
                                <p:cTn id="87" presetID="12" presetClass="entr" presetSubtype="4" fill="hold" grpId="0" nodeType="afterEffect">
                                  <p:stCondLst>
                                    <p:cond delay="0"/>
                                  </p:stCondLst>
                                  <p:childTnLst>
                                    <p:set>
                                      <p:cBhvr>
                                        <p:cTn id="88" dur="1" fill="hold">
                                          <p:stCondLst>
                                            <p:cond delay="0"/>
                                          </p:stCondLst>
                                        </p:cTn>
                                        <p:tgtEl>
                                          <p:spTgt spid="20489"/>
                                        </p:tgtEl>
                                        <p:attrNameLst>
                                          <p:attrName>style.visibility</p:attrName>
                                        </p:attrNameLst>
                                      </p:cBhvr>
                                      <p:to>
                                        <p:strVal val="visible"/>
                                      </p:to>
                                    </p:set>
                                    <p:animEffect>
                                      <p:cBhvr>
                                        <p:cTn id="89" dur="500"/>
                                        <p:tgtEl>
                                          <p:spTgt spid="20489"/>
                                        </p:tgtEl>
                                      </p:cBhvr>
                                    </p:animEffect>
                                  </p:childTnLst>
                                </p:cTn>
                              </p:par>
                            </p:childTnLst>
                          </p:cTn>
                        </p:par>
                        <p:par>
                          <p:cTn id="90" fill="hold" nodeType="afterGroup">
                            <p:stCondLst>
                              <p:cond delay="9500"/>
                            </p:stCondLst>
                            <p:childTnLst>
                              <p:par>
                                <p:cTn id="91" presetID="37" presetClass="entr" presetSubtype="0" fill="hold" nodeType="afterEffect">
                                  <p:stCondLst>
                                    <p:cond delay="0"/>
                                  </p:stCondLst>
                                  <p:childTnLst>
                                    <p:set>
                                      <p:cBhvr>
                                        <p:cTn id="92" dur="1" fill="hold">
                                          <p:stCondLst>
                                            <p:cond delay="0"/>
                                          </p:stCondLst>
                                        </p:cTn>
                                        <p:tgtEl>
                                          <p:spTgt spid="20494"/>
                                        </p:tgtEl>
                                        <p:attrNameLst>
                                          <p:attrName>style.visibility</p:attrName>
                                        </p:attrNameLst>
                                      </p:cBhvr>
                                      <p:to>
                                        <p:strVal val="visible"/>
                                      </p:to>
                                    </p:set>
                                    <p:animEffect>
                                      <p:cBhvr>
                                        <p:cTn id="93" dur="1000"/>
                                        <p:tgtEl>
                                          <p:spTgt spid="20494"/>
                                        </p:tgtEl>
                                      </p:cBhvr>
                                    </p:animEffect>
                                    <p:anim calcmode="lin" valueType="num">
                                      <p:cBhvr>
                                        <p:cTn id="94" dur="1000" fill="hold"/>
                                        <p:tgtEl>
                                          <p:spTgt spid="20494"/>
                                        </p:tgtEl>
                                        <p:attrNameLst>
                                          <p:attrName>ppt_x</p:attrName>
                                        </p:attrNameLst>
                                      </p:cBhvr>
                                      <p:tavLst>
                                        <p:tav tm="0">
                                          <p:val>
                                            <p:strVal val="#ppt_x"/>
                                          </p:val>
                                        </p:tav>
                                        <p:tav tm="100000">
                                          <p:val>
                                            <p:strVal val="#ppt_x"/>
                                          </p:val>
                                        </p:tav>
                                      </p:tavLst>
                                    </p:anim>
                                    <p:anim calcmode="lin" valueType="num">
                                      <p:cBhvr>
                                        <p:cTn id="95" dur="900" decel="100000" fill="hold"/>
                                        <p:tgtEl>
                                          <p:spTgt spid="20494"/>
                                        </p:tgtEl>
                                        <p:attrNameLst>
                                          <p:attrName>ppt_y</p:attrName>
                                        </p:attrNameLst>
                                      </p:cBhvr>
                                      <p:tavLst>
                                        <p:tav tm="0">
                                          <p:val>
                                            <p:strVal val="#ppt_y+1"/>
                                          </p:val>
                                        </p:tav>
                                        <p:tav tm="100000">
                                          <p:val>
                                            <p:strVal val="#ppt_y-.03"/>
                                          </p:val>
                                        </p:tav>
                                      </p:tavLst>
                                    </p:anim>
                                    <p:anim calcmode="lin" valueType="num">
                                      <p:cBhvr>
                                        <p:cTn id="96" dur="100" accel="100000" fill="hold">
                                          <p:stCondLst>
                                            <p:cond delay="900"/>
                                          </p:stCondLst>
                                        </p:cTn>
                                        <p:tgtEl>
                                          <p:spTgt spid="20494"/>
                                        </p:tgtEl>
                                        <p:attrNameLst>
                                          <p:attrName>ppt_y</p:attrName>
                                        </p:attrNameLst>
                                      </p:cBhvr>
                                      <p:tavLst>
                                        <p:tav tm="0">
                                          <p:val>
                                            <p:strVal val="#ppt_y-.03"/>
                                          </p:val>
                                        </p:tav>
                                        <p:tav tm="100000">
                                          <p:val>
                                            <p:strVal val="#ppt_y"/>
                                          </p:val>
                                        </p:tav>
                                      </p:tavLst>
                                    </p:anim>
                                  </p:childTnLst>
                                </p:cTn>
                              </p:par>
                            </p:childTnLst>
                          </p:cTn>
                        </p:par>
                        <p:par>
                          <p:cTn id="97" fill="hold" nodeType="afterGroup">
                            <p:stCondLst>
                              <p:cond delay="10500"/>
                            </p:stCondLst>
                            <p:childTnLst>
                              <p:par>
                                <p:cTn id="98" presetID="12" presetClass="entr" presetSubtype="4" fill="hold" grpId="0" nodeType="afterEffect">
                                  <p:stCondLst>
                                    <p:cond delay="0"/>
                                  </p:stCondLst>
                                  <p:childTnLst>
                                    <p:set>
                                      <p:cBhvr>
                                        <p:cTn id="99" dur="1" fill="hold">
                                          <p:stCondLst>
                                            <p:cond delay="0"/>
                                          </p:stCondLst>
                                        </p:cTn>
                                        <p:tgtEl>
                                          <p:spTgt spid="20490"/>
                                        </p:tgtEl>
                                        <p:attrNameLst>
                                          <p:attrName>style.visibility</p:attrName>
                                        </p:attrNameLst>
                                      </p:cBhvr>
                                      <p:to>
                                        <p:strVal val="visible"/>
                                      </p:to>
                                    </p:set>
                                    <p:animEffect>
                                      <p:cBhvr>
                                        <p:cTn id="100" dur="500"/>
                                        <p:tgtEl>
                                          <p:spTgt spid="20490"/>
                                        </p:tgtEl>
                                      </p:cBhvr>
                                    </p:animEffect>
                                  </p:childTnLst>
                                </p:cTn>
                              </p:par>
                            </p:childTnLst>
                          </p:cTn>
                        </p:par>
                        <p:par>
                          <p:cTn id="101" fill="hold" nodeType="afterGroup">
                            <p:stCondLst>
                              <p:cond delay="11000"/>
                            </p:stCondLst>
                            <p:childTnLst>
                              <p:par>
                                <p:cTn id="102" presetID="37" presetClass="entr" presetSubtype="0" fill="hold" nodeType="afterEffect">
                                  <p:stCondLst>
                                    <p:cond delay="0"/>
                                  </p:stCondLst>
                                  <p:childTnLst>
                                    <p:set>
                                      <p:cBhvr>
                                        <p:cTn id="103" dur="1" fill="hold">
                                          <p:stCondLst>
                                            <p:cond delay="0"/>
                                          </p:stCondLst>
                                        </p:cTn>
                                        <p:tgtEl>
                                          <p:spTgt spid="20497"/>
                                        </p:tgtEl>
                                        <p:attrNameLst>
                                          <p:attrName>style.visibility</p:attrName>
                                        </p:attrNameLst>
                                      </p:cBhvr>
                                      <p:to>
                                        <p:strVal val="visible"/>
                                      </p:to>
                                    </p:set>
                                    <p:animEffect>
                                      <p:cBhvr>
                                        <p:cTn id="104" dur="1000"/>
                                        <p:tgtEl>
                                          <p:spTgt spid="20497"/>
                                        </p:tgtEl>
                                      </p:cBhvr>
                                    </p:animEffect>
                                    <p:anim calcmode="lin" valueType="num">
                                      <p:cBhvr>
                                        <p:cTn id="105" dur="1000" fill="hold"/>
                                        <p:tgtEl>
                                          <p:spTgt spid="20497"/>
                                        </p:tgtEl>
                                        <p:attrNameLst>
                                          <p:attrName>ppt_x</p:attrName>
                                        </p:attrNameLst>
                                      </p:cBhvr>
                                      <p:tavLst>
                                        <p:tav tm="0">
                                          <p:val>
                                            <p:strVal val="#ppt_x"/>
                                          </p:val>
                                        </p:tav>
                                        <p:tav tm="100000">
                                          <p:val>
                                            <p:strVal val="#ppt_x"/>
                                          </p:val>
                                        </p:tav>
                                      </p:tavLst>
                                    </p:anim>
                                    <p:anim calcmode="lin" valueType="num">
                                      <p:cBhvr>
                                        <p:cTn id="106" dur="900" decel="100000" fill="hold"/>
                                        <p:tgtEl>
                                          <p:spTgt spid="20497"/>
                                        </p:tgtEl>
                                        <p:attrNameLst>
                                          <p:attrName>ppt_y</p:attrName>
                                        </p:attrNameLst>
                                      </p:cBhvr>
                                      <p:tavLst>
                                        <p:tav tm="0">
                                          <p:val>
                                            <p:strVal val="#ppt_y+1"/>
                                          </p:val>
                                        </p:tav>
                                        <p:tav tm="100000">
                                          <p:val>
                                            <p:strVal val="#ppt_y-.03"/>
                                          </p:val>
                                        </p:tav>
                                      </p:tavLst>
                                    </p:anim>
                                    <p:anim calcmode="lin" valueType="num">
                                      <p:cBhvr>
                                        <p:cTn id="107" dur="100" accel="100000" fill="hold">
                                          <p:stCondLst>
                                            <p:cond delay="900"/>
                                          </p:stCondLst>
                                        </p:cTn>
                                        <p:tgtEl>
                                          <p:spTgt spid="2049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bldLvl="0" animBg="1" autoUpdateAnimBg="0"/>
      <p:bldP spid="20483" grpId="0" bldLvl="0" autoUpdateAnimBg="0"/>
      <p:bldP spid="20484" grpId="0" bldLvl="0" animBg="1" autoUpdateAnimBg="0"/>
      <p:bldP spid="20485" grpId="0" bldLvl="0" animBg="1" autoUpdateAnimBg="0"/>
      <p:bldP spid="20486" grpId="0" bldLvl="0" animBg="1" autoUpdateAnimBg="0"/>
      <p:bldP spid="20487" grpId="0" bldLvl="0" autoUpdateAnimBg="0"/>
      <p:bldP spid="20488" grpId="0" bldLvl="0" animBg="1" autoUpdateAnimBg="0"/>
      <p:bldP spid="20489" grpId="0" bldLvl="0" animBg="1" autoUpdateAnimBg="0"/>
      <p:bldP spid="20490" grpId="0" bldLvl="0" animBg="1" autoUpdateAnimBg="0"/>
      <p:bldP spid="20505" grpId="0" bldLvl="0" autoUpdateAnimBg="0"/>
      <p:bldP spid="20511" grpId="0" bldLvl="0" autoUpdateAnimBg="0"/>
      <p:bldP spid="20517"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07"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21508"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1509"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1510" name="Oval 12"/>
          <p:cNvSpPr>
            <a:spLocks noChangeArrowheads="1"/>
          </p:cNvSpPr>
          <p:nvPr/>
        </p:nvSpPr>
        <p:spPr bwMode="auto">
          <a:xfrm>
            <a:off x="2139950" y="1782763"/>
            <a:ext cx="2149475" cy="2152650"/>
          </a:xfrm>
          <a:prstGeom prst="ellipse">
            <a:avLst/>
          </a:prstGeom>
          <a:solidFill>
            <a:schemeClr val="accent2"/>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sp>
        <p:nvSpPr>
          <p:cNvPr id="21511" name="Text Box 16"/>
          <p:cNvSpPr>
            <a:spLocks noChangeArrowheads="1"/>
          </p:cNvSpPr>
          <p:nvPr/>
        </p:nvSpPr>
        <p:spPr bwMode="auto">
          <a:xfrm>
            <a:off x="2411413" y="2624138"/>
            <a:ext cx="16208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2800" b="1">
                <a:solidFill>
                  <a:srgbClr val="FFFFFF"/>
                </a:solidFill>
                <a:latin typeface="微软雅黑" pitchFamily="34" charset="-122"/>
                <a:ea typeface="微软雅黑" pitchFamily="34" charset="-122"/>
                <a:sym typeface="微软雅黑" pitchFamily="34" charset="-122"/>
              </a:rPr>
              <a:t>填加标题</a:t>
            </a:r>
            <a:endParaRPr lang="en-US" sz="2800" b="1">
              <a:solidFill>
                <a:srgbClr val="FFFFFF"/>
              </a:solidFill>
              <a:latin typeface="微软雅黑" pitchFamily="34" charset="-122"/>
              <a:ea typeface="微软雅黑" pitchFamily="34" charset="-122"/>
              <a:sym typeface="微软雅黑" pitchFamily="34" charset="-122"/>
            </a:endParaRPr>
          </a:p>
        </p:txBody>
      </p:sp>
      <p:grpSp>
        <p:nvGrpSpPr>
          <p:cNvPr id="21512" name="组合 7"/>
          <p:cNvGrpSpPr>
            <a:grpSpLocks/>
          </p:cNvGrpSpPr>
          <p:nvPr/>
        </p:nvGrpSpPr>
        <p:grpSpPr bwMode="auto">
          <a:xfrm>
            <a:off x="1196975" y="844550"/>
            <a:ext cx="4033838" cy="4032250"/>
            <a:chOff x="0" y="0"/>
            <a:chExt cx="4033732" cy="4032250"/>
          </a:xfrm>
        </p:grpSpPr>
        <p:sp>
          <p:nvSpPr>
            <p:cNvPr id="20493" name="Freeform 4"/>
            <p:cNvSpPr>
              <a:spLocks noChangeArrowheads="1"/>
            </p:cNvSpPr>
            <p:nvPr/>
          </p:nvSpPr>
          <p:spPr bwMode="auto">
            <a:xfrm>
              <a:off x="2101334" y="0"/>
              <a:ext cx="1280362" cy="1004728"/>
            </a:xfrm>
            <a:custGeom>
              <a:avLst/>
              <a:gdLst>
                <a:gd name="T0" fmla="*/ 1897369041 w 864"/>
                <a:gd name="T1" fmla="*/ 783981256 h 678"/>
                <a:gd name="T2" fmla="*/ 1897369041 w 864"/>
                <a:gd name="T3" fmla="*/ 783981256 h 678"/>
                <a:gd name="T4" fmla="*/ 1794156155 w 864"/>
                <a:gd name="T5" fmla="*/ 696140169 h 678"/>
                <a:gd name="T6" fmla="*/ 1690941788 w 864"/>
                <a:gd name="T7" fmla="*/ 608299082 h 678"/>
                <a:gd name="T8" fmla="*/ 1581140373 w 864"/>
                <a:gd name="T9" fmla="*/ 527046521 h 678"/>
                <a:gd name="T10" fmla="*/ 1471338958 w 864"/>
                <a:gd name="T11" fmla="*/ 454577180 h 678"/>
                <a:gd name="T12" fmla="*/ 1354950496 w 864"/>
                <a:gd name="T13" fmla="*/ 388696365 h 678"/>
                <a:gd name="T14" fmla="*/ 1245149081 w 864"/>
                <a:gd name="T15" fmla="*/ 322815550 h 678"/>
                <a:gd name="T16" fmla="*/ 1119974431 w 864"/>
                <a:gd name="T17" fmla="*/ 272307962 h 678"/>
                <a:gd name="T18" fmla="*/ 1003585969 w 864"/>
                <a:gd name="T19" fmla="*/ 213014191 h 678"/>
                <a:gd name="T20" fmla="*/ 878411318 w 864"/>
                <a:gd name="T21" fmla="*/ 169093648 h 678"/>
                <a:gd name="T22" fmla="*/ 762021374 w 864"/>
                <a:gd name="T23" fmla="*/ 131761630 h 678"/>
                <a:gd name="T24" fmla="*/ 636848206 w 864"/>
                <a:gd name="T25" fmla="*/ 94429613 h 678"/>
                <a:gd name="T26" fmla="*/ 511675038 w 864"/>
                <a:gd name="T27" fmla="*/ 65880815 h 678"/>
                <a:gd name="T28" fmla="*/ 379913340 w 864"/>
                <a:gd name="T29" fmla="*/ 37332017 h 678"/>
                <a:gd name="T30" fmla="*/ 254738690 w 864"/>
                <a:gd name="T31" fmla="*/ 21960272 h 678"/>
                <a:gd name="T32" fmla="*/ 122976992 w 864"/>
                <a:gd name="T33" fmla="*/ 6588526 h 678"/>
                <a:gd name="T34" fmla="*/ 0 w 864"/>
                <a:gd name="T35" fmla="*/ 0 h 678"/>
                <a:gd name="T36" fmla="*/ 0 w 864"/>
                <a:gd name="T37" fmla="*/ 996995447 h 678"/>
                <a:gd name="T38" fmla="*/ 0 w 864"/>
                <a:gd name="T39" fmla="*/ 996995447 h 678"/>
                <a:gd name="T40" fmla="*/ 160310510 w 864"/>
                <a:gd name="T41" fmla="*/ 1012368675 h 678"/>
                <a:gd name="T42" fmla="*/ 320619538 w 864"/>
                <a:gd name="T43" fmla="*/ 1040915991 h 678"/>
                <a:gd name="T44" fmla="*/ 476537696 w 864"/>
                <a:gd name="T45" fmla="*/ 1084836534 h 678"/>
                <a:gd name="T46" fmla="*/ 630259676 w 864"/>
                <a:gd name="T47" fmla="*/ 1144130305 h 678"/>
                <a:gd name="T48" fmla="*/ 775198433 w 864"/>
                <a:gd name="T49" fmla="*/ 1210011120 h 678"/>
                <a:gd name="T50" fmla="*/ 922331884 w 864"/>
                <a:gd name="T51" fmla="*/ 1291263681 h 678"/>
                <a:gd name="T52" fmla="*/ 1060682112 w 864"/>
                <a:gd name="T53" fmla="*/ 1385693294 h 678"/>
                <a:gd name="T54" fmla="*/ 1192443809 w 864"/>
                <a:gd name="T55" fmla="*/ 1488906127 h 678"/>
                <a:gd name="T56" fmla="*/ 1897369041 w 864"/>
                <a:gd name="T57" fmla="*/ 783981256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4"/>
                <a:gd name="T88" fmla="*/ 0 h 678"/>
                <a:gd name="T89" fmla="*/ 864 w 864"/>
                <a:gd name="T90" fmla="*/ 678 h 6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4" h="678">
                  <a:moveTo>
                    <a:pt x="864" y="357"/>
                  </a:moveTo>
                  <a:lnTo>
                    <a:pt x="864" y="357"/>
                  </a:lnTo>
                  <a:lnTo>
                    <a:pt x="817" y="317"/>
                  </a:lnTo>
                  <a:lnTo>
                    <a:pt x="770" y="277"/>
                  </a:lnTo>
                  <a:lnTo>
                    <a:pt x="720" y="240"/>
                  </a:lnTo>
                  <a:lnTo>
                    <a:pt x="670" y="207"/>
                  </a:lnTo>
                  <a:lnTo>
                    <a:pt x="617" y="177"/>
                  </a:lnTo>
                  <a:lnTo>
                    <a:pt x="567" y="147"/>
                  </a:lnTo>
                  <a:lnTo>
                    <a:pt x="510" y="124"/>
                  </a:lnTo>
                  <a:lnTo>
                    <a:pt x="457" y="97"/>
                  </a:lnTo>
                  <a:lnTo>
                    <a:pt x="400" y="77"/>
                  </a:lnTo>
                  <a:lnTo>
                    <a:pt x="347" y="60"/>
                  </a:lnTo>
                  <a:lnTo>
                    <a:pt x="290" y="43"/>
                  </a:lnTo>
                  <a:lnTo>
                    <a:pt x="233" y="30"/>
                  </a:lnTo>
                  <a:lnTo>
                    <a:pt x="173" y="17"/>
                  </a:lnTo>
                  <a:lnTo>
                    <a:pt x="116" y="10"/>
                  </a:lnTo>
                  <a:lnTo>
                    <a:pt x="56" y="3"/>
                  </a:lnTo>
                  <a:lnTo>
                    <a:pt x="0" y="0"/>
                  </a:lnTo>
                  <a:lnTo>
                    <a:pt x="0" y="454"/>
                  </a:lnTo>
                  <a:lnTo>
                    <a:pt x="73" y="461"/>
                  </a:lnTo>
                  <a:lnTo>
                    <a:pt x="146" y="474"/>
                  </a:lnTo>
                  <a:lnTo>
                    <a:pt x="217" y="494"/>
                  </a:lnTo>
                  <a:lnTo>
                    <a:pt x="287" y="521"/>
                  </a:lnTo>
                  <a:lnTo>
                    <a:pt x="353" y="551"/>
                  </a:lnTo>
                  <a:lnTo>
                    <a:pt x="420" y="588"/>
                  </a:lnTo>
                  <a:lnTo>
                    <a:pt x="483" y="631"/>
                  </a:lnTo>
                  <a:lnTo>
                    <a:pt x="543" y="678"/>
                  </a:lnTo>
                  <a:lnTo>
                    <a:pt x="864" y="357"/>
                  </a:lnTo>
                  <a:close/>
                </a:path>
              </a:pathLst>
            </a:custGeom>
            <a:solidFill>
              <a:srgbClr val="9E9E9E"/>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0494" name="Freeform 5"/>
            <p:cNvSpPr>
              <a:spLocks noChangeArrowheads="1"/>
            </p:cNvSpPr>
            <p:nvPr/>
          </p:nvSpPr>
          <p:spPr bwMode="auto">
            <a:xfrm>
              <a:off x="3026040" y="647590"/>
              <a:ext cx="1007692" cy="1281844"/>
            </a:xfrm>
            <a:custGeom>
              <a:avLst/>
              <a:gdLst>
                <a:gd name="T0" fmla="*/ 0 w 680"/>
                <a:gd name="T1" fmla="*/ 704925286 h 865"/>
                <a:gd name="T2" fmla="*/ 0 w 680"/>
                <a:gd name="T3" fmla="*/ 704925286 h 865"/>
                <a:gd name="T4" fmla="*/ 109801381 w 680"/>
                <a:gd name="T5" fmla="*/ 843275524 h 865"/>
                <a:gd name="T6" fmla="*/ 197642485 w 680"/>
                <a:gd name="T7" fmla="*/ 975037232 h 865"/>
                <a:gd name="T8" fmla="*/ 285483589 w 680"/>
                <a:gd name="T9" fmla="*/ 1122170695 h 865"/>
                <a:gd name="T10" fmla="*/ 351364418 w 680"/>
                <a:gd name="T11" fmla="*/ 1275892687 h 865"/>
                <a:gd name="T12" fmla="*/ 401873497 w 680"/>
                <a:gd name="T13" fmla="*/ 1429614680 h 865"/>
                <a:gd name="T14" fmla="*/ 445794049 w 680"/>
                <a:gd name="T15" fmla="*/ 1585532849 h 865"/>
                <a:gd name="T16" fmla="*/ 474341371 w 680"/>
                <a:gd name="T17" fmla="*/ 1745843372 h 865"/>
                <a:gd name="T18" fmla="*/ 489714602 w 680"/>
                <a:gd name="T19" fmla="*/ 1899565365 h 865"/>
                <a:gd name="T20" fmla="*/ 1493298775 w 680"/>
                <a:gd name="T21" fmla="*/ 1899565365 h 865"/>
                <a:gd name="T22" fmla="*/ 1493298775 w 680"/>
                <a:gd name="T23" fmla="*/ 1899565365 h 865"/>
                <a:gd name="T24" fmla="*/ 1486710247 w 680"/>
                <a:gd name="T25" fmla="*/ 1774392187 h 865"/>
                <a:gd name="T26" fmla="*/ 1471338499 w 680"/>
                <a:gd name="T27" fmla="*/ 1651413703 h 865"/>
                <a:gd name="T28" fmla="*/ 1449378223 w 680"/>
                <a:gd name="T29" fmla="*/ 1517455819 h 865"/>
                <a:gd name="T30" fmla="*/ 1427417947 w 680"/>
                <a:gd name="T31" fmla="*/ 1394478817 h 865"/>
                <a:gd name="T32" fmla="*/ 1398869143 w 680"/>
                <a:gd name="T33" fmla="*/ 1269305639 h 865"/>
                <a:gd name="T34" fmla="*/ 1361537118 w 680"/>
                <a:gd name="T35" fmla="*/ 1144130979 h 865"/>
                <a:gd name="T36" fmla="*/ 1317616566 w 680"/>
                <a:gd name="T37" fmla="*/ 1018957801 h 865"/>
                <a:gd name="T38" fmla="*/ 1273696014 w 680"/>
                <a:gd name="T39" fmla="*/ 895979318 h 865"/>
                <a:gd name="T40" fmla="*/ 1223186934 w 680"/>
                <a:gd name="T41" fmla="*/ 777394670 h 865"/>
                <a:gd name="T42" fmla="*/ 1163894633 w 680"/>
                <a:gd name="T43" fmla="*/ 661004717 h 865"/>
                <a:gd name="T44" fmla="*/ 1098013805 w 680"/>
                <a:gd name="T45" fmla="*/ 542418587 h 865"/>
                <a:gd name="T46" fmla="*/ 1032132977 w 680"/>
                <a:gd name="T47" fmla="*/ 432617163 h 865"/>
                <a:gd name="T48" fmla="*/ 957467445 w 680"/>
                <a:gd name="T49" fmla="*/ 316228692 h 865"/>
                <a:gd name="T50" fmla="*/ 878411044 w 680"/>
                <a:gd name="T51" fmla="*/ 213014317 h 865"/>
                <a:gd name="T52" fmla="*/ 797158467 w 680"/>
                <a:gd name="T53" fmla="*/ 103212893 h 865"/>
                <a:gd name="T54" fmla="*/ 702728835 w 680"/>
                <a:gd name="T55" fmla="*/ 0 h 865"/>
                <a:gd name="T56" fmla="*/ 0 w 680"/>
                <a:gd name="T57" fmla="*/ 704925286 h 8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80"/>
                <a:gd name="T88" fmla="*/ 0 h 865"/>
                <a:gd name="T89" fmla="*/ 680 w 680"/>
                <a:gd name="T90" fmla="*/ 865 h 86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80" h="865">
                  <a:moveTo>
                    <a:pt x="0" y="321"/>
                  </a:moveTo>
                  <a:lnTo>
                    <a:pt x="0" y="321"/>
                  </a:lnTo>
                  <a:lnTo>
                    <a:pt x="50" y="384"/>
                  </a:lnTo>
                  <a:lnTo>
                    <a:pt x="90" y="444"/>
                  </a:lnTo>
                  <a:lnTo>
                    <a:pt x="130" y="511"/>
                  </a:lnTo>
                  <a:lnTo>
                    <a:pt x="160" y="581"/>
                  </a:lnTo>
                  <a:lnTo>
                    <a:pt x="183" y="651"/>
                  </a:lnTo>
                  <a:lnTo>
                    <a:pt x="203" y="722"/>
                  </a:lnTo>
                  <a:lnTo>
                    <a:pt x="216" y="795"/>
                  </a:lnTo>
                  <a:lnTo>
                    <a:pt x="223" y="865"/>
                  </a:lnTo>
                  <a:lnTo>
                    <a:pt x="680" y="865"/>
                  </a:lnTo>
                  <a:lnTo>
                    <a:pt x="677" y="808"/>
                  </a:lnTo>
                  <a:lnTo>
                    <a:pt x="670" y="752"/>
                  </a:lnTo>
                  <a:lnTo>
                    <a:pt x="660" y="691"/>
                  </a:lnTo>
                  <a:lnTo>
                    <a:pt x="650" y="635"/>
                  </a:lnTo>
                  <a:lnTo>
                    <a:pt x="637" y="578"/>
                  </a:lnTo>
                  <a:lnTo>
                    <a:pt x="620" y="521"/>
                  </a:lnTo>
                  <a:lnTo>
                    <a:pt x="600" y="464"/>
                  </a:lnTo>
                  <a:lnTo>
                    <a:pt x="580" y="408"/>
                  </a:lnTo>
                  <a:lnTo>
                    <a:pt x="557" y="354"/>
                  </a:lnTo>
                  <a:lnTo>
                    <a:pt x="530" y="301"/>
                  </a:lnTo>
                  <a:lnTo>
                    <a:pt x="500" y="247"/>
                  </a:lnTo>
                  <a:lnTo>
                    <a:pt x="470" y="197"/>
                  </a:lnTo>
                  <a:lnTo>
                    <a:pt x="436" y="144"/>
                  </a:lnTo>
                  <a:lnTo>
                    <a:pt x="400" y="97"/>
                  </a:lnTo>
                  <a:lnTo>
                    <a:pt x="363" y="47"/>
                  </a:lnTo>
                  <a:lnTo>
                    <a:pt x="320" y="0"/>
                  </a:lnTo>
                  <a:lnTo>
                    <a:pt x="0" y="321"/>
                  </a:lnTo>
                  <a:close/>
                </a:path>
              </a:pathLst>
            </a:custGeom>
            <a:solidFill>
              <a:schemeClr val="tx2"/>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0495" name="Freeform 6"/>
            <p:cNvSpPr>
              <a:spLocks noChangeArrowheads="1"/>
            </p:cNvSpPr>
            <p:nvPr/>
          </p:nvSpPr>
          <p:spPr bwMode="auto">
            <a:xfrm>
              <a:off x="3026040" y="2098371"/>
              <a:ext cx="1007692" cy="1286289"/>
            </a:xfrm>
            <a:custGeom>
              <a:avLst/>
              <a:gdLst>
                <a:gd name="T0" fmla="*/ 489714602 w 680"/>
                <a:gd name="T1" fmla="*/ 0 h 868"/>
                <a:gd name="T2" fmla="*/ 489714602 w 680"/>
                <a:gd name="T3" fmla="*/ 0 h 868"/>
                <a:gd name="T4" fmla="*/ 474341371 w 680"/>
                <a:gd name="T5" fmla="*/ 160310435 h 868"/>
                <a:gd name="T6" fmla="*/ 445794049 w 680"/>
                <a:gd name="T7" fmla="*/ 320619388 h 868"/>
                <a:gd name="T8" fmla="*/ 401873497 w 680"/>
                <a:gd name="T9" fmla="*/ 476537473 h 868"/>
                <a:gd name="T10" fmla="*/ 351364418 w 680"/>
                <a:gd name="T11" fmla="*/ 630259382 h 868"/>
                <a:gd name="T12" fmla="*/ 285483589 w 680"/>
                <a:gd name="T13" fmla="*/ 783981290 h 868"/>
                <a:gd name="T14" fmla="*/ 197642485 w 680"/>
                <a:gd name="T15" fmla="*/ 922331453 h 868"/>
                <a:gd name="T16" fmla="*/ 109801381 w 680"/>
                <a:gd name="T17" fmla="*/ 1062876309 h 868"/>
                <a:gd name="T18" fmla="*/ 0 w 680"/>
                <a:gd name="T19" fmla="*/ 1194637945 h 868"/>
                <a:gd name="T20" fmla="*/ 702728835 w 680"/>
                <a:gd name="T21" fmla="*/ 1906151373 h 868"/>
                <a:gd name="T22" fmla="*/ 702728835 w 680"/>
                <a:gd name="T23" fmla="*/ 1906151373 h 868"/>
                <a:gd name="T24" fmla="*/ 797158467 w 680"/>
                <a:gd name="T25" fmla="*/ 1802938536 h 868"/>
                <a:gd name="T26" fmla="*/ 878411044 w 680"/>
                <a:gd name="T27" fmla="*/ 1693137172 h 868"/>
                <a:gd name="T28" fmla="*/ 957467445 w 680"/>
                <a:gd name="T29" fmla="*/ 1589922853 h 868"/>
                <a:gd name="T30" fmla="*/ 1032132977 w 680"/>
                <a:gd name="T31" fmla="*/ 1473534445 h 868"/>
                <a:gd name="T32" fmla="*/ 1098013805 w 680"/>
                <a:gd name="T33" fmla="*/ 1363733082 h 868"/>
                <a:gd name="T34" fmla="*/ 1163894633 w 680"/>
                <a:gd name="T35" fmla="*/ 1245147017 h 868"/>
                <a:gd name="T36" fmla="*/ 1223186934 w 680"/>
                <a:gd name="T37" fmla="*/ 1128757127 h 868"/>
                <a:gd name="T38" fmla="*/ 1273696014 w 680"/>
                <a:gd name="T39" fmla="*/ 1010172544 h 868"/>
                <a:gd name="T40" fmla="*/ 1317616566 w 680"/>
                <a:gd name="T41" fmla="*/ 887195609 h 868"/>
                <a:gd name="T42" fmla="*/ 1361537118 w 680"/>
                <a:gd name="T43" fmla="*/ 762021018 h 868"/>
                <a:gd name="T44" fmla="*/ 1398869143 w 680"/>
                <a:gd name="T45" fmla="*/ 636847908 h 868"/>
                <a:gd name="T46" fmla="*/ 1427417947 w 680"/>
                <a:gd name="T47" fmla="*/ 511674798 h 868"/>
                <a:gd name="T48" fmla="*/ 1449378223 w 680"/>
                <a:gd name="T49" fmla="*/ 388696382 h 868"/>
                <a:gd name="T50" fmla="*/ 1471338499 w 680"/>
                <a:gd name="T51" fmla="*/ 254738570 h 868"/>
                <a:gd name="T52" fmla="*/ 1486710247 w 680"/>
                <a:gd name="T53" fmla="*/ 131761636 h 868"/>
                <a:gd name="T54" fmla="*/ 1493298775 w 680"/>
                <a:gd name="T55" fmla="*/ 0 h 868"/>
                <a:gd name="T56" fmla="*/ 489714602 w 680"/>
                <a:gd name="T57" fmla="*/ 0 h 86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80"/>
                <a:gd name="T88" fmla="*/ 0 h 868"/>
                <a:gd name="T89" fmla="*/ 680 w 680"/>
                <a:gd name="T90" fmla="*/ 868 h 86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80" h="868">
                  <a:moveTo>
                    <a:pt x="223" y="0"/>
                  </a:moveTo>
                  <a:lnTo>
                    <a:pt x="223" y="0"/>
                  </a:lnTo>
                  <a:lnTo>
                    <a:pt x="216" y="73"/>
                  </a:lnTo>
                  <a:lnTo>
                    <a:pt x="203" y="146"/>
                  </a:lnTo>
                  <a:lnTo>
                    <a:pt x="183" y="217"/>
                  </a:lnTo>
                  <a:lnTo>
                    <a:pt x="160" y="287"/>
                  </a:lnTo>
                  <a:lnTo>
                    <a:pt x="130" y="357"/>
                  </a:lnTo>
                  <a:lnTo>
                    <a:pt x="90" y="420"/>
                  </a:lnTo>
                  <a:lnTo>
                    <a:pt x="50" y="484"/>
                  </a:lnTo>
                  <a:lnTo>
                    <a:pt x="0" y="544"/>
                  </a:lnTo>
                  <a:lnTo>
                    <a:pt x="320" y="868"/>
                  </a:lnTo>
                  <a:lnTo>
                    <a:pt x="363" y="821"/>
                  </a:lnTo>
                  <a:lnTo>
                    <a:pt x="400" y="771"/>
                  </a:lnTo>
                  <a:lnTo>
                    <a:pt x="436" y="724"/>
                  </a:lnTo>
                  <a:lnTo>
                    <a:pt x="470" y="671"/>
                  </a:lnTo>
                  <a:lnTo>
                    <a:pt x="500" y="621"/>
                  </a:lnTo>
                  <a:lnTo>
                    <a:pt x="530" y="567"/>
                  </a:lnTo>
                  <a:lnTo>
                    <a:pt x="557" y="514"/>
                  </a:lnTo>
                  <a:lnTo>
                    <a:pt x="580" y="460"/>
                  </a:lnTo>
                  <a:lnTo>
                    <a:pt x="600" y="404"/>
                  </a:lnTo>
                  <a:lnTo>
                    <a:pt x="620" y="347"/>
                  </a:lnTo>
                  <a:lnTo>
                    <a:pt x="637" y="290"/>
                  </a:lnTo>
                  <a:lnTo>
                    <a:pt x="650" y="233"/>
                  </a:lnTo>
                  <a:lnTo>
                    <a:pt x="660" y="177"/>
                  </a:lnTo>
                  <a:lnTo>
                    <a:pt x="670" y="116"/>
                  </a:lnTo>
                  <a:lnTo>
                    <a:pt x="677" y="60"/>
                  </a:lnTo>
                  <a:lnTo>
                    <a:pt x="680" y="0"/>
                  </a:lnTo>
                  <a:lnTo>
                    <a:pt x="223" y="0"/>
                  </a:lnTo>
                  <a:close/>
                </a:path>
              </a:pathLst>
            </a:custGeom>
            <a:solidFill>
              <a:srgbClr val="9E9E9E"/>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0496" name="Freeform 7"/>
            <p:cNvSpPr>
              <a:spLocks/>
            </p:cNvSpPr>
            <p:nvPr/>
          </p:nvSpPr>
          <p:spPr bwMode="auto">
            <a:xfrm>
              <a:off x="2101334" y="3027522"/>
              <a:ext cx="1280362" cy="1004728"/>
            </a:xfrm>
            <a:custGeom>
              <a:avLst/>
              <a:gdLst>
                <a:gd name="T0" fmla="*/ 1192443809 w 864"/>
                <a:gd name="T1" fmla="*/ 0 h 678"/>
                <a:gd name="T2" fmla="*/ 1192443809 w 864"/>
                <a:gd name="T3" fmla="*/ 0 h 678"/>
                <a:gd name="T4" fmla="*/ 1060682112 w 864"/>
                <a:gd name="T5" fmla="*/ 103212833 h 678"/>
                <a:gd name="T6" fmla="*/ 922331884 w 864"/>
                <a:gd name="T7" fmla="*/ 197642446 h 678"/>
                <a:gd name="T8" fmla="*/ 775198433 w 864"/>
                <a:gd name="T9" fmla="*/ 278895006 h 678"/>
                <a:gd name="T10" fmla="*/ 630259676 w 864"/>
                <a:gd name="T11" fmla="*/ 344775822 h 678"/>
                <a:gd name="T12" fmla="*/ 476537696 w 864"/>
                <a:gd name="T13" fmla="*/ 404069593 h 678"/>
                <a:gd name="T14" fmla="*/ 320619538 w 864"/>
                <a:gd name="T15" fmla="*/ 447990136 h 678"/>
                <a:gd name="T16" fmla="*/ 160310510 w 864"/>
                <a:gd name="T17" fmla="*/ 476537452 h 678"/>
                <a:gd name="T18" fmla="*/ 0 w 864"/>
                <a:gd name="T19" fmla="*/ 491910679 h 678"/>
                <a:gd name="T20" fmla="*/ 0 w 864"/>
                <a:gd name="T21" fmla="*/ 1488906127 h 678"/>
                <a:gd name="T22" fmla="*/ 0 w 864"/>
                <a:gd name="T23" fmla="*/ 1488906127 h 678"/>
                <a:gd name="T24" fmla="*/ 122976992 w 864"/>
                <a:gd name="T25" fmla="*/ 1482317601 h 678"/>
                <a:gd name="T26" fmla="*/ 254738690 w 864"/>
                <a:gd name="T27" fmla="*/ 1466945855 h 678"/>
                <a:gd name="T28" fmla="*/ 379913340 w 864"/>
                <a:gd name="T29" fmla="*/ 1451574109 h 678"/>
                <a:gd name="T30" fmla="*/ 511675038 w 864"/>
                <a:gd name="T31" fmla="*/ 1423025312 h 678"/>
                <a:gd name="T32" fmla="*/ 636848206 w 864"/>
                <a:gd name="T33" fmla="*/ 1394476514 h 678"/>
                <a:gd name="T34" fmla="*/ 762021374 w 864"/>
                <a:gd name="T35" fmla="*/ 1357144496 h 678"/>
                <a:gd name="T36" fmla="*/ 878411318 w 864"/>
                <a:gd name="T37" fmla="*/ 1319812479 h 678"/>
                <a:gd name="T38" fmla="*/ 1003585969 w 864"/>
                <a:gd name="T39" fmla="*/ 1275891936 h 678"/>
                <a:gd name="T40" fmla="*/ 1119974431 w 864"/>
                <a:gd name="T41" fmla="*/ 1216598165 h 678"/>
                <a:gd name="T42" fmla="*/ 1245149081 w 864"/>
                <a:gd name="T43" fmla="*/ 1166090577 h 678"/>
                <a:gd name="T44" fmla="*/ 1354950496 w 864"/>
                <a:gd name="T45" fmla="*/ 1100209762 h 678"/>
                <a:gd name="T46" fmla="*/ 1471338958 w 864"/>
                <a:gd name="T47" fmla="*/ 1034328947 h 678"/>
                <a:gd name="T48" fmla="*/ 1581140373 w 864"/>
                <a:gd name="T49" fmla="*/ 961859605 h 678"/>
                <a:gd name="T50" fmla="*/ 1690941788 w 864"/>
                <a:gd name="T51" fmla="*/ 880607045 h 678"/>
                <a:gd name="T52" fmla="*/ 1794156155 w 864"/>
                <a:gd name="T53" fmla="*/ 792765958 h 678"/>
                <a:gd name="T54" fmla="*/ 1897369041 w 864"/>
                <a:gd name="T55" fmla="*/ 704924871 h 678"/>
                <a:gd name="T56" fmla="*/ 1192443809 w 864"/>
                <a:gd name="T57" fmla="*/ 0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4"/>
                <a:gd name="T88" fmla="*/ 0 h 678"/>
                <a:gd name="T89" fmla="*/ 864 w 864"/>
                <a:gd name="T90" fmla="*/ 678 h 6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4" h="678">
                  <a:moveTo>
                    <a:pt x="543" y="0"/>
                  </a:moveTo>
                  <a:lnTo>
                    <a:pt x="543" y="0"/>
                  </a:lnTo>
                  <a:lnTo>
                    <a:pt x="483" y="47"/>
                  </a:lnTo>
                  <a:lnTo>
                    <a:pt x="420" y="90"/>
                  </a:lnTo>
                  <a:lnTo>
                    <a:pt x="353" y="127"/>
                  </a:lnTo>
                  <a:lnTo>
                    <a:pt x="287" y="157"/>
                  </a:lnTo>
                  <a:lnTo>
                    <a:pt x="217" y="184"/>
                  </a:lnTo>
                  <a:lnTo>
                    <a:pt x="146" y="204"/>
                  </a:lnTo>
                  <a:lnTo>
                    <a:pt x="73" y="217"/>
                  </a:lnTo>
                  <a:lnTo>
                    <a:pt x="0" y="224"/>
                  </a:lnTo>
                  <a:lnTo>
                    <a:pt x="0" y="678"/>
                  </a:lnTo>
                  <a:lnTo>
                    <a:pt x="56" y="675"/>
                  </a:lnTo>
                  <a:lnTo>
                    <a:pt x="116" y="668"/>
                  </a:lnTo>
                  <a:lnTo>
                    <a:pt x="173" y="661"/>
                  </a:lnTo>
                  <a:lnTo>
                    <a:pt x="233" y="648"/>
                  </a:lnTo>
                  <a:lnTo>
                    <a:pt x="290" y="635"/>
                  </a:lnTo>
                  <a:lnTo>
                    <a:pt x="347" y="618"/>
                  </a:lnTo>
                  <a:lnTo>
                    <a:pt x="400" y="601"/>
                  </a:lnTo>
                  <a:lnTo>
                    <a:pt x="457" y="581"/>
                  </a:lnTo>
                  <a:lnTo>
                    <a:pt x="510" y="554"/>
                  </a:lnTo>
                  <a:lnTo>
                    <a:pt x="567" y="531"/>
                  </a:lnTo>
                  <a:lnTo>
                    <a:pt x="617" y="501"/>
                  </a:lnTo>
                  <a:lnTo>
                    <a:pt x="670" y="471"/>
                  </a:lnTo>
                  <a:lnTo>
                    <a:pt x="720" y="438"/>
                  </a:lnTo>
                  <a:lnTo>
                    <a:pt x="770" y="401"/>
                  </a:lnTo>
                  <a:lnTo>
                    <a:pt x="817" y="361"/>
                  </a:lnTo>
                  <a:lnTo>
                    <a:pt x="864" y="321"/>
                  </a:lnTo>
                  <a:lnTo>
                    <a:pt x="543" y="0"/>
                  </a:lnTo>
                  <a:close/>
                </a:path>
              </a:pathLst>
            </a:custGeom>
            <a:solidFill>
              <a:srgbClr val="9F9F9F">
                <a:alpha val="9804"/>
              </a:srgbClr>
            </a:solidFill>
            <a:ln w="19050" cap="rnd" cmpd="sng">
              <a:solidFill>
                <a:srgbClr val="9E9E9E"/>
              </a:solidFill>
              <a:prstDash val="sysDot"/>
              <a:bevel/>
              <a:headEnd/>
              <a:tailEnd/>
            </a:ln>
          </p:spPr>
          <p:txBody>
            <a:bodyPr wrap="none" anchor="ctr"/>
            <a:lstStyle/>
            <a:p>
              <a:endParaRPr lang="zh-CN" altLang="en-US"/>
            </a:p>
          </p:txBody>
        </p:sp>
        <p:sp>
          <p:nvSpPr>
            <p:cNvPr id="20497" name="Freeform 8"/>
            <p:cNvSpPr>
              <a:spLocks/>
            </p:cNvSpPr>
            <p:nvPr/>
          </p:nvSpPr>
          <p:spPr bwMode="auto">
            <a:xfrm>
              <a:off x="652036" y="3027522"/>
              <a:ext cx="1280362" cy="1004728"/>
            </a:xfrm>
            <a:custGeom>
              <a:avLst/>
              <a:gdLst>
                <a:gd name="T0" fmla="*/ 0 w 864"/>
                <a:gd name="T1" fmla="*/ 704924871 h 678"/>
                <a:gd name="T2" fmla="*/ 0 w 864"/>
                <a:gd name="T3" fmla="*/ 704924871 h 678"/>
                <a:gd name="T4" fmla="*/ 103212885 w 864"/>
                <a:gd name="T5" fmla="*/ 792765958 h 678"/>
                <a:gd name="T6" fmla="*/ 206427253 w 864"/>
                <a:gd name="T7" fmla="*/ 880607045 h 678"/>
                <a:gd name="T8" fmla="*/ 316228667 w 864"/>
                <a:gd name="T9" fmla="*/ 961859605 h 678"/>
                <a:gd name="T10" fmla="*/ 426030082 w 864"/>
                <a:gd name="T11" fmla="*/ 1034328947 h 678"/>
                <a:gd name="T12" fmla="*/ 535831497 w 864"/>
                <a:gd name="T13" fmla="*/ 1100209762 h 678"/>
                <a:gd name="T14" fmla="*/ 652219959 w 864"/>
                <a:gd name="T15" fmla="*/ 1166090577 h 678"/>
                <a:gd name="T16" fmla="*/ 770806080 w 864"/>
                <a:gd name="T17" fmla="*/ 1216598165 h 678"/>
                <a:gd name="T18" fmla="*/ 893783072 w 864"/>
                <a:gd name="T19" fmla="*/ 1275891936 h 678"/>
                <a:gd name="T20" fmla="*/ 1012369193 w 864"/>
                <a:gd name="T21" fmla="*/ 1319812479 h 678"/>
                <a:gd name="T22" fmla="*/ 1135347666 w 864"/>
                <a:gd name="T23" fmla="*/ 1357144496 h 678"/>
                <a:gd name="T24" fmla="*/ 1260520835 w 864"/>
                <a:gd name="T25" fmla="*/ 1394476514 h 678"/>
                <a:gd name="T26" fmla="*/ 1385694003 w 864"/>
                <a:gd name="T27" fmla="*/ 1423025312 h 678"/>
                <a:gd name="T28" fmla="*/ 1517455701 w 864"/>
                <a:gd name="T29" fmla="*/ 1451574109 h 678"/>
                <a:gd name="T30" fmla="*/ 1642630351 w 864"/>
                <a:gd name="T31" fmla="*/ 1466945855 h 678"/>
                <a:gd name="T32" fmla="*/ 1765607343 w 864"/>
                <a:gd name="T33" fmla="*/ 1482317601 h 678"/>
                <a:gd name="T34" fmla="*/ 1897369041 w 864"/>
                <a:gd name="T35" fmla="*/ 1488906127 h 678"/>
                <a:gd name="T36" fmla="*/ 1897369041 w 864"/>
                <a:gd name="T37" fmla="*/ 491910679 h 678"/>
                <a:gd name="T38" fmla="*/ 1897369041 w 864"/>
                <a:gd name="T39" fmla="*/ 491910679 h 678"/>
                <a:gd name="T40" fmla="*/ 1737058530 w 864"/>
                <a:gd name="T41" fmla="*/ 476537452 h 678"/>
                <a:gd name="T42" fmla="*/ 1576749502 w 864"/>
                <a:gd name="T43" fmla="*/ 447990136 h 678"/>
                <a:gd name="T44" fmla="*/ 1420831345 w 864"/>
                <a:gd name="T45" fmla="*/ 404069593 h 678"/>
                <a:gd name="T46" fmla="*/ 1267109364 w 864"/>
                <a:gd name="T47" fmla="*/ 344775822 h 678"/>
                <a:gd name="T48" fmla="*/ 1122170607 w 864"/>
                <a:gd name="T49" fmla="*/ 278895006 h 678"/>
                <a:gd name="T50" fmla="*/ 975037156 w 864"/>
                <a:gd name="T51" fmla="*/ 197642446 h 678"/>
                <a:gd name="T52" fmla="*/ 836686929 w 864"/>
                <a:gd name="T53" fmla="*/ 103212833 h 678"/>
                <a:gd name="T54" fmla="*/ 704925231 w 864"/>
                <a:gd name="T55" fmla="*/ 0 h 678"/>
                <a:gd name="T56" fmla="*/ 0 w 864"/>
                <a:gd name="T57" fmla="*/ 704924871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4"/>
                <a:gd name="T88" fmla="*/ 0 h 678"/>
                <a:gd name="T89" fmla="*/ 864 w 864"/>
                <a:gd name="T90" fmla="*/ 678 h 6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4" h="678">
                  <a:moveTo>
                    <a:pt x="0" y="321"/>
                  </a:moveTo>
                  <a:lnTo>
                    <a:pt x="0" y="321"/>
                  </a:lnTo>
                  <a:lnTo>
                    <a:pt x="47" y="361"/>
                  </a:lnTo>
                  <a:lnTo>
                    <a:pt x="94" y="401"/>
                  </a:lnTo>
                  <a:lnTo>
                    <a:pt x="144" y="438"/>
                  </a:lnTo>
                  <a:lnTo>
                    <a:pt x="194" y="471"/>
                  </a:lnTo>
                  <a:lnTo>
                    <a:pt x="244" y="501"/>
                  </a:lnTo>
                  <a:lnTo>
                    <a:pt x="297" y="531"/>
                  </a:lnTo>
                  <a:lnTo>
                    <a:pt x="351" y="554"/>
                  </a:lnTo>
                  <a:lnTo>
                    <a:pt x="407" y="581"/>
                  </a:lnTo>
                  <a:lnTo>
                    <a:pt x="461" y="601"/>
                  </a:lnTo>
                  <a:lnTo>
                    <a:pt x="517" y="618"/>
                  </a:lnTo>
                  <a:lnTo>
                    <a:pt x="574" y="635"/>
                  </a:lnTo>
                  <a:lnTo>
                    <a:pt x="631" y="648"/>
                  </a:lnTo>
                  <a:lnTo>
                    <a:pt x="691" y="661"/>
                  </a:lnTo>
                  <a:lnTo>
                    <a:pt x="748" y="668"/>
                  </a:lnTo>
                  <a:lnTo>
                    <a:pt x="804" y="675"/>
                  </a:lnTo>
                  <a:lnTo>
                    <a:pt x="864" y="678"/>
                  </a:lnTo>
                  <a:lnTo>
                    <a:pt x="864" y="224"/>
                  </a:lnTo>
                  <a:lnTo>
                    <a:pt x="791" y="217"/>
                  </a:lnTo>
                  <a:lnTo>
                    <a:pt x="718" y="204"/>
                  </a:lnTo>
                  <a:lnTo>
                    <a:pt x="647" y="184"/>
                  </a:lnTo>
                  <a:lnTo>
                    <a:pt x="577" y="157"/>
                  </a:lnTo>
                  <a:lnTo>
                    <a:pt x="511" y="127"/>
                  </a:lnTo>
                  <a:lnTo>
                    <a:pt x="444" y="90"/>
                  </a:lnTo>
                  <a:lnTo>
                    <a:pt x="381" y="47"/>
                  </a:lnTo>
                  <a:lnTo>
                    <a:pt x="321" y="0"/>
                  </a:lnTo>
                  <a:lnTo>
                    <a:pt x="0" y="321"/>
                  </a:lnTo>
                  <a:close/>
                </a:path>
              </a:pathLst>
            </a:custGeom>
            <a:solidFill>
              <a:srgbClr val="9F9F9F">
                <a:alpha val="9804"/>
              </a:srgbClr>
            </a:solidFill>
            <a:ln w="19050" cap="rnd" cmpd="sng">
              <a:solidFill>
                <a:srgbClr val="9E9E9E"/>
              </a:solidFill>
              <a:prstDash val="sysDot"/>
              <a:bevel/>
              <a:headEnd/>
              <a:tailEnd/>
            </a:ln>
          </p:spPr>
          <p:txBody>
            <a:bodyPr wrap="none" anchor="ctr"/>
            <a:lstStyle/>
            <a:p>
              <a:endParaRPr lang="zh-CN" altLang="en-US"/>
            </a:p>
          </p:txBody>
        </p:sp>
        <p:sp>
          <p:nvSpPr>
            <p:cNvPr id="20498" name="Freeform 9"/>
            <p:cNvSpPr>
              <a:spLocks/>
            </p:cNvSpPr>
            <p:nvPr/>
          </p:nvSpPr>
          <p:spPr bwMode="auto">
            <a:xfrm>
              <a:off x="0" y="2098371"/>
              <a:ext cx="1009174" cy="1286289"/>
            </a:xfrm>
            <a:custGeom>
              <a:avLst/>
              <a:gdLst>
                <a:gd name="T0" fmla="*/ 996997226 w 681"/>
                <a:gd name="T1" fmla="*/ 0 h 868"/>
                <a:gd name="T2" fmla="*/ 0 w 681"/>
                <a:gd name="T3" fmla="*/ 0 h 868"/>
                <a:gd name="T4" fmla="*/ 0 w 681"/>
                <a:gd name="T5" fmla="*/ 0 h 868"/>
                <a:gd name="T6" fmla="*/ 6588528 w 681"/>
                <a:gd name="T7" fmla="*/ 131761636 h 868"/>
                <a:gd name="T8" fmla="*/ 21960278 w 681"/>
                <a:gd name="T9" fmla="*/ 254738570 h 868"/>
                <a:gd name="T10" fmla="*/ 43920557 w 681"/>
                <a:gd name="T11" fmla="*/ 388696382 h 868"/>
                <a:gd name="T12" fmla="*/ 65880835 w 681"/>
                <a:gd name="T13" fmla="*/ 511674798 h 868"/>
                <a:gd name="T14" fmla="*/ 94429641 w 681"/>
                <a:gd name="T15" fmla="*/ 636847908 h 868"/>
                <a:gd name="T16" fmla="*/ 131761670 w 681"/>
                <a:gd name="T17" fmla="*/ 762021018 h 868"/>
                <a:gd name="T18" fmla="*/ 175682226 w 681"/>
                <a:gd name="T19" fmla="*/ 887195609 h 868"/>
                <a:gd name="T20" fmla="*/ 219602783 w 681"/>
                <a:gd name="T21" fmla="*/ 1010172544 h 868"/>
                <a:gd name="T22" fmla="*/ 270111867 w 681"/>
                <a:gd name="T23" fmla="*/ 1128757127 h 868"/>
                <a:gd name="T24" fmla="*/ 329404174 w 681"/>
                <a:gd name="T25" fmla="*/ 1245147017 h 868"/>
                <a:gd name="T26" fmla="*/ 388696481 w 681"/>
                <a:gd name="T27" fmla="*/ 1363733082 h 868"/>
                <a:gd name="T28" fmla="*/ 461165844 w 681"/>
                <a:gd name="T29" fmla="*/ 1473534445 h 868"/>
                <a:gd name="T30" fmla="*/ 535831383 w 681"/>
                <a:gd name="T31" fmla="*/ 1589922853 h 868"/>
                <a:gd name="T32" fmla="*/ 614887792 w 681"/>
                <a:gd name="T33" fmla="*/ 1693137172 h 868"/>
                <a:gd name="T34" fmla="*/ 696140377 w 681"/>
                <a:gd name="T35" fmla="*/ 1802938536 h 868"/>
                <a:gd name="T36" fmla="*/ 790570018 w 681"/>
                <a:gd name="T37" fmla="*/ 1906151373 h 868"/>
                <a:gd name="T38" fmla="*/ 1495495099 w 681"/>
                <a:gd name="T39" fmla="*/ 1194637945 h 868"/>
                <a:gd name="T40" fmla="*/ 1495495099 w 681"/>
                <a:gd name="T41" fmla="*/ 1194637945 h 868"/>
                <a:gd name="T42" fmla="*/ 1383497531 w 681"/>
                <a:gd name="T43" fmla="*/ 1062876309 h 868"/>
                <a:gd name="T44" fmla="*/ 1289067890 w 681"/>
                <a:gd name="T45" fmla="*/ 922331453 h 868"/>
                <a:gd name="T46" fmla="*/ 1207815305 w 681"/>
                <a:gd name="T47" fmla="*/ 783981290 h 868"/>
                <a:gd name="T48" fmla="*/ 1141934470 w 681"/>
                <a:gd name="T49" fmla="*/ 630259382 h 868"/>
                <a:gd name="T50" fmla="*/ 1084838340 w 681"/>
                <a:gd name="T51" fmla="*/ 476537473 h 868"/>
                <a:gd name="T52" fmla="*/ 1047504829 w 681"/>
                <a:gd name="T53" fmla="*/ 320619388 h 868"/>
                <a:gd name="T54" fmla="*/ 1018957505 w 681"/>
                <a:gd name="T55" fmla="*/ 160310435 h 868"/>
                <a:gd name="T56" fmla="*/ 996997226 w 681"/>
                <a:gd name="T57" fmla="*/ 0 h 868"/>
                <a:gd name="T58" fmla="*/ 996997226 w 681"/>
                <a:gd name="T59" fmla="*/ 0 h 8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81"/>
                <a:gd name="T91" fmla="*/ 0 h 868"/>
                <a:gd name="T92" fmla="*/ 681 w 681"/>
                <a:gd name="T93" fmla="*/ 868 h 86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81" h="868">
                  <a:moveTo>
                    <a:pt x="454" y="0"/>
                  </a:moveTo>
                  <a:lnTo>
                    <a:pt x="0" y="0"/>
                  </a:lnTo>
                  <a:lnTo>
                    <a:pt x="3" y="60"/>
                  </a:lnTo>
                  <a:lnTo>
                    <a:pt x="10" y="116"/>
                  </a:lnTo>
                  <a:lnTo>
                    <a:pt x="20" y="177"/>
                  </a:lnTo>
                  <a:lnTo>
                    <a:pt x="30" y="233"/>
                  </a:lnTo>
                  <a:lnTo>
                    <a:pt x="43" y="290"/>
                  </a:lnTo>
                  <a:lnTo>
                    <a:pt x="60" y="347"/>
                  </a:lnTo>
                  <a:lnTo>
                    <a:pt x="80" y="404"/>
                  </a:lnTo>
                  <a:lnTo>
                    <a:pt x="100" y="460"/>
                  </a:lnTo>
                  <a:lnTo>
                    <a:pt x="123" y="514"/>
                  </a:lnTo>
                  <a:lnTo>
                    <a:pt x="150" y="567"/>
                  </a:lnTo>
                  <a:lnTo>
                    <a:pt x="177" y="621"/>
                  </a:lnTo>
                  <a:lnTo>
                    <a:pt x="210" y="671"/>
                  </a:lnTo>
                  <a:lnTo>
                    <a:pt x="244" y="724"/>
                  </a:lnTo>
                  <a:lnTo>
                    <a:pt x="280" y="771"/>
                  </a:lnTo>
                  <a:lnTo>
                    <a:pt x="317" y="821"/>
                  </a:lnTo>
                  <a:lnTo>
                    <a:pt x="360" y="868"/>
                  </a:lnTo>
                  <a:lnTo>
                    <a:pt x="681" y="544"/>
                  </a:lnTo>
                  <a:lnTo>
                    <a:pt x="630" y="484"/>
                  </a:lnTo>
                  <a:lnTo>
                    <a:pt x="587" y="420"/>
                  </a:lnTo>
                  <a:lnTo>
                    <a:pt x="550" y="357"/>
                  </a:lnTo>
                  <a:lnTo>
                    <a:pt x="520" y="287"/>
                  </a:lnTo>
                  <a:lnTo>
                    <a:pt x="494" y="217"/>
                  </a:lnTo>
                  <a:lnTo>
                    <a:pt x="477" y="146"/>
                  </a:lnTo>
                  <a:lnTo>
                    <a:pt x="464" y="73"/>
                  </a:lnTo>
                  <a:lnTo>
                    <a:pt x="454" y="0"/>
                  </a:lnTo>
                  <a:close/>
                </a:path>
              </a:pathLst>
            </a:custGeom>
            <a:solidFill>
              <a:srgbClr val="9F9F9F">
                <a:alpha val="9804"/>
              </a:srgbClr>
            </a:solidFill>
            <a:ln w="19050" cap="rnd" cmpd="sng">
              <a:solidFill>
                <a:srgbClr val="9E9E9E"/>
              </a:solidFill>
              <a:prstDash val="sysDot"/>
              <a:bevel/>
              <a:headEnd/>
              <a:tailEnd/>
            </a:ln>
          </p:spPr>
          <p:txBody>
            <a:bodyPr wrap="none" anchor="ctr"/>
            <a:lstStyle/>
            <a:p>
              <a:endParaRPr lang="zh-CN" altLang="en-US"/>
            </a:p>
          </p:txBody>
        </p:sp>
        <p:sp>
          <p:nvSpPr>
            <p:cNvPr id="20499" name="Freeform 10"/>
            <p:cNvSpPr>
              <a:spLocks/>
            </p:cNvSpPr>
            <p:nvPr/>
          </p:nvSpPr>
          <p:spPr bwMode="auto">
            <a:xfrm>
              <a:off x="0" y="647590"/>
              <a:ext cx="1009174" cy="1281844"/>
            </a:xfrm>
            <a:custGeom>
              <a:avLst/>
              <a:gdLst>
                <a:gd name="T0" fmla="*/ 996997226 w 681"/>
                <a:gd name="T1" fmla="*/ 1899565365 h 865"/>
                <a:gd name="T2" fmla="*/ 996997226 w 681"/>
                <a:gd name="T3" fmla="*/ 1899565365 h 865"/>
                <a:gd name="T4" fmla="*/ 1018957505 w 681"/>
                <a:gd name="T5" fmla="*/ 1745843372 h 865"/>
                <a:gd name="T6" fmla="*/ 1047504829 w 681"/>
                <a:gd name="T7" fmla="*/ 1585532849 h 865"/>
                <a:gd name="T8" fmla="*/ 1084838340 w 681"/>
                <a:gd name="T9" fmla="*/ 1429614680 h 865"/>
                <a:gd name="T10" fmla="*/ 1141934470 w 681"/>
                <a:gd name="T11" fmla="*/ 1275892687 h 865"/>
                <a:gd name="T12" fmla="*/ 1207815305 w 681"/>
                <a:gd name="T13" fmla="*/ 1122170695 h 865"/>
                <a:gd name="T14" fmla="*/ 1289067890 w 681"/>
                <a:gd name="T15" fmla="*/ 975037232 h 865"/>
                <a:gd name="T16" fmla="*/ 1383497531 w 681"/>
                <a:gd name="T17" fmla="*/ 843275524 h 865"/>
                <a:gd name="T18" fmla="*/ 1495495099 w 681"/>
                <a:gd name="T19" fmla="*/ 704925286 h 865"/>
                <a:gd name="T20" fmla="*/ 790570018 w 681"/>
                <a:gd name="T21" fmla="*/ 0 h 865"/>
                <a:gd name="T22" fmla="*/ 790570018 w 681"/>
                <a:gd name="T23" fmla="*/ 0 h 865"/>
                <a:gd name="T24" fmla="*/ 696140377 w 681"/>
                <a:gd name="T25" fmla="*/ 103212893 h 865"/>
                <a:gd name="T26" fmla="*/ 614887792 w 681"/>
                <a:gd name="T27" fmla="*/ 213014317 h 865"/>
                <a:gd name="T28" fmla="*/ 535831383 w 681"/>
                <a:gd name="T29" fmla="*/ 316228692 h 865"/>
                <a:gd name="T30" fmla="*/ 461165844 w 681"/>
                <a:gd name="T31" fmla="*/ 432617163 h 865"/>
                <a:gd name="T32" fmla="*/ 388696481 w 681"/>
                <a:gd name="T33" fmla="*/ 542418587 h 865"/>
                <a:gd name="T34" fmla="*/ 329404174 w 681"/>
                <a:gd name="T35" fmla="*/ 661004717 h 865"/>
                <a:gd name="T36" fmla="*/ 270111867 w 681"/>
                <a:gd name="T37" fmla="*/ 777394670 h 865"/>
                <a:gd name="T38" fmla="*/ 219602783 w 681"/>
                <a:gd name="T39" fmla="*/ 895979318 h 865"/>
                <a:gd name="T40" fmla="*/ 175682226 w 681"/>
                <a:gd name="T41" fmla="*/ 1018957801 h 865"/>
                <a:gd name="T42" fmla="*/ 131761670 w 681"/>
                <a:gd name="T43" fmla="*/ 1144130979 h 865"/>
                <a:gd name="T44" fmla="*/ 94429641 w 681"/>
                <a:gd name="T45" fmla="*/ 1269305639 h 865"/>
                <a:gd name="T46" fmla="*/ 65880835 w 681"/>
                <a:gd name="T47" fmla="*/ 1394478817 h 865"/>
                <a:gd name="T48" fmla="*/ 43920557 w 681"/>
                <a:gd name="T49" fmla="*/ 1517455819 h 865"/>
                <a:gd name="T50" fmla="*/ 21960278 w 681"/>
                <a:gd name="T51" fmla="*/ 1651413703 h 865"/>
                <a:gd name="T52" fmla="*/ 6588528 w 681"/>
                <a:gd name="T53" fmla="*/ 1774392187 h 865"/>
                <a:gd name="T54" fmla="*/ 0 w 681"/>
                <a:gd name="T55" fmla="*/ 1899565365 h 865"/>
                <a:gd name="T56" fmla="*/ 996997226 w 681"/>
                <a:gd name="T57" fmla="*/ 1899565365 h 8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81"/>
                <a:gd name="T88" fmla="*/ 0 h 865"/>
                <a:gd name="T89" fmla="*/ 681 w 681"/>
                <a:gd name="T90" fmla="*/ 865 h 86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81" h="865">
                  <a:moveTo>
                    <a:pt x="454" y="865"/>
                  </a:moveTo>
                  <a:lnTo>
                    <a:pt x="454" y="865"/>
                  </a:lnTo>
                  <a:lnTo>
                    <a:pt x="464" y="795"/>
                  </a:lnTo>
                  <a:lnTo>
                    <a:pt x="477" y="722"/>
                  </a:lnTo>
                  <a:lnTo>
                    <a:pt x="494" y="651"/>
                  </a:lnTo>
                  <a:lnTo>
                    <a:pt x="520" y="581"/>
                  </a:lnTo>
                  <a:lnTo>
                    <a:pt x="550" y="511"/>
                  </a:lnTo>
                  <a:lnTo>
                    <a:pt x="587" y="444"/>
                  </a:lnTo>
                  <a:lnTo>
                    <a:pt x="630" y="384"/>
                  </a:lnTo>
                  <a:lnTo>
                    <a:pt x="681" y="321"/>
                  </a:lnTo>
                  <a:lnTo>
                    <a:pt x="360" y="0"/>
                  </a:lnTo>
                  <a:lnTo>
                    <a:pt x="317" y="47"/>
                  </a:lnTo>
                  <a:lnTo>
                    <a:pt x="280" y="97"/>
                  </a:lnTo>
                  <a:lnTo>
                    <a:pt x="244" y="144"/>
                  </a:lnTo>
                  <a:lnTo>
                    <a:pt x="210" y="197"/>
                  </a:lnTo>
                  <a:lnTo>
                    <a:pt x="177" y="247"/>
                  </a:lnTo>
                  <a:lnTo>
                    <a:pt x="150" y="301"/>
                  </a:lnTo>
                  <a:lnTo>
                    <a:pt x="123" y="354"/>
                  </a:lnTo>
                  <a:lnTo>
                    <a:pt x="100" y="408"/>
                  </a:lnTo>
                  <a:lnTo>
                    <a:pt x="80" y="464"/>
                  </a:lnTo>
                  <a:lnTo>
                    <a:pt x="60" y="521"/>
                  </a:lnTo>
                  <a:lnTo>
                    <a:pt x="43" y="578"/>
                  </a:lnTo>
                  <a:lnTo>
                    <a:pt x="30" y="635"/>
                  </a:lnTo>
                  <a:lnTo>
                    <a:pt x="20" y="691"/>
                  </a:lnTo>
                  <a:lnTo>
                    <a:pt x="10" y="752"/>
                  </a:lnTo>
                  <a:lnTo>
                    <a:pt x="3" y="808"/>
                  </a:lnTo>
                  <a:lnTo>
                    <a:pt x="0" y="865"/>
                  </a:lnTo>
                  <a:lnTo>
                    <a:pt x="454" y="865"/>
                  </a:lnTo>
                  <a:close/>
                </a:path>
              </a:pathLst>
            </a:custGeom>
            <a:solidFill>
              <a:srgbClr val="9F9F9F">
                <a:alpha val="9804"/>
              </a:srgbClr>
            </a:solidFill>
            <a:ln w="19050" cap="rnd" cmpd="sng">
              <a:solidFill>
                <a:srgbClr val="9E9E9E"/>
              </a:solidFill>
              <a:prstDash val="sysDot"/>
              <a:bevel/>
              <a:headEnd/>
              <a:tailEnd/>
            </a:ln>
          </p:spPr>
          <p:txBody>
            <a:bodyPr wrap="none" anchor="ctr"/>
            <a:lstStyle/>
            <a:p>
              <a:endParaRPr lang="zh-CN" altLang="en-US"/>
            </a:p>
          </p:txBody>
        </p:sp>
        <p:sp>
          <p:nvSpPr>
            <p:cNvPr id="20500" name="Freeform 11"/>
            <p:cNvSpPr>
              <a:spLocks/>
            </p:cNvSpPr>
            <p:nvPr/>
          </p:nvSpPr>
          <p:spPr bwMode="auto">
            <a:xfrm>
              <a:off x="652036" y="0"/>
              <a:ext cx="1280362" cy="1004728"/>
            </a:xfrm>
            <a:custGeom>
              <a:avLst/>
              <a:gdLst>
                <a:gd name="T0" fmla="*/ 704925231 w 864"/>
                <a:gd name="T1" fmla="*/ 1488906127 h 678"/>
                <a:gd name="T2" fmla="*/ 704925231 w 864"/>
                <a:gd name="T3" fmla="*/ 1488906127 h 678"/>
                <a:gd name="T4" fmla="*/ 836686929 w 864"/>
                <a:gd name="T5" fmla="*/ 1385693294 h 678"/>
                <a:gd name="T6" fmla="*/ 975037156 w 864"/>
                <a:gd name="T7" fmla="*/ 1291263681 h 678"/>
                <a:gd name="T8" fmla="*/ 1122170607 w 864"/>
                <a:gd name="T9" fmla="*/ 1210011120 h 678"/>
                <a:gd name="T10" fmla="*/ 1267109364 w 864"/>
                <a:gd name="T11" fmla="*/ 1144130305 h 678"/>
                <a:gd name="T12" fmla="*/ 1420831345 w 864"/>
                <a:gd name="T13" fmla="*/ 1084836534 h 678"/>
                <a:gd name="T14" fmla="*/ 1576749502 w 864"/>
                <a:gd name="T15" fmla="*/ 1040915991 h 678"/>
                <a:gd name="T16" fmla="*/ 1737058530 w 864"/>
                <a:gd name="T17" fmla="*/ 1012368675 h 678"/>
                <a:gd name="T18" fmla="*/ 1897369041 w 864"/>
                <a:gd name="T19" fmla="*/ 996995447 h 678"/>
                <a:gd name="T20" fmla="*/ 1897369041 w 864"/>
                <a:gd name="T21" fmla="*/ 0 h 678"/>
                <a:gd name="T22" fmla="*/ 1897369041 w 864"/>
                <a:gd name="T23" fmla="*/ 0 h 678"/>
                <a:gd name="T24" fmla="*/ 1765607343 w 864"/>
                <a:gd name="T25" fmla="*/ 6588526 h 678"/>
                <a:gd name="T26" fmla="*/ 1642630351 w 864"/>
                <a:gd name="T27" fmla="*/ 21960272 h 678"/>
                <a:gd name="T28" fmla="*/ 1517455701 w 864"/>
                <a:gd name="T29" fmla="*/ 37332017 h 678"/>
                <a:gd name="T30" fmla="*/ 1385694003 w 864"/>
                <a:gd name="T31" fmla="*/ 65880815 h 678"/>
                <a:gd name="T32" fmla="*/ 1260520835 w 864"/>
                <a:gd name="T33" fmla="*/ 94429613 h 678"/>
                <a:gd name="T34" fmla="*/ 1135347666 w 864"/>
                <a:gd name="T35" fmla="*/ 131761630 h 678"/>
                <a:gd name="T36" fmla="*/ 1012369193 w 864"/>
                <a:gd name="T37" fmla="*/ 169093648 h 678"/>
                <a:gd name="T38" fmla="*/ 893783072 w 864"/>
                <a:gd name="T39" fmla="*/ 213014191 h 678"/>
                <a:gd name="T40" fmla="*/ 770806080 w 864"/>
                <a:gd name="T41" fmla="*/ 272307962 h 678"/>
                <a:gd name="T42" fmla="*/ 652219959 w 864"/>
                <a:gd name="T43" fmla="*/ 322815550 h 678"/>
                <a:gd name="T44" fmla="*/ 535831497 w 864"/>
                <a:gd name="T45" fmla="*/ 388696365 h 678"/>
                <a:gd name="T46" fmla="*/ 426030082 w 864"/>
                <a:gd name="T47" fmla="*/ 454577180 h 678"/>
                <a:gd name="T48" fmla="*/ 316228667 w 864"/>
                <a:gd name="T49" fmla="*/ 527046521 h 678"/>
                <a:gd name="T50" fmla="*/ 206427253 w 864"/>
                <a:gd name="T51" fmla="*/ 608299082 h 678"/>
                <a:gd name="T52" fmla="*/ 103212885 w 864"/>
                <a:gd name="T53" fmla="*/ 696140169 h 678"/>
                <a:gd name="T54" fmla="*/ 0 w 864"/>
                <a:gd name="T55" fmla="*/ 783981256 h 678"/>
                <a:gd name="T56" fmla="*/ 704925231 w 864"/>
                <a:gd name="T57" fmla="*/ 1488906127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4"/>
                <a:gd name="T88" fmla="*/ 0 h 678"/>
                <a:gd name="T89" fmla="*/ 864 w 864"/>
                <a:gd name="T90" fmla="*/ 678 h 6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4" h="678">
                  <a:moveTo>
                    <a:pt x="321" y="678"/>
                  </a:moveTo>
                  <a:lnTo>
                    <a:pt x="321" y="678"/>
                  </a:lnTo>
                  <a:lnTo>
                    <a:pt x="381" y="631"/>
                  </a:lnTo>
                  <a:lnTo>
                    <a:pt x="444" y="588"/>
                  </a:lnTo>
                  <a:lnTo>
                    <a:pt x="511" y="551"/>
                  </a:lnTo>
                  <a:lnTo>
                    <a:pt x="577" y="521"/>
                  </a:lnTo>
                  <a:lnTo>
                    <a:pt x="647" y="494"/>
                  </a:lnTo>
                  <a:lnTo>
                    <a:pt x="718" y="474"/>
                  </a:lnTo>
                  <a:lnTo>
                    <a:pt x="791" y="461"/>
                  </a:lnTo>
                  <a:lnTo>
                    <a:pt x="864" y="454"/>
                  </a:lnTo>
                  <a:lnTo>
                    <a:pt x="864" y="0"/>
                  </a:lnTo>
                  <a:lnTo>
                    <a:pt x="804" y="3"/>
                  </a:lnTo>
                  <a:lnTo>
                    <a:pt x="748" y="10"/>
                  </a:lnTo>
                  <a:lnTo>
                    <a:pt x="691" y="17"/>
                  </a:lnTo>
                  <a:lnTo>
                    <a:pt x="631" y="30"/>
                  </a:lnTo>
                  <a:lnTo>
                    <a:pt x="574" y="43"/>
                  </a:lnTo>
                  <a:lnTo>
                    <a:pt x="517" y="60"/>
                  </a:lnTo>
                  <a:lnTo>
                    <a:pt x="461" y="77"/>
                  </a:lnTo>
                  <a:lnTo>
                    <a:pt x="407" y="97"/>
                  </a:lnTo>
                  <a:lnTo>
                    <a:pt x="351" y="124"/>
                  </a:lnTo>
                  <a:lnTo>
                    <a:pt x="297" y="147"/>
                  </a:lnTo>
                  <a:lnTo>
                    <a:pt x="244" y="177"/>
                  </a:lnTo>
                  <a:lnTo>
                    <a:pt x="194" y="207"/>
                  </a:lnTo>
                  <a:lnTo>
                    <a:pt x="144" y="240"/>
                  </a:lnTo>
                  <a:lnTo>
                    <a:pt x="94" y="277"/>
                  </a:lnTo>
                  <a:lnTo>
                    <a:pt x="47" y="317"/>
                  </a:lnTo>
                  <a:lnTo>
                    <a:pt x="0" y="357"/>
                  </a:lnTo>
                  <a:lnTo>
                    <a:pt x="321" y="678"/>
                  </a:lnTo>
                  <a:close/>
                </a:path>
              </a:pathLst>
            </a:custGeom>
            <a:solidFill>
              <a:srgbClr val="9F9F9F">
                <a:alpha val="9804"/>
              </a:srgbClr>
            </a:solidFill>
            <a:ln w="19050" cap="rnd" cmpd="sng">
              <a:solidFill>
                <a:srgbClr val="9E9E9E"/>
              </a:solidFill>
              <a:prstDash val="sysDot"/>
              <a:bevel/>
              <a:headEnd/>
              <a:tailEnd/>
            </a:ln>
          </p:spPr>
          <p:txBody>
            <a:bodyPr wrap="none" anchor="ctr"/>
            <a:lstStyle/>
            <a:p>
              <a:endParaRPr lang="zh-CN" altLang="en-US"/>
            </a:p>
          </p:txBody>
        </p:sp>
        <p:sp>
          <p:nvSpPr>
            <p:cNvPr id="20501" name="Text Box 17"/>
            <p:cNvSpPr>
              <a:spLocks noChangeArrowheads="1"/>
            </p:cNvSpPr>
            <p:nvPr/>
          </p:nvSpPr>
          <p:spPr bwMode="auto">
            <a:xfrm>
              <a:off x="2295118" y="3456186"/>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000" b="1">
                  <a:solidFill>
                    <a:srgbClr val="FFFFFF"/>
                  </a:solidFill>
                  <a:latin typeface="微软雅黑" pitchFamily="34" charset="-122"/>
                  <a:ea typeface="微软雅黑" pitchFamily="34" charset="-122"/>
                  <a:sym typeface="微软雅黑" pitchFamily="34" charset="-122"/>
                </a:rPr>
                <a:t>填加标题</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0502" name="Text Box 18"/>
            <p:cNvSpPr>
              <a:spLocks noChangeArrowheads="1"/>
            </p:cNvSpPr>
            <p:nvPr/>
          </p:nvSpPr>
          <p:spPr bwMode="auto">
            <a:xfrm>
              <a:off x="998974" y="3425989"/>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000" b="1">
                  <a:solidFill>
                    <a:srgbClr val="FFFFFF"/>
                  </a:solidFill>
                  <a:latin typeface="微软雅黑" pitchFamily="34" charset="-122"/>
                  <a:ea typeface="微软雅黑" pitchFamily="34" charset="-122"/>
                  <a:sym typeface="微软雅黑" pitchFamily="34" charset="-122"/>
                </a:rPr>
                <a:t>填加标题</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0503" name="Text Box 19"/>
            <p:cNvSpPr>
              <a:spLocks noChangeArrowheads="1"/>
            </p:cNvSpPr>
            <p:nvPr/>
          </p:nvSpPr>
          <p:spPr bwMode="auto">
            <a:xfrm>
              <a:off x="85323" y="2520082"/>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000" b="1">
                  <a:solidFill>
                    <a:srgbClr val="FFFFFF"/>
                  </a:solidFill>
                  <a:latin typeface="微软雅黑" pitchFamily="34" charset="-122"/>
                  <a:ea typeface="微软雅黑" pitchFamily="34" charset="-122"/>
                  <a:sym typeface="微软雅黑" pitchFamily="34" charset="-122"/>
                </a:rPr>
                <a:t>填加标题</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0504" name="Text Box 20"/>
            <p:cNvSpPr>
              <a:spLocks noChangeArrowheads="1"/>
            </p:cNvSpPr>
            <p:nvPr/>
          </p:nvSpPr>
          <p:spPr bwMode="auto">
            <a:xfrm>
              <a:off x="134878" y="1265749"/>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000" b="1">
                  <a:solidFill>
                    <a:srgbClr val="FFFFFF"/>
                  </a:solidFill>
                  <a:latin typeface="微软雅黑" pitchFamily="34" charset="-122"/>
                  <a:ea typeface="微软雅黑" pitchFamily="34" charset="-122"/>
                  <a:sym typeface="微软雅黑" pitchFamily="34" charset="-122"/>
                </a:rPr>
                <a:t>填加标题</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0505" name="Text Box 21"/>
            <p:cNvSpPr>
              <a:spLocks noChangeArrowheads="1"/>
            </p:cNvSpPr>
            <p:nvPr/>
          </p:nvSpPr>
          <p:spPr bwMode="auto">
            <a:xfrm>
              <a:off x="3187915" y="2561893"/>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000" b="1">
                  <a:solidFill>
                    <a:srgbClr val="FFFFFF"/>
                  </a:solidFill>
                  <a:latin typeface="微软雅黑" pitchFamily="34" charset="-122"/>
                  <a:ea typeface="微软雅黑" pitchFamily="34" charset="-122"/>
                  <a:sym typeface="微软雅黑" pitchFamily="34" charset="-122"/>
                </a:rPr>
                <a:t>填加标题</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0506" name="Text Box 22"/>
            <p:cNvSpPr>
              <a:spLocks noChangeArrowheads="1"/>
            </p:cNvSpPr>
            <p:nvPr/>
          </p:nvSpPr>
          <p:spPr bwMode="auto">
            <a:xfrm>
              <a:off x="2295118" y="359842"/>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000" b="1">
                  <a:solidFill>
                    <a:srgbClr val="FFFFFF"/>
                  </a:solidFill>
                  <a:latin typeface="微软雅黑" pitchFamily="34" charset="-122"/>
                  <a:ea typeface="微软雅黑" pitchFamily="34" charset="-122"/>
                  <a:sym typeface="微软雅黑" pitchFamily="34" charset="-122"/>
                </a:rPr>
                <a:t>填加标题</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0507" name="Text Box 23"/>
            <p:cNvSpPr>
              <a:spLocks noChangeArrowheads="1"/>
            </p:cNvSpPr>
            <p:nvPr/>
          </p:nvSpPr>
          <p:spPr bwMode="auto">
            <a:xfrm>
              <a:off x="3253675" y="1265749"/>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000" b="1">
                  <a:solidFill>
                    <a:srgbClr val="FFFFFF"/>
                  </a:solidFill>
                  <a:latin typeface="微软雅黑" pitchFamily="34" charset="-122"/>
                  <a:ea typeface="微软雅黑" pitchFamily="34" charset="-122"/>
                  <a:sym typeface="微软雅黑" pitchFamily="34" charset="-122"/>
                </a:rPr>
                <a:t>填加标题</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0508" name="Text Box 24"/>
            <p:cNvSpPr>
              <a:spLocks noChangeArrowheads="1"/>
            </p:cNvSpPr>
            <p:nvPr/>
          </p:nvSpPr>
          <p:spPr bwMode="auto">
            <a:xfrm>
              <a:off x="1070982" y="329645"/>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000" b="1">
                  <a:solidFill>
                    <a:srgbClr val="FFFFFF"/>
                  </a:solidFill>
                  <a:latin typeface="微软雅黑" pitchFamily="34" charset="-122"/>
                  <a:ea typeface="微软雅黑" pitchFamily="34" charset="-122"/>
                  <a:sym typeface="微软雅黑" pitchFamily="34" charset="-122"/>
                </a:rPr>
                <a:t>填加标题</a:t>
              </a:r>
              <a:endParaRPr lang="en-US" sz="1000" b="1">
                <a:solidFill>
                  <a:srgbClr val="FFFFFF"/>
                </a:solidFill>
                <a:latin typeface="微软雅黑" pitchFamily="34" charset="-122"/>
                <a:ea typeface="微软雅黑" pitchFamily="34" charset="-122"/>
                <a:sym typeface="微软雅黑" pitchFamily="34" charset="-122"/>
              </a:endParaRPr>
            </a:p>
          </p:txBody>
        </p:sp>
      </p:grpSp>
      <p:sp>
        <p:nvSpPr>
          <p:cNvPr id="21529" name="Freeform 25"/>
          <p:cNvSpPr>
            <a:spLocks/>
          </p:cNvSpPr>
          <p:nvPr/>
        </p:nvSpPr>
        <p:spPr bwMode="auto">
          <a:xfrm>
            <a:off x="5230813" y="1817688"/>
            <a:ext cx="2822575" cy="201612"/>
          </a:xfrm>
          <a:custGeom>
            <a:avLst/>
            <a:gdLst>
              <a:gd name="T0" fmla="*/ 0 w 1905"/>
              <a:gd name="T1" fmla="*/ 298877930 h 136"/>
              <a:gd name="T2" fmla="*/ 695921053 w 1905"/>
              <a:gd name="T3" fmla="*/ 0 h 136"/>
              <a:gd name="T4" fmla="*/ 2147483647 w 1905"/>
              <a:gd name="T5" fmla="*/ 0 h 136"/>
              <a:gd name="T6" fmla="*/ 0 60000 65536"/>
              <a:gd name="T7" fmla="*/ 0 60000 65536"/>
              <a:gd name="T8" fmla="*/ 0 60000 65536"/>
              <a:gd name="T9" fmla="*/ 0 w 1905"/>
              <a:gd name="T10" fmla="*/ 0 h 136"/>
              <a:gd name="T11" fmla="*/ 1905 w 1905"/>
              <a:gd name="T12" fmla="*/ 136 h 136"/>
            </a:gdLst>
            <a:ahLst/>
            <a:cxnLst>
              <a:cxn ang="T6">
                <a:pos x="T0" y="T1"/>
              </a:cxn>
              <a:cxn ang="T7">
                <a:pos x="T2" y="T3"/>
              </a:cxn>
              <a:cxn ang="T8">
                <a:pos x="T4" y="T5"/>
              </a:cxn>
            </a:cxnLst>
            <a:rect l="T9" t="T10" r="T11" b="T12"/>
            <a:pathLst>
              <a:path w="1905" h="136">
                <a:moveTo>
                  <a:pt x="0" y="136"/>
                </a:moveTo>
                <a:lnTo>
                  <a:pt x="317" y="0"/>
                </a:lnTo>
                <a:lnTo>
                  <a:pt x="1905" y="0"/>
                </a:lnTo>
              </a:path>
            </a:pathLst>
          </a:custGeom>
          <a:noFill/>
          <a:ln w="25400" cap="rnd" cmpd="sng">
            <a:solidFill>
              <a:srgbClr val="9E9E9E"/>
            </a:solidFill>
            <a:prstDash val="sysDot"/>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1530" name="Text Box 45"/>
          <p:cNvSpPr>
            <a:spLocks noChangeArrowheads="1"/>
          </p:cNvSpPr>
          <p:nvPr/>
        </p:nvSpPr>
        <p:spPr bwMode="auto">
          <a:xfrm>
            <a:off x="5940425" y="2066925"/>
            <a:ext cx="2016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chemeClr val="tx2"/>
                </a:solidFill>
                <a:latin typeface="微软雅黑" pitchFamily="34" charset="-122"/>
                <a:ea typeface="微软雅黑" pitchFamily="34" charset="-122"/>
                <a:sym typeface="微软雅黑" pitchFamily="34" charset="-122"/>
              </a:rPr>
              <a:t>单击填加标题</a:t>
            </a:r>
            <a:endParaRPr lang="en-US" sz="1400" b="1">
              <a:solidFill>
                <a:schemeClr val="tx2"/>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p:txBody>
      </p:sp>
      <p:sp>
        <p:nvSpPr>
          <p:cNvPr id="21531" name="Text Box 45"/>
          <p:cNvSpPr>
            <a:spLocks noChangeArrowheads="1"/>
          </p:cNvSpPr>
          <p:nvPr/>
        </p:nvSpPr>
        <p:spPr bwMode="auto">
          <a:xfrm>
            <a:off x="5940425" y="2965450"/>
            <a:ext cx="2016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单击填加标题</a:t>
            </a:r>
            <a:endParaRPr lang="en-US" sz="1400" b="1">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p:txBody>
      </p:sp>
      <p:sp>
        <p:nvSpPr>
          <p:cNvPr id="21532" name="Text Box 45"/>
          <p:cNvSpPr>
            <a:spLocks noChangeArrowheads="1"/>
          </p:cNvSpPr>
          <p:nvPr/>
        </p:nvSpPr>
        <p:spPr bwMode="auto">
          <a:xfrm>
            <a:off x="5940425" y="3829050"/>
            <a:ext cx="2016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单击填加标题</a:t>
            </a:r>
            <a:endParaRPr lang="en-US" sz="1400" b="1">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p:cTn id="7" dur="500" fill="hold"/>
                                        <p:tgtEl>
                                          <p:spTgt spid="21506"/>
                                        </p:tgtEl>
                                        <p:attrNameLst>
                                          <p:attrName>ppt_x</p:attrName>
                                        </p:attrNameLst>
                                      </p:cBhvr>
                                      <p:tavLst>
                                        <p:tav tm="0">
                                          <p:val>
                                            <p:strVal val="0-#ppt_w/2"/>
                                          </p:val>
                                        </p:tav>
                                        <p:tav tm="100000">
                                          <p:val>
                                            <p:strVal val="#ppt_x"/>
                                          </p:val>
                                        </p:tav>
                                      </p:tavLst>
                                    </p:anim>
                                    <p:anim calcmode="lin" valueType="num">
                                      <p:cBhvr>
                                        <p:cTn id="8" dur="500" fill="hold"/>
                                        <p:tgtEl>
                                          <p:spTgt spid="2150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507"/>
                                        </p:tgtEl>
                                        <p:attrNameLst>
                                          <p:attrName>style.visibility</p:attrName>
                                        </p:attrNameLst>
                                      </p:cBhvr>
                                      <p:to>
                                        <p:strVal val="visible"/>
                                      </p:to>
                                    </p:set>
                                    <p:anim calcmode="lin" valueType="num">
                                      <p:cBhvr>
                                        <p:cTn id="13" dur="500" fill="hold"/>
                                        <p:tgtEl>
                                          <p:spTgt spid="21507"/>
                                        </p:tgtEl>
                                        <p:attrNameLst>
                                          <p:attrName>ppt_x</p:attrName>
                                        </p:attrNameLst>
                                      </p:cBhvr>
                                      <p:tavLst>
                                        <p:tav tm="0">
                                          <p:val>
                                            <p:strVal val="0-#ppt_w/2"/>
                                          </p:val>
                                        </p:tav>
                                        <p:tav tm="100000">
                                          <p:val>
                                            <p:strVal val="#ppt_x"/>
                                          </p:val>
                                        </p:tav>
                                      </p:tavLst>
                                    </p:anim>
                                    <p:anim calcmode="lin" valueType="num">
                                      <p:cBhvr>
                                        <p:cTn id="14" dur="500" fill="hold"/>
                                        <p:tgtEl>
                                          <p:spTgt spid="21507"/>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1508"/>
                                        </p:tgtEl>
                                        <p:attrNameLst>
                                          <p:attrName>style.visibility</p:attrName>
                                        </p:attrNameLst>
                                      </p:cBhvr>
                                      <p:to>
                                        <p:strVal val="visible"/>
                                      </p:to>
                                    </p:set>
                                    <p:anim calcmode="lin" valueType="num">
                                      <p:cBhvr>
                                        <p:cTn id="18" dur="500" fill="hold"/>
                                        <p:tgtEl>
                                          <p:spTgt spid="21508"/>
                                        </p:tgtEl>
                                        <p:attrNameLst>
                                          <p:attrName>ppt_x</p:attrName>
                                        </p:attrNameLst>
                                      </p:cBhvr>
                                      <p:tavLst>
                                        <p:tav tm="0">
                                          <p:val>
                                            <p:strVal val="1+#ppt_w/2"/>
                                          </p:val>
                                        </p:tav>
                                        <p:tav tm="100000">
                                          <p:val>
                                            <p:strVal val="#ppt_x"/>
                                          </p:val>
                                        </p:tav>
                                      </p:tavLst>
                                    </p:anim>
                                    <p:anim calcmode="lin" valueType="num">
                                      <p:cBhvr>
                                        <p:cTn id="19" dur="500" fill="hold"/>
                                        <p:tgtEl>
                                          <p:spTgt spid="21508"/>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1509"/>
                                        </p:tgtEl>
                                        <p:attrNameLst>
                                          <p:attrName>style.visibility</p:attrName>
                                        </p:attrNameLst>
                                      </p:cBhvr>
                                      <p:to>
                                        <p:strVal val="visible"/>
                                      </p:to>
                                    </p:set>
                                    <p:anim calcmode="lin" valueType="num">
                                      <p:cBhvr>
                                        <p:cTn id="23" dur="500" fill="hold"/>
                                        <p:tgtEl>
                                          <p:spTgt spid="21509"/>
                                        </p:tgtEl>
                                        <p:attrNameLst>
                                          <p:attrName>ppt_x</p:attrName>
                                        </p:attrNameLst>
                                      </p:cBhvr>
                                      <p:tavLst>
                                        <p:tav tm="0">
                                          <p:val>
                                            <p:strVal val="1+#ppt_w/2"/>
                                          </p:val>
                                        </p:tav>
                                        <p:tav tm="100000">
                                          <p:val>
                                            <p:strVal val="#ppt_x"/>
                                          </p:val>
                                        </p:tav>
                                      </p:tavLst>
                                    </p:anim>
                                    <p:anim calcmode="lin" valueType="num">
                                      <p:cBhvr>
                                        <p:cTn id="24" dur="500" fill="hold"/>
                                        <p:tgtEl>
                                          <p:spTgt spid="21509"/>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21510"/>
                                        </p:tgtEl>
                                        <p:attrNameLst>
                                          <p:attrName>style.visibility</p:attrName>
                                        </p:attrNameLst>
                                      </p:cBhvr>
                                      <p:to>
                                        <p:strVal val="visible"/>
                                      </p:to>
                                    </p:set>
                                    <p:anim calcmode="lin" valueType="num">
                                      <p:cBhvr>
                                        <p:cTn id="28" dur="750" fill="hold"/>
                                        <p:tgtEl>
                                          <p:spTgt spid="21510"/>
                                        </p:tgtEl>
                                        <p:attrNameLst>
                                          <p:attrName>ppt_w</p:attrName>
                                        </p:attrNameLst>
                                      </p:cBhvr>
                                      <p:tavLst>
                                        <p:tav tm="0">
                                          <p:val>
                                            <p:fltVal val="0"/>
                                          </p:val>
                                        </p:tav>
                                        <p:tav tm="100000">
                                          <p:val>
                                            <p:strVal val="#ppt_w"/>
                                          </p:val>
                                        </p:tav>
                                      </p:tavLst>
                                    </p:anim>
                                    <p:anim calcmode="lin" valueType="num">
                                      <p:cBhvr>
                                        <p:cTn id="29" dur="750" fill="hold"/>
                                        <p:tgtEl>
                                          <p:spTgt spid="21510"/>
                                        </p:tgtEl>
                                        <p:attrNameLst>
                                          <p:attrName>ppt_h</p:attrName>
                                        </p:attrNameLst>
                                      </p:cBhvr>
                                      <p:tavLst>
                                        <p:tav tm="0">
                                          <p:val>
                                            <p:fltVal val="0"/>
                                          </p:val>
                                        </p:tav>
                                        <p:tav tm="100000">
                                          <p:val>
                                            <p:strVal val="#ppt_h"/>
                                          </p:val>
                                        </p:tav>
                                      </p:tavLst>
                                    </p:anim>
                                    <p:animEffect>
                                      <p:cBhvr>
                                        <p:cTn id="30" dur="750"/>
                                        <p:tgtEl>
                                          <p:spTgt spid="21510"/>
                                        </p:tgtEl>
                                      </p:cBhvr>
                                    </p:animEffect>
                                  </p:childTnLst>
                                </p:cTn>
                              </p:par>
                            </p:childTnLst>
                          </p:cTn>
                        </p:par>
                        <p:par>
                          <p:cTn id="31" fill="hold" nodeType="afterGroup">
                            <p:stCondLst>
                              <p:cond delay="2250"/>
                            </p:stCondLst>
                            <p:childTnLst>
                              <p:par>
                                <p:cTn id="32" presetID="49" presetClass="entr" presetSubtype="0" decel="100000" fill="hold" grpId="0" nodeType="afterEffect">
                                  <p:stCondLst>
                                    <p:cond delay="0"/>
                                  </p:stCondLst>
                                  <p:childTnLst>
                                    <p:set>
                                      <p:cBhvr>
                                        <p:cTn id="33" dur="1" fill="hold">
                                          <p:stCondLst>
                                            <p:cond delay="0"/>
                                          </p:stCondLst>
                                        </p:cTn>
                                        <p:tgtEl>
                                          <p:spTgt spid="21511"/>
                                        </p:tgtEl>
                                        <p:attrNameLst>
                                          <p:attrName>style.visibility</p:attrName>
                                        </p:attrNameLst>
                                      </p:cBhvr>
                                      <p:to>
                                        <p:strVal val="visible"/>
                                      </p:to>
                                    </p:set>
                                    <p:anim calcmode="lin" valueType="num">
                                      <p:cBhvr>
                                        <p:cTn id="34" dur="750" fill="hold"/>
                                        <p:tgtEl>
                                          <p:spTgt spid="21511"/>
                                        </p:tgtEl>
                                        <p:attrNameLst>
                                          <p:attrName>ppt_w</p:attrName>
                                        </p:attrNameLst>
                                      </p:cBhvr>
                                      <p:tavLst>
                                        <p:tav tm="0">
                                          <p:val>
                                            <p:fltVal val="0"/>
                                          </p:val>
                                        </p:tav>
                                        <p:tav tm="100000">
                                          <p:val>
                                            <p:strVal val="#ppt_w"/>
                                          </p:val>
                                        </p:tav>
                                      </p:tavLst>
                                    </p:anim>
                                    <p:anim calcmode="lin" valueType="num">
                                      <p:cBhvr>
                                        <p:cTn id="35" dur="750" fill="hold"/>
                                        <p:tgtEl>
                                          <p:spTgt spid="21511"/>
                                        </p:tgtEl>
                                        <p:attrNameLst>
                                          <p:attrName>ppt_h</p:attrName>
                                        </p:attrNameLst>
                                      </p:cBhvr>
                                      <p:tavLst>
                                        <p:tav tm="0">
                                          <p:val>
                                            <p:fltVal val="0"/>
                                          </p:val>
                                        </p:tav>
                                        <p:tav tm="100000">
                                          <p:val>
                                            <p:strVal val="#ppt_h"/>
                                          </p:val>
                                        </p:tav>
                                      </p:tavLst>
                                    </p:anim>
                                    <p:anim calcmode="lin" valueType="num">
                                      <p:cBhvr>
                                        <p:cTn id="36" dur="750" fill="hold"/>
                                        <p:tgtEl>
                                          <p:spTgt spid="21511"/>
                                        </p:tgtEl>
                                        <p:attrNameLst>
                                          <p:attrName>style.rotation</p:attrName>
                                        </p:attrNameLst>
                                      </p:cBhvr>
                                      <p:tavLst>
                                        <p:tav tm="0">
                                          <p:val>
                                            <p:fltVal val="360"/>
                                          </p:val>
                                        </p:tav>
                                        <p:tav tm="100000">
                                          <p:val>
                                            <p:fltVal val="0"/>
                                          </p:val>
                                        </p:tav>
                                      </p:tavLst>
                                    </p:anim>
                                    <p:animEffect>
                                      <p:cBhvr>
                                        <p:cTn id="37" dur="750"/>
                                        <p:tgtEl>
                                          <p:spTgt spid="21511"/>
                                        </p:tgtEl>
                                      </p:cBhvr>
                                    </p:animEffect>
                                  </p:childTnLst>
                                </p:cTn>
                              </p:par>
                            </p:childTnLst>
                          </p:cTn>
                        </p:par>
                        <p:par>
                          <p:cTn id="38" fill="hold" nodeType="afterGroup">
                            <p:stCondLst>
                              <p:cond delay="3000"/>
                            </p:stCondLst>
                            <p:childTnLst>
                              <p:par>
                                <p:cTn id="39" presetID="21" presetClass="entr" presetSubtype="1" fill="hold" nodeType="afterEffect">
                                  <p:stCondLst>
                                    <p:cond delay="0"/>
                                  </p:stCondLst>
                                  <p:childTnLst>
                                    <p:set>
                                      <p:cBhvr>
                                        <p:cTn id="40" dur="1" fill="hold">
                                          <p:stCondLst>
                                            <p:cond delay="0"/>
                                          </p:stCondLst>
                                        </p:cTn>
                                        <p:tgtEl>
                                          <p:spTgt spid="21512"/>
                                        </p:tgtEl>
                                        <p:attrNameLst>
                                          <p:attrName>style.visibility</p:attrName>
                                        </p:attrNameLst>
                                      </p:cBhvr>
                                      <p:to>
                                        <p:strVal val="visible"/>
                                      </p:to>
                                    </p:set>
                                    <p:animEffect>
                                      <p:cBhvr>
                                        <p:cTn id="41" dur="2000"/>
                                        <p:tgtEl>
                                          <p:spTgt spid="21512"/>
                                        </p:tgtEl>
                                      </p:cBhvr>
                                    </p:animEffect>
                                  </p:childTnLst>
                                </p:cTn>
                              </p:par>
                            </p:childTnLst>
                          </p:cTn>
                        </p:par>
                        <p:par>
                          <p:cTn id="42" fill="hold" nodeType="afterGroup">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21529"/>
                                        </p:tgtEl>
                                        <p:attrNameLst>
                                          <p:attrName>style.visibility</p:attrName>
                                        </p:attrNameLst>
                                      </p:cBhvr>
                                      <p:to>
                                        <p:strVal val="visible"/>
                                      </p:to>
                                    </p:set>
                                    <p:animEffect>
                                      <p:cBhvr>
                                        <p:cTn id="45" dur="750"/>
                                        <p:tgtEl>
                                          <p:spTgt spid="21529"/>
                                        </p:tgtEl>
                                      </p:cBhvr>
                                    </p:animEffect>
                                  </p:childTnLst>
                                </p:cTn>
                              </p:par>
                            </p:childTnLst>
                          </p:cTn>
                        </p:par>
                        <p:par>
                          <p:cTn id="46" fill="hold" nodeType="afterGroup">
                            <p:stCondLst>
                              <p:cond delay="5750"/>
                            </p:stCondLst>
                            <p:childTnLst>
                              <p:par>
                                <p:cTn id="47" presetID="42" presetClass="entr" presetSubtype="0" fill="hold" grpId="0" nodeType="afterEffect">
                                  <p:stCondLst>
                                    <p:cond delay="0"/>
                                  </p:stCondLst>
                                  <p:childTnLst>
                                    <p:set>
                                      <p:cBhvr>
                                        <p:cTn id="48" dur="1" fill="hold">
                                          <p:stCondLst>
                                            <p:cond delay="0"/>
                                          </p:stCondLst>
                                        </p:cTn>
                                        <p:tgtEl>
                                          <p:spTgt spid="21530"/>
                                        </p:tgtEl>
                                        <p:attrNameLst>
                                          <p:attrName>style.visibility</p:attrName>
                                        </p:attrNameLst>
                                      </p:cBhvr>
                                      <p:to>
                                        <p:strVal val="visible"/>
                                      </p:to>
                                    </p:set>
                                    <p:animEffect>
                                      <p:cBhvr>
                                        <p:cTn id="49" dur="500"/>
                                        <p:tgtEl>
                                          <p:spTgt spid="21530"/>
                                        </p:tgtEl>
                                      </p:cBhvr>
                                    </p:animEffect>
                                    <p:anim calcmode="lin" valueType="num">
                                      <p:cBhvr>
                                        <p:cTn id="50" dur="500" fill="hold"/>
                                        <p:tgtEl>
                                          <p:spTgt spid="21530"/>
                                        </p:tgtEl>
                                        <p:attrNameLst>
                                          <p:attrName>ppt_x</p:attrName>
                                        </p:attrNameLst>
                                      </p:cBhvr>
                                      <p:tavLst>
                                        <p:tav tm="0">
                                          <p:val>
                                            <p:strVal val="#ppt_x"/>
                                          </p:val>
                                        </p:tav>
                                        <p:tav tm="100000">
                                          <p:val>
                                            <p:strVal val="#ppt_x"/>
                                          </p:val>
                                        </p:tav>
                                      </p:tavLst>
                                    </p:anim>
                                    <p:anim calcmode="lin" valueType="num">
                                      <p:cBhvr>
                                        <p:cTn id="51" dur="500" fill="hold"/>
                                        <p:tgtEl>
                                          <p:spTgt spid="21530"/>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6250"/>
                            </p:stCondLst>
                            <p:childTnLst>
                              <p:par>
                                <p:cTn id="53" presetID="42" presetClass="entr" presetSubtype="0" fill="hold" grpId="0" nodeType="afterEffect">
                                  <p:stCondLst>
                                    <p:cond delay="0"/>
                                  </p:stCondLst>
                                  <p:childTnLst>
                                    <p:set>
                                      <p:cBhvr>
                                        <p:cTn id="54" dur="1" fill="hold">
                                          <p:stCondLst>
                                            <p:cond delay="0"/>
                                          </p:stCondLst>
                                        </p:cTn>
                                        <p:tgtEl>
                                          <p:spTgt spid="21531"/>
                                        </p:tgtEl>
                                        <p:attrNameLst>
                                          <p:attrName>style.visibility</p:attrName>
                                        </p:attrNameLst>
                                      </p:cBhvr>
                                      <p:to>
                                        <p:strVal val="visible"/>
                                      </p:to>
                                    </p:set>
                                    <p:animEffect>
                                      <p:cBhvr>
                                        <p:cTn id="55" dur="500"/>
                                        <p:tgtEl>
                                          <p:spTgt spid="21531"/>
                                        </p:tgtEl>
                                      </p:cBhvr>
                                    </p:animEffect>
                                    <p:anim calcmode="lin" valueType="num">
                                      <p:cBhvr>
                                        <p:cTn id="56" dur="500" fill="hold"/>
                                        <p:tgtEl>
                                          <p:spTgt spid="21531"/>
                                        </p:tgtEl>
                                        <p:attrNameLst>
                                          <p:attrName>ppt_x</p:attrName>
                                        </p:attrNameLst>
                                      </p:cBhvr>
                                      <p:tavLst>
                                        <p:tav tm="0">
                                          <p:val>
                                            <p:strVal val="#ppt_x"/>
                                          </p:val>
                                        </p:tav>
                                        <p:tav tm="100000">
                                          <p:val>
                                            <p:strVal val="#ppt_x"/>
                                          </p:val>
                                        </p:tav>
                                      </p:tavLst>
                                    </p:anim>
                                    <p:anim calcmode="lin" valueType="num">
                                      <p:cBhvr>
                                        <p:cTn id="57" dur="500" fill="hold"/>
                                        <p:tgtEl>
                                          <p:spTgt spid="21531"/>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6750"/>
                            </p:stCondLst>
                            <p:childTnLst>
                              <p:par>
                                <p:cTn id="59" presetID="42" presetClass="entr" presetSubtype="0" fill="hold" grpId="0" nodeType="afterEffect">
                                  <p:stCondLst>
                                    <p:cond delay="0"/>
                                  </p:stCondLst>
                                  <p:childTnLst>
                                    <p:set>
                                      <p:cBhvr>
                                        <p:cTn id="60" dur="1" fill="hold">
                                          <p:stCondLst>
                                            <p:cond delay="0"/>
                                          </p:stCondLst>
                                        </p:cTn>
                                        <p:tgtEl>
                                          <p:spTgt spid="21532"/>
                                        </p:tgtEl>
                                        <p:attrNameLst>
                                          <p:attrName>style.visibility</p:attrName>
                                        </p:attrNameLst>
                                      </p:cBhvr>
                                      <p:to>
                                        <p:strVal val="visible"/>
                                      </p:to>
                                    </p:set>
                                    <p:animEffect>
                                      <p:cBhvr>
                                        <p:cTn id="61" dur="500"/>
                                        <p:tgtEl>
                                          <p:spTgt spid="21532"/>
                                        </p:tgtEl>
                                      </p:cBhvr>
                                    </p:animEffect>
                                    <p:anim calcmode="lin" valueType="num">
                                      <p:cBhvr>
                                        <p:cTn id="62" dur="500" fill="hold"/>
                                        <p:tgtEl>
                                          <p:spTgt spid="21532"/>
                                        </p:tgtEl>
                                        <p:attrNameLst>
                                          <p:attrName>ppt_x</p:attrName>
                                        </p:attrNameLst>
                                      </p:cBhvr>
                                      <p:tavLst>
                                        <p:tav tm="0">
                                          <p:val>
                                            <p:strVal val="#ppt_x"/>
                                          </p:val>
                                        </p:tav>
                                        <p:tav tm="100000">
                                          <p:val>
                                            <p:strVal val="#ppt_x"/>
                                          </p:val>
                                        </p:tav>
                                      </p:tavLst>
                                    </p:anim>
                                    <p:anim calcmode="lin" valueType="num">
                                      <p:cBhvr>
                                        <p:cTn id="63" dur="500" fill="hold"/>
                                        <p:tgtEl>
                                          <p:spTgt spid="215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ldLvl="0" animBg="1" autoUpdateAnimBg="0"/>
      <p:bldP spid="21507" grpId="0" bldLvl="0" autoUpdateAnimBg="0"/>
      <p:bldP spid="21508" grpId="0" bldLvl="0" animBg="1" autoUpdateAnimBg="0"/>
      <p:bldP spid="21509" grpId="0" bldLvl="0" animBg="1" autoUpdateAnimBg="0"/>
      <p:bldP spid="21510" grpId="0" bldLvl="0" animBg="1" autoUpdateAnimBg="0"/>
      <p:bldP spid="21511" grpId="0" bldLvl="0" autoUpdateAnimBg="0"/>
      <p:bldP spid="21529" grpId="0" animBg="1"/>
      <p:bldP spid="21530" grpId="0" bldLvl="0" autoUpdateAnimBg="0"/>
      <p:bldP spid="21531" grpId="0" bldLvl="0" autoUpdateAnimBg="0"/>
      <p:bldP spid="21532"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组合 48"/>
          <p:cNvGrpSpPr>
            <a:grpSpLocks/>
          </p:cNvGrpSpPr>
          <p:nvPr/>
        </p:nvGrpSpPr>
        <p:grpSpPr bwMode="auto">
          <a:xfrm>
            <a:off x="2217738" y="1219200"/>
            <a:ext cx="5594350" cy="560388"/>
            <a:chOff x="0" y="0"/>
            <a:chExt cx="4123616" cy="412624"/>
          </a:xfrm>
        </p:grpSpPr>
        <p:sp>
          <p:nvSpPr>
            <p:cNvPr id="3092" name="圆角矩形 72"/>
            <p:cNvSpPr>
              <a:spLocks noChangeArrowheads="1"/>
            </p:cNvSpPr>
            <p:nvPr/>
          </p:nvSpPr>
          <p:spPr bwMode="auto">
            <a:xfrm>
              <a:off x="0" y="0"/>
              <a:ext cx="4123616"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3093" name="矩形 73"/>
            <p:cNvSpPr>
              <a:spLocks noChangeArrowheads="1"/>
            </p:cNvSpPr>
            <p:nvPr/>
          </p:nvSpPr>
          <p:spPr bwMode="auto">
            <a:xfrm>
              <a:off x="908229" y="69298"/>
              <a:ext cx="1847977" cy="294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p>
          </p:txBody>
        </p:sp>
      </p:grpSp>
      <p:grpSp>
        <p:nvGrpSpPr>
          <p:cNvPr id="4101" name="组合 74"/>
          <p:cNvGrpSpPr>
            <a:grpSpLocks/>
          </p:cNvGrpSpPr>
          <p:nvPr/>
        </p:nvGrpSpPr>
        <p:grpSpPr bwMode="auto">
          <a:xfrm>
            <a:off x="2217738" y="2103438"/>
            <a:ext cx="5594350" cy="560387"/>
            <a:chOff x="0" y="0"/>
            <a:chExt cx="4123615" cy="412624"/>
          </a:xfrm>
        </p:grpSpPr>
        <p:sp>
          <p:nvSpPr>
            <p:cNvPr id="3090" name="圆角矩形 75"/>
            <p:cNvSpPr>
              <a:spLocks noChangeArrowheads="1"/>
            </p:cNvSpPr>
            <p:nvPr/>
          </p:nvSpPr>
          <p:spPr bwMode="auto">
            <a:xfrm>
              <a:off x="0" y="0"/>
              <a:ext cx="4123615"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3091" name="矩形 76"/>
            <p:cNvSpPr>
              <a:spLocks noChangeArrowheads="1"/>
            </p:cNvSpPr>
            <p:nvPr/>
          </p:nvSpPr>
          <p:spPr bwMode="auto">
            <a:xfrm>
              <a:off x="915211" y="70265"/>
              <a:ext cx="1847977" cy="294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grpSp>
        <p:nvGrpSpPr>
          <p:cNvPr id="4104" name="组合 77"/>
          <p:cNvGrpSpPr>
            <a:grpSpLocks/>
          </p:cNvGrpSpPr>
          <p:nvPr/>
        </p:nvGrpSpPr>
        <p:grpSpPr bwMode="auto">
          <a:xfrm>
            <a:off x="2217738" y="3811588"/>
            <a:ext cx="5594350" cy="560387"/>
            <a:chOff x="0" y="0"/>
            <a:chExt cx="4123615" cy="412624"/>
          </a:xfrm>
        </p:grpSpPr>
        <p:sp>
          <p:nvSpPr>
            <p:cNvPr id="3088" name="圆角矩形 78"/>
            <p:cNvSpPr>
              <a:spLocks noChangeArrowheads="1"/>
            </p:cNvSpPr>
            <p:nvPr/>
          </p:nvSpPr>
          <p:spPr bwMode="auto">
            <a:xfrm>
              <a:off x="0" y="0"/>
              <a:ext cx="4123615"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3089" name="矩形 79"/>
            <p:cNvSpPr>
              <a:spLocks noChangeArrowheads="1"/>
            </p:cNvSpPr>
            <p:nvPr/>
          </p:nvSpPr>
          <p:spPr bwMode="auto">
            <a:xfrm>
              <a:off x="908228" y="70265"/>
              <a:ext cx="1847977" cy="294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grpSp>
        <p:nvGrpSpPr>
          <p:cNvPr id="4107" name="组合 80"/>
          <p:cNvGrpSpPr>
            <a:grpSpLocks/>
          </p:cNvGrpSpPr>
          <p:nvPr/>
        </p:nvGrpSpPr>
        <p:grpSpPr bwMode="auto">
          <a:xfrm>
            <a:off x="2217738" y="2947988"/>
            <a:ext cx="5594350" cy="560387"/>
            <a:chOff x="0" y="0"/>
            <a:chExt cx="4123615" cy="412624"/>
          </a:xfrm>
        </p:grpSpPr>
        <p:sp>
          <p:nvSpPr>
            <p:cNvPr id="3086" name="圆角矩形 81"/>
            <p:cNvSpPr>
              <a:spLocks noChangeArrowheads="1"/>
            </p:cNvSpPr>
            <p:nvPr/>
          </p:nvSpPr>
          <p:spPr bwMode="auto">
            <a:xfrm>
              <a:off x="0" y="0"/>
              <a:ext cx="4123615"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3087" name="矩形 82"/>
            <p:cNvSpPr>
              <a:spLocks noChangeArrowheads="1"/>
            </p:cNvSpPr>
            <p:nvPr/>
          </p:nvSpPr>
          <p:spPr bwMode="auto">
            <a:xfrm>
              <a:off x="915211" y="70265"/>
              <a:ext cx="1847977" cy="294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sp>
        <p:nvSpPr>
          <p:cNvPr id="4110" name="圆角矩形 10"/>
          <p:cNvSpPr>
            <a:spLocks noChangeArrowheads="1"/>
          </p:cNvSpPr>
          <p:nvPr/>
        </p:nvSpPr>
        <p:spPr bwMode="auto">
          <a:xfrm>
            <a:off x="1547813" y="1219200"/>
            <a:ext cx="1031875" cy="560388"/>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微软雅黑" pitchFamily="34" charset="-122"/>
                <a:ea typeface="微软雅黑" pitchFamily="34" charset="-122"/>
                <a:sym typeface="微软雅黑" pitchFamily="34" charset="-122"/>
              </a:rPr>
              <a:t>1.</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4111" name="圆角矩形 10"/>
          <p:cNvSpPr>
            <a:spLocks noChangeArrowheads="1"/>
          </p:cNvSpPr>
          <p:nvPr/>
        </p:nvSpPr>
        <p:spPr bwMode="auto">
          <a:xfrm>
            <a:off x="1547813" y="210343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微软雅黑" pitchFamily="34" charset="-122"/>
                <a:ea typeface="微软雅黑" pitchFamily="34" charset="-122"/>
                <a:sym typeface="微软雅黑" pitchFamily="34" charset="-122"/>
              </a:rPr>
              <a:t>2.</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4112" name="圆角矩形 10"/>
          <p:cNvSpPr>
            <a:spLocks noChangeArrowheads="1"/>
          </p:cNvSpPr>
          <p:nvPr/>
        </p:nvSpPr>
        <p:spPr bwMode="auto">
          <a:xfrm>
            <a:off x="1547813" y="381158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微软雅黑" pitchFamily="34" charset="-122"/>
                <a:ea typeface="微软雅黑" pitchFamily="34" charset="-122"/>
                <a:sym typeface="微软雅黑" pitchFamily="34" charset="-122"/>
              </a:rPr>
              <a:t>4.</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4113" name="圆角矩形 10"/>
          <p:cNvSpPr>
            <a:spLocks noChangeArrowheads="1"/>
          </p:cNvSpPr>
          <p:nvPr/>
        </p:nvSpPr>
        <p:spPr bwMode="auto">
          <a:xfrm>
            <a:off x="1547813" y="294798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微软雅黑" pitchFamily="34" charset="-122"/>
                <a:ea typeface="微软雅黑" pitchFamily="34" charset="-122"/>
                <a:sym typeface="微软雅黑" pitchFamily="34" charset="-122"/>
              </a:rPr>
              <a:t>3.</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4114" name="五边形 94"/>
          <p:cNvSpPr>
            <a:spLocks noChangeArrowheads="1"/>
          </p:cNvSpPr>
          <p:nvPr/>
        </p:nvSpPr>
        <p:spPr bwMode="auto">
          <a:xfrm>
            <a:off x="0" y="339725"/>
            <a:ext cx="1403350" cy="360363"/>
          </a:xfrm>
          <a:prstGeom prst="homePlate">
            <a:avLst>
              <a:gd name="adj" fmla="val 97357"/>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15" name="标题 1"/>
          <p:cNvSpPr>
            <a:spLocks noChangeArrowheads="1"/>
          </p:cNvSpPr>
          <p:nvPr/>
        </p:nvSpPr>
        <p:spPr bwMode="auto">
          <a:xfrm>
            <a:off x="231775" y="303213"/>
            <a:ext cx="10795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目录页</a:t>
            </a:r>
          </a:p>
        </p:txBody>
      </p:sp>
      <p:sp>
        <p:nvSpPr>
          <p:cNvPr id="4116" name="燕尾形 96"/>
          <p:cNvSpPr>
            <a:spLocks noChangeArrowheads="1"/>
          </p:cNvSpPr>
          <p:nvPr/>
        </p:nvSpPr>
        <p:spPr bwMode="auto">
          <a:xfrm>
            <a:off x="1311275" y="339725"/>
            <a:ext cx="307975"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宋体" pitchFamily="2" charset="-122"/>
              <a:sym typeface="宋体" pitchFamily="2" charset="-122"/>
            </a:endParaRPr>
          </a:p>
        </p:txBody>
      </p:sp>
      <p:sp>
        <p:nvSpPr>
          <p:cNvPr id="4117" name="燕尾形 97"/>
          <p:cNvSpPr>
            <a:spLocks noChangeArrowheads="1"/>
          </p:cNvSpPr>
          <p:nvPr/>
        </p:nvSpPr>
        <p:spPr bwMode="auto">
          <a:xfrm>
            <a:off x="1527175" y="339725"/>
            <a:ext cx="307975"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宋体" pitchFamily="2" charset="-122"/>
              <a:sym typeface="宋体" pitchFamily="2"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114"/>
                                        </p:tgtEl>
                                        <p:attrNameLst>
                                          <p:attrName>style.visibility</p:attrName>
                                        </p:attrNameLst>
                                      </p:cBhvr>
                                      <p:to>
                                        <p:strVal val="visible"/>
                                      </p:to>
                                    </p:set>
                                    <p:anim calcmode="lin" valueType="num">
                                      <p:cBhvr>
                                        <p:cTn id="7" dur="500" fill="hold"/>
                                        <p:tgtEl>
                                          <p:spTgt spid="4114"/>
                                        </p:tgtEl>
                                        <p:attrNameLst>
                                          <p:attrName>ppt_x</p:attrName>
                                        </p:attrNameLst>
                                      </p:cBhvr>
                                      <p:tavLst>
                                        <p:tav tm="0">
                                          <p:val>
                                            <p:strVal val="0-#ppt_w/2"/>
                                          </p:val>
                                        </p:tav>
                                        <p:tav tm="100000">
                                          <p:val>
                                            <p:strVal val="#ppt_x"/>
                                          </p:val>
                                        </p:tav>
                                      </p:tavLst>
                                    </p:anim>
                                    <p:anim calcmode="lin" valueType="num">
                                      <p:cBhvr>
                                        <p:cTn id="8" dur="500" fill="hold"/>
                                        <p:tgtEl>
                                          <p:spTgt spid="411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115"/>
                                        </p:tgtEl>
                                        <p:attrNameLst>
                                          <p:attrName>style.visibility</p:attrName>
                                        </p:attrNameLst>
                                      </p:cBhvr>
                                      <p:to>
                                        <p:strVal val="visible"/>
                                      </p:to>
                                    </p:set>
                                    <p:anim calcmode="lin" valueType="num">
                                      <p:cBhvr>
                                        <p:cTn id="13" dur="500" fill="hold"/>
                                        <p:tgtEl>
                                          <p:spTgt spid="4115"/>
                                        </p:tgtEl>
                                        <p:attrNameLst>
                                          <p:attrName>ppt_x</p:attrName>
                                        </p:attrNameLst>
                                      </p:cBhvr>
                                      <p:tavLst>
                                        <p:tav tm="0">
                                          <p:val>
                                            <p:strVal val="0-#ppt_w/2"/>
                                          </p:val>
                                        </p:tav>
                                        <p:tav tm="100000">
                                          <p:val>
                                            <p:strVal val="#ppt_x"/>
                                          </p:val>
                                        </p:tav>
                                      </p:tavLst>
                                    </p:anim>
                                    <p:anim calcmode="lin" valueType="num">
                                      <p:cBhvr>
                                        <p:cTn id="14" dur="500" fill="hold"/>
                                        <p:tgtEl>
                                          <p:spTgt spid="4115"/>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4116"/>
                                        </p:tgtEl>
                                        <p:attrNameLst>
                                          <p:attrName>style.visibility</p:attrName>
                                        </p:attrNameLst>
                                      </p:cBhvr>
                                      <p:to>
                                        <p:strVal val="visible"/>
                                      </p:to>
                                    </p:set>
                                    <p:anim calcmode="lin" valueType="num">
                                      <p:cBhvr>
                                        <p:cTn id="18" dur="500" fill="hold"/>
                                        <p:tgtEl>
                                          <p:spTgt spid="4116"/>
                                        </p:tgtEl>
                                        <p:attrNameLst>
                                          <p:attrName>ppt_x</p:attrName>
                                        </p:attrNameLst>
                                      </p:cBhvr>
                                      <p:tavLst>
                                        <p:tav tm="0">
                                          <p:val>
                                            <p:strVal val="1+#ppt_w/2"/>
                                          </p:val>
                                        </p:tav>
                                        <p:tav tm="100000">
                                          <p:val>
                                            <p:strVal val="#ppt_x"/>
                                          </p:val>
                                        </p:tav>
                                      </p:tavLst>
                                    </p:anim>
                                    <p:anim calcmode="lin" valueType="num">
                                      <p:cBhvr>
                                        <p:cTn id="19" dur="500" fill="hold"/>
                                        <p:tgtEl>
                                          <p:spTgt spid="4116"/>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4117"/>
                                        </p:tgtEl>
                                        <p:attrNameLst>
                                          <p:attrName>style.visibility</p:attrName>
                                        </p:attrNameLst>
                                      </p:cBhvr>
                                      <p:to>
                                        <p:strVal val="visible"/>
                                      </p:to>
                                    </p:set>
                                    <p:anim calcmode="lin" valueType="num">
                                      <p:cBhvr>
                                        <p:cTn id="23" dur="500" fill="hold"/>
                                        <p:tgtEl>
                                          <p:spTgt spid="4117"/>
                                        </p:tgtEl>
                                        <p:attrNameLst>
                                          <p:attrName>ppt_x</p:attrName>
                                        </p:attrNameLst>
                                      </p:cBhvr>
                                      <p:tavLst>
                                        <p:tav tm="0">
                                          <p:val>
                                            <p:strVal val="1+#ppt_w/2"/>
                                          </p:val>
                                        </p:tav>
                                        <p:tav tm="100000">
                                          <p:val>
                                            <p:strVal val="#ppt_x"/>
                                          </p:val>
                                        </p:tav>
                                      </p:tavLst>
                                    </p:anim>
                                    <p:anim calcmode="lin" valueType="num">
                                      <p:cBhvr>
                                        <p:cTn id="24" dur="500" fill="hold"/>
                                        <p:tgtEl>
                                          <p:spTgt spid="4117"/>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4110"/>
                                        </p:tgtEl>
                                        <p:attrNameLst>
                                          <p:attrName>style.visibility</p:attrName>
                                        </p:attrNameLst>
                                      </p:cBhvr>
                                      <p:to>
                                        <p:strVal val="visible"/>
                                      </p:to>
                                    </p:set>
                                    <p:anim calcmode="lin" valueType="num">
                                      <p:cBhvr>
                                        <p:cTn id="28" dur="500" fill="hold"/>
                                        <p:tgtEl>
                                          <p:spTgt spid="4110"/>
                                        </p:tgtEl>
                                        <p:attrNameLst>
                                          <p:attrName>ppt_x</p:attrName>
                                        </p:attrNameLst>
                                      </p:cBhvr>
                                      <p:tavLst>
                                        <p:tav tm="0">
                                          <p:val>
                                            <p:strVal val="0-#ppt_w/2"/>
                                          </p:val>
                                        </p:tav>
                                        <p:tav tm="100000">
                                          <p:val>
                                            <p:strVal val="#ppt_x"/>
                                          </p:val>
                                        </p:tav>
                                      </p:tavLst>
                                    </p:anim>
                                    <p:anim calcmode="lin" valueType="num">
                                      <p:cBhvr>
                                        <p:cTn id="29" dur="500" fill="hold"/>
                                        <p:tgtEl>
                                          <p:spTgt spid="4110"/>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200"/>
                                  </p:stCondLst>
                                  <p:childTnLst>
                                    <p:set>
                                      <p:cBhvr>
                                        <p:cTn id="31" dur="1" fill="hold">
                                          <p:stCondLst>
                                            <p:cond delay="0"/>
                                          </p:stCondLst>
                                        </p:cTn>
                                        <p:tgtEl>
                                          <p:spTgt spid="4098"/>
                                        </p:tgtEl>
                                        <p:attrNameLst>
                                          <p:attrName>style.visibility</p:attrName>
                                        </p:attrNameLst>
                                      </p:cBhvr>
                                      <p:to>
                                        <p:strVal val="visible"/>
                                      </p:to>
                                    </p:set>
                                    <p:anim calcmode="lin" valueType="num">
                                      <p:cBhvr>
                                        <p:cTn id="32" dur="500" fill="hold"/>
                                        <p:tgtEl>
                                          <p:spTgt spid="4098"/>
                                        </p:tgtEl>
                                        <p:attrNameLst>
                                          <p:attrName>ppt_x</p:attrName>
                                        </p:attrNameLst>
                                      </p:cBhvr>
                                      <p:tavLst>
                                        <p:tav tm="0">
                                          <p:val>
                                            <p:strVal val="0-#ppt_w/2"/>
                                          </p:val>
                                        </p:tav>
                                        <p:tav tm="100000">
                                          <p:val>
                                            <p:strVal val="#ppt_x"/>
                                          </p:val>
                                        </p:tav>
                                      </p:tavLst>
                                    </p:anim>
                                    <p:anim calcmode="lin" valueType="num">
                                      <p:cBhvr>
                                        <p:cTn id="33" dur="500" fill="hold"/>
                                        <p:tgtEl>
                                          <p:spTgt spid="4098"/>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200"/>
                                  </p:stCondLst>
                                  <p:childTnLst>
                                    <p:set>
                                      <p:cBhvr>
                                        <p:cTn id="35" dur="1" fill="hold">
                                          <p:stCondLst>
                                            <p:cond delay="0"/>
                                          </p:stCondLst>
                                        </p:cTn>
                                        <p:tgtEl>
                                          <p:spTgt spid="4111"/>
                                        </p:tgtEl>
                                        <p:attrNameLst>
                                          <p:attrName>style.visibility</p:attrName>
                                        </p:attrNameLst>
                                      </p:cBhvr>
                                      <p:to>
                                        <p:strVal val="visible"/>
                                      </p:to>
                                    </p:set>
                                    <p:anim calcmode="lin" valueType="num">
                                      <p:cBhvr>
                                        <p:cTn id="36" dur="500" fill="hold"/>
                                        <p:tgtEl>
                                          <p:spTgt spid="4111"/>
                                        </p:tgtEl>
                                        <p:attrNameLst>
                                          <p:attrName>ppt_x</p:attrName>
                                        </p:attrNameLst>
                                      </p:cBhvr>
                                      <p:tavLst>
                                        <p:tav tm="0">
                                          <p:val>
                                            <p:strVal val="0-#ppt_w/2"/>
                                          </p:val>
                                        </p:tav>
                                        <p:tav tm="100000">
                                          <p:val>
                                            <p:strVal val="#ppt_x"/>
                                          </p:val>
                                        </p:tav>
                                      </p:tavLst>
                                    </p:anim>
                                    <p:anim calcmode="lin" valueType="num">
                                      <p:cBhvr>
                                        <p:cTn id="37" dur="500" fill="hold"/>
                                        <p:tgtEl>
                                          <p:spTgt spid="4111"/>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500"/>
                                  </p:stCondLst>
                                  <p:childTnLst>
                                    <p:set>
                                      <p:cBhvr>
                                        <p:cTn id="39" dur="1" fill="hold">
                                          <p:stCondLst>
                                            <p:cond delay="0"/>
                                          </p:stCondLst>
                                        </p:cTn>
                                        <p:tgtEl>
                                          <p:spTgt spid="4101"/>
                                        </p:tgtEl>
                                        <p:attrNameLst>
                                          <p:attrName>style.visibility</p:attrName>
                                        </p:attrNameLst>
                                      </p:cBhvr>
                                      <p:to>
                                        <p:strVal val="visible"/>
                                      </p:to>
                                    </p:set>
                                    <p:anim calcmode="lin" valueType="num">
                                      <p:cBhvr>
                                        <p:cTn id="40" dur="500" fill="hold"/>
                                        <p:tgtEl>
                                          <p:spTgt spid="4101"/>
                                        </p:tgtEl>
                                        <p:attrNameLst>
                                          <p:attrName>ppt_x</p:attrName>
                                        </p:attrNameLst>
                                      </p:cBhvr>
                                      <p:tavLst>
                                        <p:tav tm="0">
                                          <p:val>
                                            <p:strVal val="0-#ppt_w/2"/>
                                          </p:val>
                                        </p:tav>
                                        <p:tav tm="100000">
                                          <p:val>
                                            <p:strVal val="#ppt_x"/>
                                          </p:val>
                                        </p:tav>
                                      </p:tavLst>
                                    </p:anim>
                                    <p:anim calcmode="lin" valueType="num">
                                      <p:cBhvr>
                                        <p:cTn id="41" dur="500" fill="hold"/>
                                        <p:tgtEl>
                                          <p:spTgt spid="4101"/>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500"/>
                                  </p:stCondLst>
                                  <p:childTnLst>
                                    <p:set>
                                      <p:cBhvr>
                                        <p:cTn id="43" dur="1" fill="hold">
                                          <p:stCondLst>
                                            <p:cond delay="0"/>
                                          </p:stCondLst>
                                        </p:cTn>
                                        <p:tgtEl>
                                          <p:spTgt spid="4113"/>
                                        </p:tgtEl>
                                        <p:attrNameLst>
                                          <p:attrName>style.visibility</p:attrName>
                                        </p:attrNameLst>
                                      </p:cBhvr>
                                      <p:to>
                                        <p:strVal val="visible"/>
                                      </p:to>
                                    </p:set>
                                    <p:anim calcmode="lin" valueType="num">
                                      <p:cBhvr>
                                        <p:cTn id="44" dur="500" fill="hold"/>
                                        <p:tgtEl>
                                          <p:spTgt spid="4113"/>
                                        </p:tgtEl>
                                        <p:attrNameLst>
                                          <p:attrName>ppt_x</p:attrName>
                                        </p:attrNameLst>
                                      </p:cBhvr>
                                      <p:tavLst>
                                        <p:tav tm="0">
                                          <p:val>
                                            <p:strVal val="0-#ppt_w/2"/>
                                          </p:val>
                                        </p:tav>
                                        <p:tav tm="100000">
                                          <p:val>
                                            <p:strVal val="#ppt_x"/>
                                          </p:val>
                                        </p:tav>
                                      </p:tavLst>
                                    </p:anim>
                                    <p:anim calcmode="lin" valueType="num">
                                      <p:cBhvr>
                                        <p:cTn id="45" dur="500" fill="hold"/>
                                        <p:tgtEl>
                                          <p:spTgt spid="4113"/>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800"/>
                                  </p:stCondLst>
                                  <p:childTnLst>
                                    <p:set>
                                      <p:cBhvr>
                                        <p:cTn id="47" dur="1" fill="hold">
                                          <p:stCondLst>
                                            <p:cond delay="0"/>
                                          </p:stCondLst>
                                        </p:cTn>
                                        <p:tgtEl>
                                          <p:spTgt spid="4107"/>
                                        </p:tgtEl>
                                        <p:attrNameLst>
                                          <p:attrName>style.visibility</p:attrName>
                                        </p:attrNameLst>
                                      </p:cBhvr>
                                      <p:to>
                                        <p:strVal val="visible"/>
                                      </p:to>
                                    </p:set>
                                    <p:anim calcmode="lin" valueType="num">
                                      <p:cBhvr>
                                        <p:cTn id="48" dur="500" fill="hold"/>
                                        <p:tgtEl>
                                          <p:spTgt spid="4107"/>
                                        </p:tgtEl>
                                        <p:attrNameLst>
                                          <p:attrName>ppt_x</p:attrName>
                                        </p:attrNameLst>
                                      </p:cBhvr>
                                      <p:tavLst>
                                        <p:tav tm="0">
                                          <p:val>
                                            <p:strVal val="0-#ppt_w/2"/>
                                          </p:val>
                                        </p:tav>
                                        <p:tav tm="100000">
                                          <p:val>
                                            <p:strVal val="#ppt_x"/>
                                          </p:val>
                                        </p:tav>
                                      </p:tavLst>
                                    </p:anim>
                                    <p:anim calcmode="lin" valueType="num">
                                      <p:cBhvr>
                                        <p:cTn id="49" dur="500" fill="hold"/>
                                        <p:tgtEl>
                                          <p:spTgt spid="4107"/>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800"/>
                                  </p:stCondLst>
                                  <p:childTnLst>
                                    <p:set>
                                      <p:cBhvr>
                                        <p:cTn id="51" dur="1" fill="hold">
                                          <p:stCondLst>
                                            <p:cond delay="0"/>
                                          </p:stCondLst>
                                        </p:cTn>
                                        <p:tgtEl>
                                          <p:spTgt spid="4112"/>
                                        </p:tgtEl>
                                        <p:attrNameLst>
                                          <p:attrName>style.visibility</p:attrName>
                                        </p:attrNameLst>
                                      </p:cBhvr>
                                      <p:to>
                                        <p:strVal val="visible"/>
                                      </p:to>
                                    </p:set>
                                    <p:anim calcmode="lin" valueType="num">
                                      <p:cBhvr>
                                        <p:cTn id="52" dur="500" fill="hold"/>
                                        <p:tgtEl>
                                          <p:spTgt spid="4112"/>
                                        </p:tgtEl>
                                        <p:attrNameLst>
                                          <p:attrName>ppt_x</p:attrName>
                                        </p:attrNameLst>
                                      </p:cBhvr>
                                      <p:tavLst>
                                        <p:tav tm="0">
                                          <p:val>
                                            <p:strVal val="0-#ppt_w/2"/>
                                          </p:val>
                                        </p:tav>
                                        <p:tav tm="100000">
                                          <p:val>
                                            <p:strVal val="#ppt_x"/>
                                          </p:val>
                                        </p:tav>
                                      </p:tavLst>
                                    </p:anim>
                                    <p:anim calcmode="lin" valueType="num">
                                      <p:cBhvr>
                                        <p:cTn id="53" dur="500" fill="hold"/>
                                        <p:tgtEl>
                                          <p:spTgt spid="4112"/>
                                        </p:tgtEl>
                                        <p:attrNameLst>
                                          <p:attrName>ppt_y</p:attrName>
                                        </p:attrNameLst>
                                      </p:cBhvr>
                                      <p:tavLst>
                                        <p:tav tm="0">
                                          <p:val>
                                            <p:strVal val="#ppt_y"/>
                                          </p:val>
                                        </p:tav>
                                        <p:tav tm="100000">
                                          <p:val>
                                            <p:strVal val="#ppt_y"/>
                                          </p:val>
                                        </p:tav>
                                      </p:tavLst>
                                    </p:anim>
                                  </p:childTnLst>
                                </p:cTn>
                              </p:par>
                              <p:par>
                                <p:cTn id="54" presetID="2" presetClass="entr" presetSubtype="8" fill="hold" nodeType="withEffect">
                                  <p:stCondLst>
                                    <p:cond delay="1100"/>
                                  </p:stCondLst>
                                  <p:childTnLst>
                                    <p:set>
                                      <p:cBhvr>
                                        <p:cTn id="55" dur="1" fill="hold">
                                          <p:stCondLst>
                                            <p:cond delay="0"/>
                                          </p:stCondLst>
                                        </p:cTn>
                                        <p:tgtEl>
                                          <p:spTgt spid="4104"/>
                                        </p:tgtEl>
                                        <p:attrNameLst>
                                          <p:attrName>style.visibility</p:attrName>
                                        </p:attrNameLst>
                                      </p:cBhvr>
                                      <p:to>
                                        <p:strVal val="visible"/>
                                      </p:to>
                                    </p:set>
                                    <p:anim calcmode="lin" valueType="num">
                                      <p:cBhvr>
                                        <p:cTn id="56" dur="500" fill="hold"/>
                                        <p:tgtEl>
                                          <p:spTgt spid="4104"/>
                                        </p:tgtEl>
                                        <p:attrNameLst>
                                          <p:attrName>ppt_x</p:attrName>
                                        </p:attrNameLst>
                                      </p:cBhvr>
                                      <p:tavLst>
                                        <p:tav tm="0">
                                          <p:val>
                                            <p:strVal val="0-#ppt_w/2"/>
                                          </p:val>
                                        </p:tav>
                                        <p:tav tm="100000">
                                          <p:val>
                                            <p:strVal val="#ppt_x"/>
                                          </p:val>
                                        </p:tav>
                                      </p:tavLst>
                                    </p:anim>
                                    <p:anim calcmode="lin" valueType="num">
                                      <p:cBhvr>
                                        <p:cTn id="57" dur="500" fill="hold"/>
                                        <p:tgtEl>
                                          <p:spTgt spid="4104"/>
                                        </p:tgtEl>
                                        <p:attrNameLst>
                                          <p:attrName>ppt_y</p:attrName>
                                        </p:attrNameLst>
                                      </p:cBhvr>
                                      <p:tavLst>
                                        <p:tav tm="0">
                                          <p:val>
                                            <p:strVal val="#ppt_y"/>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0"/>
                            </p:stCondLst>
                            <p:childTnLst>
                              <p:par>
                                <p:cTn id="60" presetID="2" presetClass="exit" presetSubtype="8" fill="hold" grpId="1" nodeType="clickEffect">
                                  <p:stCondLst>
                                    <p:cond delay="0"/>
                                  </p:stCondLst>
                                  <p:childTnLst>
                                    <p:anim calcmode="lin" valueType="num">
                                      <p:cBhvr>
                                        <p:cTn id="61" dur="500"/>
                                        <p:tgtEl>
                                          <p:spTgt spid="4115"/>
                                        </p:tgtEl>
                                        <p:attrNameLst>
                                          <p:attrName>ppt_x</p:attrName>
                                        </p:attrNameLst>
                                      </p:cBhvr>
                                      <p:tavLst>
                                        <p:tav tm="0">
                                          <p:val>
                                            <p:strVal val="ppt_x"/>
                                          </p:val>
                                        </p:tav>
                                        <p:tav tm="100000">
                                          <p:val>
                                            <p:strVal val="0-ppt_w/2"/>
                                          </p:val>
                                        </p:tav>
                                      </p:tavLst>
                                    </p:anim>
                                    <p:anim calcmode="lin" valueType="num">
                                      <p:cBhvr>
                                        <p:cTn id="62" dur="500"/>
                                        <p:tgtEl>
                                          <p:spTgt spid="4115"/>
                                        </p:tgtEl>
                                        <p:attrNameLst>
                                          <p:attrName>ppt_y</p:attrName>
                                        </p:attrNameLst>
                                      </p:cBhvr>
                                      <p:tavLst>
                                        <p:tav tm="0">
                                          <p:val>
                                            <p:strVal val="ppt_y"/>
                                          </p:val>
                                        </p:tav>
                                        <p:tav tm="100000">
                                          <p:val>
                                            <p:strVal val="ppt_y"/>
                                          </p:val>
                                        </p:tav>
                                      </p:tavLst>
                                    </p:anim>
                                    <p:set>
                                      <p:cBhvr>
                                        <p:cTn id="63" dur="1" fill="hold">
                                          <p:stCondLst>
                                            <p:cond delay="499"/>
                                          </p:stCondLst>
                                        </p:cTn>
                                        <p:tgtEl>
                                          <p:spTgt spid="41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0" grpId="0" bldLvl="0" animBg="1" autoUpdateAnimBg="0"/>
      <p:bldP spid="4111" grpId="0" bldLvl="0" animBg="1" autoUpdateAnimBg="0"/>
      <p:bldP spid="4112" grpId="0" bldLvl="0" animBg="1" autoUpdateAnimBg="0"/>
      <p:bldP spid="4113" grpId="0" bldLvl="0" animBg="1" autoUpdateAnimBg="0"/>
      <p:bldP spid="4114" grpId="0" bldLvl="0" animBg="1" autoUpdateAnimBg="0"/>
      <p:bldP spid="4115" grpId="0" bldLvl="0" autoUpdateAnimBg="0"/>
      <p:bldP spid="4115" grpId="1" bldLvl="0" autoUpdateAnimBg="0"/>
      <p:bldP spid="4116" grpId="0" bldLvl="0" animBg="1" autoUpdateAnimBg="0"/>
      <p:bldP spid="4117"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31"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22532"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2533"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22534" name="组合 5"/>
          <p:cNvGrpSpPr>
            <a:grpSpLocks/>
          </p:cNvGrpSpPr>
          <p:nvPr/>
        </p:nvGrpSpPr>
        <p:grpSpPr bwMode="auto">
          <a:xfrm>
            <a:off x="4213225" y="922338"/>
            <a:ext cx="2879725" cy="2176462"/>
            <a:chOff x="0" y="0"/>
            <a:chExt cx="2879725" cy="2176462"/>
          </a:xfrm>
        </p:grpSpPr>
        <p:grpSp>
          <p:nvGrpSpPr>
            <p:cNvPr id="21529" name="Group 98"/>
            <p:cNvGrpSpPr>
              <a:grpSpLocks/>
            </p:cNvGrpSpPr>
            <p:nvPr/>
          </p:nvGrpSpPr>
          <p:grpSpPr bwMode="auto">
            <a:xfrm>
              <a:off x="145207" y="0"/>
              <a:ext cx="2590800" cy="2176462"/>
              <a:chOff x="0" y="0"/>
              <a:chExt cx="1632" cy="1371"/>
            </a:xfrm>
          </p:grpSpPr>
          <p:sp>
            <p:nvSpPr>
              <p:cNvPr id="21531" name="Freeform 99"/>
              <p:cNvSpPr>
                <a:spLocks noEditPoints="1" noChangeArrowheads="1"/>
              </p:cNvSpPr>
              <p:nvPr/>
            </p:nvSpPr>
            <p:spPr bwMode="auto">
              <a:xfrm>
                <a:off x="0" y="204"/>
                <a:ext cx="1632" cy="1167"/>
              </a:xfrm>
              <a:custGeom>
                <a:avLst/>
                <a:gdLst>
                  <a:gd name="T0" fmla="*/ 1378 w 1816"/>
                  <a:gd name="T1" fmla="*/ 327 h 1816"/>
                  <a:gd name="T2" fmla="*/ 1388 w 1816"/>
                  <a:gd name="T3" fmla="*/ 204 h 1816"/>
                  <a:gd name="T4" fmla="*/ 1254 w 1816"/>
                  <a:gd name="T5" fmla="*/ 175 h 1816"/>
                  <a:gd name="T6" fmla="*/ 1152 w 1816"/>
                  <a:gd name="T7" fmla="*/ 120 h 1816"/>
                  <a:gd name="T8" fmla="*/ 1066 w 1816"/>
                  <a:gd name="T9" fmla="*/ 40 h 1816"/>
                  <a:gd name="T10" fmla="*/ 861 w 1816"/>
                  <a:gd name="T11" fmla="*/ 48 h 1816"/>
                  <a:gd name="T12" fmla="*/ 675 w 1816"/>
                  <a:gd name="T13" fmla="*/ 43 h 1816"/>
                  <a:gd name="T14" fmla="*/ 538 w 1816"/>
                  <a:gd name="T15" fmla="*/ 57 h 1816"/>
                  <a:gd name="T16" fmla="*/ 401 w 1816"/>
                  <a:gd name="T17" fmla="*/ 89 h 1816"/>
                  <a:gd name="T18" fmla="*/ 174 w 1816"/>
                  <a:gd name="T19" fmla="*/ 130 h 1816"/>
                  <a:gd name="T20" fmla="*/ 173 w 1816"/>
                  <a:gd name="T21" fmla="*/ 205 h 1816"/>
                  <a:gd name="T22" fmla="*/ 111 w 1816"/>
                  <a:gd name="T23" fmla="*/ 275 h 1816"/>
                  <a:gd name="T24" fmla="*/ 0 w 1816"/>
                  <a:gd name="T25" fmla="*/ 345 h 1816"/>
                  <a:gd name="T26" fmla="*/ 93 w 1816"/>
                  <a:gd name="T27" fmla="*/ 440 h 1816"/>
                  <a:gd name="T28" fmla="*/ 155 w 1816"/>
                  <a:gd name="T29" fmla="*/ 529 h 1816"/>
                  <a:gd name="T30" fmla="*/ 233 w 1816"/>
                  <a:gd name="T31" fmla="*/ 589 h 1816"/>
                  <a:gd name="T32" fmla="*/ 342 w 1816"/>
                  <a:gd name="T33" fmla="*/ 642 h 1816"/>
                  <a:gd name="T34" fmla="*/ 506 w 1816"/>
                  <a:gd name="T35" fmla="*/ 733 h 1816"/>
                  <a:gd name="T36" fmla="*/ 640 w 1816"/>
                  <a:gd name="T37" fmla="*/ 704 h 1816"/>
                  <a:gd name="T38" fmla="*/ 790 w 1816"/>
                  <a:gd name="T39" fmla="*/ 707 h 1816"/>
                  <a:gd name="T40" fmla="*/ 960 w 1816"/>
                  <a:gd name="T41" fmla="*/ 733 h 1816"/>
                  <a:gd name="T42" fmla="*/ 1095 w 1816"/>
                  <a:gd name="T43" fmla="*/ 652 h 1816"/>
                  <a:gd name="T44" fmla="*/ 1232 w 1816"/>
                  <a:gd name="T45" fmla="*/ 589 h 1816"/>
                  <a:gd name="T46" fmla="*/ 1310 w 1816"/>
                  <a:gd name="T47" fmla="*/ 529 h 1816"/>
                  <a:gd name="T48" fmla="*/ 1363 w 1816"/>
                  <a:gd name="T49" fmla="*/ 458 h 1816"/>
                  <a:gd name="T50" fmla="*/ 733 w 1816"/>
                  <a:gd name="T51" fmla="*/ 666 h 1816"/>
                  <a:gd name="T52" fmla="*/ 618 w 1816"/>
                  <a:gd name="T53" fmla="*/ 661 h 1816"/>
                  <a:gd name="T54" fmla="*/ 486 w 1816"/>
                  <a:gd name="T55" fmla="*/ 637 h 1816"/>
                  <a:gd name="T56" fmla="*/ 370 w 1816"/>
                  <a:gd name="T57" fmla="*/ 600 h 1816"/>
                  <a:gd name="T58" fmla="*/ 276 w 1816"/>
                  <a:gd name="T59" fmla="*/ 549 h 1816"/>
                  <a:gd name="T60" fmla="*/ 207 w 1816"/>
                  <a:gd name="T61" fmla="*/ 488 h 1816"/>
                  <a:gd name="T62" fmla="*/ 170 w 1816"/>
                  <a:gd name="T63" fmla="*/ 420 h 1816"/>
                  <a:gd name="T64" fmla="*/ 164 w 1816"/>
                  <a:gd name="T65" fmla="*/ 360 h 1816"/>
                  <a:gd name="T66" fmla="*/ 189 w 1816"/>
                  <a:gd name="T67" fmla="*/ 289 h 1816"/>
                  <a:gd name="T68" fmla="*/ 245 w 1816"/>
                  <a:gd name="T69" fmla="*/ 224 h 1816"/>
                  <a:gd name="T70" fmla="*/ 330 w 1816"/>
                  <a:gd name="T71" fmla="*/ 168 h 1816"/>
                  <a:gd name="T72" fmla="*/ 438 w 1816"/>
                  <a:gd name="T73" fmla="*/ 125 h 1816"/>
                  <a:gd name="T74" fmla="*/ 563 w 1816"/>
                  <a:gd name="T75" fmla="*/ 96 h 1816"/>
                  <a:gd name="T76" fmla="*/ 705 w 1816"/>
                  <a:gd name="T77" fmla="*/ 84 h 1816"/>
                  <a:gd name="T78" fmla="*/ 819 w 1816"/>
                  <a:gd name="T79" fmla="*/ 87 h 1816"/>
                  <a:gd name="T80" fmla="*/ 954 w 1816"/>
                  <a:gd name="T81" fmla="*/ 107 h 1816"/>
                  <a:gd name="T82" fmla="*/ 1074 w 1816"/>
                  <a:gd name="T83" fmla="*/ 141 h 1816"/>
                  <a:gd name="T84" fmla="*/ 1173 w 1816"/>
                  <a:gd name="T85" fmla="*/ 189 h 1816"/>
                  <a:gd name="T86" fmla="*/ 1247 w 1816"/>
                  <a:gd name="T87" fmla="*/ 249 h 1816"/>
                  <a:gd name="T88" fmla="*/ 1291 w 1816"/>
                  <a:gd name="T89" fmla="*/ 316 h 1816"/>
                  <a:gd name="T90" fmla="*/ 1303 w 1816"/>
                  <a:gd name="T91" fmla="*/ 375 h 1816"/>
                  <a:gd name="T92" fmla="*/ 1286 w 1816"/>
                  <a:gd name="T93" fmla="*/ 448 h 1816"/>
                  <a:gd name="T94" fmla="*/ 1234 w 1816"/>
                  <a:gd name="T95" fmla="*/ 513 h 1816"/>
                  <a:gd name="T96" fmla="*/ 1155 w 1816"/>
                  <a:gd name="T97" fmla="*/ 571 h 1816"/>
                  <a:gd name="T98" fmla="*/ 1051 w 1816"/>
                  <a:gd name="T99" fmla="*/ 616 h 1816"/>
                  <a:gd name="T100" fmla="*/ 928 w 1816"/>
                  <a:gd name="T101" fmla="*/ 648 h 1816"/>
                  <a:gd name="T102" fmla="*/ 792 w 1816"/>
                  <a:gd name="T103" fmla="*/ 665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FFFFFF">
                  <a:alpha val="50195"/>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32" name="Freeform 100"/>
              <p:cNvSpPr>
                <a:spLocks noEditPoints="1" noChangeArrowheads="1"/>
              </p:cNvSpPr>
              <p:nvPr/>
            </p:nvSpPr>
            <p:spPr bwMode="auto">
              <a:xfrm>
                <a:off x="0" y="0"/>
                <a:ext cx="1632" cy="1167"/>
              </a:xfrm>
              <a:custGeom>
                <a:avLst/>
                <a:gdLst>
                  <a:gd name="T0" fmla="*/ 1378 w 1816"/>
                  <a:gd name="T1" fmla="*/ 327 h 1816"/>
                  <a:gd name="T2" fmla="*/ 1388 w 1816"/>
                  <a:gd name="T3" fmla="*/ 204 h 1816"/>
                  <a:gd name="T4" fmla="*/ 1254 w 1816"/>
                  <a:gd name="T5" fmla="*/ 175 h 1816"/>
                  <a:gd name="T6" fmla="*/ 1152 w 1816"/>
                  <a:gd name="T7" fmla="*/ 120 h 1816"/>
                  <a:gd name="T8" fmla="*/ 1066 w 1816"/>
                  <a:gd name="T9" fmla="*/ 40 h 1816"/>
                  <a:gd name="T10" fmla="*/ 861 w 1816"/>
                  <a:gd name="T11" fmla="*/ 48 h 1816"/>
                  <a:gd name="T12" fmla="*/ 675 w 1816"/>
                  <a:gd name="T13" fmla="*/ 43 h 1816"/>
                  <a:gd name="T14" fmla="*/ 538 w 1816"/>
                  <a:gd name="T15" fmla="*/ 57 h 1816"/>
                  <a:gd name="T16" fmla="*/ 401 w 1816"/>
                  <a:gd name="T17" fmla="*/ 89 h 1816"/>
                  <a:gd name="T18" fmla="*/ 174 w 1816"/>
                  <a:gd name="T19" fmla="*/ 130 h 1816"/>
                  <a:gd name="T20" fmla="*/ 173 w 1816"/>
                  <a:gd name="T21" fmla="*/ 205 h 1816"/>
                  <a:gd name="T22" fmla="*/ 111 w 1816"/>
                  <a:gd name="T23" fmla="*/ 275 h 1816"/>
                  <a:gd name="T24" fmla="*/ 0 w 1816"/>
                  <a:gd name="T25" fmla="*/ 345 h 1816"/>
                  <a:gd name="T26" fmla="*/ 93 w 1816"/>
                  <a:gd name="T27" fmla="*/ 440 h 1816"/>
                  <a:gd name="T28" fmla="*/ 155 w 1816"/>
                  <a:gd name="T29" fmla="*/ 529 h 1816"/>
                  <a:gd name="T30" fmla="*/ 233 w 1816"/>
                  <a:gd name="T31" fmla="*/ 589 h 1816"/>
                  <a:gd name="T32" fmla="*/ 342 w 1816"/>
                  <a:gd name="T33" fmla="*/ 642 h 1816"/>
                  <a:gd name="T34" fmla="*/ 506 w 1816"/>
                  <a:gd name="T35" fmla="*/ 733 h 1816"/>
                  <a:gd name="T36" fmla="*/ 640 w 1816"/>
                  <a:gd name="T37" fmla="*/ 704 h 1816"/>
                  <a:gd name="T38" fmla="*/ 790 w 1816"/>
                  <a:gd name="T39" fmla="*/ 707 h 1816"/>
                  <a:gd name="T40" fmla="*/ 960 w 1816"/>
                  <a:gd name="T41" fmla="*/ 733 h 1816"/>
                  <a:gd name="T42" fmla="*/ 1095 w 1816"/>
                  <a:gd name="T43" fmla="*/ 652 h 1816"/>
                  <a:gd name="T44" fmla="*/ 1232 w 1816"/>
                  <a:gd name="T45" fmla="*/ 589 h 1816"/>
                  <a:gd name="T46" fmla="*/ 1310 w 1816"/>
                  <a:gd name="T47" fmla="*/ 529 h 1816"/>
                  <a:gd name="T48" fmla="*/ 1363 w 1816"/>
                  <a:gd name="T49" fmla="*/ 458 h 1816"/>
                  <a:gd name="T50" fmla="*/ 733 w 1816"/>
                  <a:gd name="T51" fmla="*/ 666 h 1816"/>
                  <a:gd name="T52" fmla="*/ 618 w 1816"/>
                  <a:gd name="T53" fmla="*/ 661 h 1816"/>
                  <a:gd name="T54" fmla="*/ 486 w 1816"/>
                  <a:gd name="T55" fmla="*/ 637 h 1816"/>
                  <a:gd name="T56" fmla="*/ 370 w 1816"/>
                  <a:gd name="T57" fmla="*/ 600 h 1816"/>
                  <a:gd name="T58" fmla="*/ 276 w 1816"/>
                  <a:gd name="T59" fmla="*/ 549 h 1816"/>
                  <a:gd name="T60" fmla="*/ 207 w 1816"/>
                  <a:gd name="T61" fmla="*/ 488 h 1816"/>
                  <a:gd name="T62" fmla="*/ 170 w 1816"/>
                  <a:gd name="T63" fmla="*/ 420 h 1816"/>
                  <a:gd name="T64" fmla="*/ 164 w 1816"/>
                  <a:gd name="T65" fmla="*/ 360 h 1816"/>
                  <a:gd name="T66" fmla="*/ 189 w 1816"/>
                  <a:gd name="T67" fmla="*/ 289 h 1816"/>
                  <a:gd name="T68" fmla="*/ 245 w 1816"/>
                  <a:gd name="T69" fmla="*/ 224 h 1816"/>
                  <a:gd name="T70" fmla="*/ 330 w 1816"/>
                  <a:gd name="T71" fmla="*/ 168 h 1816"/>
                  <a:gd name="T72" fmla="*/ 438 w 1816"/>
                  <a:gd name="T73" fmla="*/ 125 h 1816"/>
                  <a:gd name="T74" fmla="*/ 563 w 1816"/>
                  <a:gd name="T75" fmla="*/ 96 h 1816"/>
                  <a:gd name="T76" fmla="*/ 705 w 1816"/>
                  <a:gd name="T77" fmla="*/ 84 h 1816"/>
                  <a:gd name="T78" fmla="*/ 819 w 1816"/>
                  <a:gd name="T79" fmla="*/ 87 h 1816"/>
                  <a:gd name="T80" fmla="*/ 954 w 1816"/>
                  <a:gd name="T81" fmla="*/ 107 h 1816"/>
                  <a:gd name="T82" fmla="*/ 1074 w 1816"/>
                  <a:gd name="T83" fmla="*/ 141 h 1816"/>
                  <a:gd name="T84" fmla="*/ 1173 w 1816"/>
                  <a:gd name="T85" fmla="*/ 189 h 1816"/>
                  <a:gd name="T86" fmla="*/ 1247 w 1816"/>
                  <a:gd name="T87" fmla="*/ 249 h 1816"/>
                  <a:gd name="T88" fmla="*/ 1291 w 1816"/>
                  <a:gd name="T89" fmla="*/ 316 h 1816"/>
                  <a:gd name="T90" fmla="*/ 1303 w 1816"/>
                  <a:gd name="T91" fmla="*/ 375 h 1816"/>
                  <a:gd name="T92" fmla="*/ 1286 w 1816"/>
                  <a:gd name="T93" fmla="*/ 448 h 1816"/>
                  <a:gd name="T94" fmla="*/ 1234 w 1816"/>
                  <a:gd name="T95" fmla="*/ 513 h 1816"/>
                  <a:gd name="T96" fmla="*/ 1155 w 1816"/>
                  <a:gd name="T97" fmla="*/ 571 h 1816"/>
                  <a:gd name="T98" fmla="*/ 1051 w 1816"/>
                  <a:gd name="T99" fmla="*/ 616 h 1816"/>
                  <a:gd name="T100" fmla="*/ 928 w 1816"/>
                  <a:gd name="T101" fmla="*/ 648 h 1816"/>
                  <a:gd name="T102" fmla="*/ 792 w 1816"/>
                  <a:gd name="T103" fmla="*/ 665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gradFill rotWithShape="1">
                <a:gsLst>
                  <a:gs pos="0">
                    <a:srgbClr val="A7A7A7"/>
                  </a:gs>
                  <a:gs pos="50000">
                    <a:srgbClr val="FFFFFF"/>
                  </a:gs>
                  <a:gs pos="100000">
                    <a:srgbClr val="A7A7A7"/>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21533" name="Group 101"/>
              <p:cNvGrpSpPr>
                <a:grpSpLocks/>
              </p:cNvGrpSpPr>
              <p:nvPr/>
            </p:nvGrpSpPr>
            <p:grpSpPr bwMode="auto">
              <a:xfrm>
                <a:off x="204" y="136"/>
                <a:ext cx="1224" cy="885"/>
                <a:chOff x="0" y="0"/>
                <a:chExt cx="1859" cy="1338"/>
              </a:xfrm>
            </p:grpSpPr>
            <p:sp>
              <p:nvSpPr>
                <p:cNvPr id="21534" name="Oval 102"/>
                <p:cNvSpPr>
                  <a:spLocks noChangeArrowheads="1"/>
                </p:cNvSpPr>
                <p:nvPr/>
              </p:nvSpPr>
              <p:spPr bwMode="auto">
                <a:xfrm>
                  <a:off x="0" y="0"/>
                  <a:ext cx="1859" cy="1338"/>
                </a:xfrm>
                <a:prstGeom prst="ellipse">
                  <a:avLst/>
                </a:prstGeom>
                <a:solidFill>
                  <a:schemeClr val="tx2"/>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sp>
              <p:nvSpPr>
                <p:cNvPr id="21535" name="Freeform 103"/>
                <p:cNvSpPr>
                  <a:spLocks noChangeArrowheads="1"/>
                </p:cNvSpPr>
                <p:nvPr/>
              </p:nvSpPr>
              <p:spPr bwMode="auto">
                <a:xfrm>
                  <a:off x="46" y="22"/>
                  <a:ext cx="1769" cy="624"/>
                </a:xfrm>
                <a:custGeom>
                  <a:avLst/>
                  <a:gdLst>
                    <a:gd name="T0" fmla="*/ 0 w 3456"/>
                    <a:gd name="T1" fmla="*/ 225 h 1728"/>
                    <a:gd name="T2" fmla="*/ 3 w 3456"/>
                    <a:gd name="T3" fmla="*/ 202 h 1728"/>
                    <a:gd name="T4" fmla="*/ 9 w 3456"/>
                    <a:gd name="T5" fmla="*/ 180 h 1728"/>
                    <a:gd name="T6" fmla="*/ 20 w 3456"/>
                    <a:gd name="T7" fmla="*/ 158 h 1728"/>
                    <a:gd name="T8" fmla="*/ 36 w 3456"/>
                    <a:gd name="T9" fmla="*/ 138 h 1728"/>
                    <a:gd name="T10" fmla="*/ 54 w 3456"/>
                    <a:gd name="T11" fmla="*/ 118 h 1728"/>
                    <a:gd name="T12" fmla="*/ 78 w 3456"/>
                    <a:gd name="T13" fmla="*/ 99 h 1728"/>
                    <a:gd name="T14" fmla="*/ 103 w 3456"/>
                    <a:gd name="T15" fmla="*/ 82 h 1728"/>
                    <a:gd name="T16" fmla="*/ 133 w 3456"/>
                    <a:gd name="T17" fmla="*/ 66 h 1728"/>
                    <a:gd name="T18" fmla="*/ 165 w 3456"/>
                    <a:gd name="T19" fmla="*/ 51 h 1728"/>
                    <a:gd name="T20" fmla="*/ 200 w 3456"/>
                    <a:gd name="T21" fmla="*/ 39 h 1728"/>
                    <a:gd name="T22" fmla="*/ 237 w 3456"/>
                    <a:gd name="T23" fmla="*/ 27 h 1728"/>
                    <a:gd name="T24" fmla="*/ 277 w 3456"/>
                    <a:gd name="T25" fmla="*/ 18 h 1728"/>
                    <a:gd name="T26" fmla="*/ 318 w 3456"/>
                    <a:gd name="T27" fmla="*/ 10 h 1728"/>
                    <a:gd name="T28" fmla="*/ 361 w 3456"/>
                    <a:gd name="T29" fmla="*/ 5 h 1728"/>
                    <a:gd name="T30" fmla="*/ 406 w 3456"/>
                    <a:gd name="T31" fmla="*/ 1 h 1728"/>
                    <a:gd name="T32" fmla="*/ 453 w 3456"/>
                    <a:gd name="T33" fmla="*/ 0 h 1728"/>
                    <a:gd name="T34" fmla="*/ 476 w 3456"/>
                    <a:gd name="T35" fmla="*/ 0 h 1728"/>
                    <a:gd name="T36" fmla="*/ 522 w 3456"/>
                    <a:gd name="T37" fmla="*/ 3 h 1728"/>
                    <a:gd name="T38" fmla="*/ 566 w 3456"/>
                    <a:gd name="T39" fmla="*/ 7 h 1728"/>
                    <a:gd name="T40" fmla="*/ 609 w 3456"/>
                    <a:gd name="T41" fmla="*/ 14 h 1728"/>
                    <a:gd name="T42" fmla="*/ 649 w 3456"/>
                    <a:gd name="T43" fmla="*/ 22 h 1728"/>
                    <a:gd name="T44" fmla="*/ 687 w 3456"/>
                    <a:gd name="T45" fmla="*/ 33 h 1728"/>
                    <a:gd name="T46" fmla="*/ 724 w 3456"/>
                    <a:gd name="T47" fmla="*/ 45 h 1728"/>
                    <a:gd name="T48" fmla="*/ 757 w 3456"/>
                    <a:gd name="T49" fmla="*/ 59 h 1728"/>
                    <a:gd name="T50" fmla="*/ 788 w 3456"/>
                    <a:gd name="T51" fmla="*/ 74 h 1728"/>
                    <a:gd name="T52" fmla="*/ 815 w 3456"/>
                    <a:gd name="T53" fmla="*/ 91 h 1728"/>
                    <a:gd name="T54" fmla="*/ 840 w 3456"/>
                    <a:gd name="T55" fmla="*/ 108 h 1728"/>
                    <a:gd name="T56" fmla="*/ 861 w 3456"/>
                    <a:gd name="T57" fmla="*/ 127 h 1728"/>
                    <a:gd name="T58" fmla="*/ 878 w 3456"/>
                    <a:gd name="T59" fmla="*/ 148 h 1728"/>
                    <a:gd name="T60" fmla="*/ 891 w 3456"/>
                    <a:gd name="T61" fmla="*/ 169 h 1728"/>
                    <a:gd name="T62" fmla="*/ 900 w 3456"/>
                    <a:gd name="T63" fmla="*/ 191 h 1728"/>
                    <a:gd name="T64" fmla="*/ 905 w 3456"/>
                    <a:gd name="T65" fmla="*/ 214 h 1728"/>
                    <a:gd name="T66" fmla="*/ 0 w 3456"/>
                    <a:gd name="T67" fmla="*/ 225 h 172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456"/>
                    <a:gd name="T103" fmla="*/ 0 h 1728"/>
                    <a:gd name="T104" fmla="*/ 3456 w 3456"/>
                    <a:gd name="T105" fmla="*/ 1728 h 172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456" h="1728">
                      <a:moveTo>
                        <a:pt x="0" y="1728"/>
                      </a:moveTo>
                      <a:lnTo>
                        <a:pt x="0" y="1728"/>
                      </a:lnTo>
                      <a:lnTo>
                        <a:pt x="2" y="1638"/>
                      </a:lnTo>
                      <a:lnTo>
                        <a:pt x="10" y="1552"/>
                      </a:lnTo>
                      <a:lnTo>
                        <a:pt x="20" y="1464"/>
                      </a:lnTo>
                      <a:lnTo>
                        <a:pt x="36" y="1380"/>
                      </a:lnTo>
                      <a:lnTo>
                        <a:pt x="54" y="1296"/>
                      </a:lnTo>
                      <a:lnTo>
                        <a:pt x="78" y="1214"/>
                      </a:lnTo>
                      <a:lnTo>
                        <a:pt x="106" y="1134"/>
                      </a:lnTo>
                      <a:lnTo>
                        <a:pt x="136" y="1056"/>
                      </a:lnTo>
                      <a:lnTo>
                        <a:pt x="170" y="978"/>
                      </a:lnTo>
                      <a:lnTo>
                        <a:pt x="208" y="904"/>
                      </a:lnTo>
                      <a:lnTo>
                        <a:pt x="250" y="832"/>
                      </a:lnTo>
                      <a:lnTo>
                        <a:pt x="296" y="762"/>
                      </a:lnTo>
                      <a:lnTo>
                        <a:pt x="344" y="694"/>
                      </a:lnTo>
                      <a:lnTo>
                        <a:pt x="394" y="628"/>
                      </a:lnTo>
                      <a:lnTo>
                        <a:pt x="450" y="566"/>
                      </a:lnTo>
                      <a:lnTo>
                        <a:pt x="506" y="506"/>
                      </a:lnTo>
                      <a:lnTo>
                        <a:pt x="566" y="448"/>
                      </a:lnTo>
                      <a:lnTo>
                        <a:pt x="630" y="394"/>
                      </a:lnTo>
                      <a:lnTo>
                        <a:pt x="694" y="344"/>
                      </a:lnTo>
                      <a:lnTo>
                        <a:pt x="762" y="296"/>
                      </a:lnTo>
                      <a:lnTo>
                        <a:pt x="832" y="250"/>
                      </a:lnTo>
                      <a:lnTo>
                        <a:pt x="904" y="208"/>
                      </a:lnTo>
                      <a:lnTo>
                        <a:pt x="978" y="170"/>
                      </a:lnTo>
                      <a:lnTo>
                        <a:pt x="1056" y="136"/>
                      </a:lnTo>
                      <a:lnTo>
                        <a:pt x="1134" y="106"/>
                      </a:lnTo>
                      <a:lnTo>
                        <a:pt x="1214" y="78"/>
                      </a:lnTo>
                      <a:lnTo>
                        <a:pt x="1296" y="54"/>
                      </a:lnTo>
                      <a:lnTo>
                        <a:pt x="1380" y="36"/>
                      </a:lnTo>
                      <a:lnTo>
                        <a:pt x="1464" y="20"/>
                      </a:lnTo>
                      <a:lnTo>
                        <a:pt x="1552" y="10"/>
                      </a:lnTo>
                      <a:lnTo>
                        <a:pt x="1640" y="2"/>
                      </a:lnTo>
                      <a:lnTo>
                        <a:pt x="1728" y="0"/>
                      </a:lnTo>
                      <a:lnTo>
                        <a:pt x="1816" y="2"/>
                      </a:lnTo>
                      <a:lnTo>
                        <a:pt x="1904" y="10"/>
                      </a:lnTo>
                      <a:lnTo>
                        <a:pt x="1992" y="20"/>
                      </a:lnTo>
                      <a:lnTo>
                        <a:pt x="2076" y="36"/>
                      </a:lnTo>
                      <a:lnTo>
                        <a:pt x="2160" y="54"/>
                      </a:lnTo>
                      <a:lnTo>
                        <a:pt x="2242" y="78"/>
                      </a:lnTo>
                      <a:lnTo>
                        <a:pt x="2322" y="106"/>
                      </a:lnTo>
                      <a:lnTo>
                        <a:pt x="2400" y="136"/>
                      </a:lnTo>
                      <a:lnTo>
                        <a:pt x="2478" y="170"/>
                      </a:lnTo>
                      <a:lnTo>
                        <a:pt x="2552" y="208"/>
                      </a:lnTo>
                      <a:lnTo>
                        <a:pt x="2624" y="250"/>
                      </a:lnTo>
                      <a:lnTo>
                        <a:pt x="2694" y="296"/>
                      </a:lnTo>
                      <a:lnTo>
                        <a:pt x="2762" y="344"/>
                      </a:lnTo>
                      <a:lnTo>
                        <a:pt x="2826" y="394"/>
                      </a:lnTo>
                      <a:lnTo>
                        <a:pt x="2890" y="448"/>
                      </a:lnTo>
                      <a:lnTo>
                        <a:pt x="2950" y="506"/>
                      </a:lnTo>
                      <a:lnTo>
                        <a:pt x="3006" y="566"/>
                      </a:lnTo>
                      <a:lnTo>
                        <a:pt x="3062" y="628"/>
                      </a:lnTo>
                      <a:lnTo>
                        <a:pt x="3112" y="694"/>
                      </a:lnTo>
                      <a:lnTo>
                        <a:pt x="3160" y="762"/>
                      </a:lnTo>
                      <a:lnTo>
                        <a:pt x="3206" y="832"/>
                      </a:lnTo>
                      <a:lnTo>
                        <a:pt x="3248" y="904"/>
                      </a:lnTo>
                      <a:lnTo>
                        <a:pt x="3286" y="978"/>
                      </a:lnTo>
                      <a:lnTo>
                        <a:pt x="3320" y="1056"/>
                      </a:lnTo>
                      <a:lnTo>
                        <a:pt x="3350" y="1134"/>
                      </a:lnTo>
                      <a:lnTo>
                        <a:pt x="3378" y="1214"/>
                      </a:lnTo>
                      <a:lnTo>
                        <a:pt x="3402" y="1296"/>
                      </a:lnTo>
                      <a:lnTo>
                        <a:pt x="3420" y="1380"/>
                      </a:lnTo>
                      <a:lnTo>
                        <a:pt x="3436" y="1464"/>
                      </a:lnTo>
                      <a:lnTo>
                        <a:pt x="3446" y="1552"/>
                      </a:lnTo>
                      <a:lnTo>
                        <a:pt x="3454" y="1638"/>
                      </a:lnTo>
                      <a:lnTo>
                        <a:pt x="3456" y="1728"/>
                      </a:lnTo>
                      <a:lnTo>
                        <a:pt x="0" y="1728"/>
                      </a:lnTo>
                      <a:close/>
                    </a:path>
                  </a:pathLst>
                </a:custGeom>
                <a:gradFill rotWithShape="1">
                  <a:gsLst>
                    <a:gs pos="0">
                      <a:srgbClr val="FFFFFF"/>
                    </a:gs>
                    <a:gs pos="100000">
                      <a:srgbClr val="747474"/>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
          <p:nvSpPr>
            <p:cNvPr id="21530" name="Text Box 111"/>
            <p:cNvSpPr>
              <a:spLocks noChangeArrowheads="1"/>
            </p:cNvSpPr>
            <p:nvPr/>
          </p:nvSpPr>
          <p:spPr bwMode="auto">
            <a:xfrm>
              <a:off x="0" y="689918"/>
              <a:ext cx="28797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2000" b="1">
                  <a:solidFill>
                    <a:schemeClr val="bg1"/>
                  </a:solidFill>
                  <a:latin typeface="微软雅黑" pitchFamily="34" charset="-122"/>
                  <a:ea typeface="微软雅黑" pitchFamily="34" charset="-122"/>
                  <a:sym typeface="微软雅黑" pitchFamily="34" charset="-122"/>
                </a:rPr>
                <a:t>填加标题</a:t>
              </a:r>
              <a:endParaRPr lang="en-US" sz="2000" b="1">
                <a:solidFill>
                  <a:schemeClr val="bg1"/>
                </a:solidFill>
                <a:latin typeface="微软雅黑" pitchFamily="34" charset="-122"/>
                <a:ea typeface="微软雅黑" pitchFamily="34" charset="-122"/>
                <a:sym typeface="微软雅黑" pitchFamily="34" charset="-122"/>
              </a:endParaRPr>
            </a:p>
          </p:txBody>
        </p:sp>
      </p:grpSp>
      <p:sp>
        <p:nvSpPr>
          <p:cNvPr id="22542" name="Text Box 45"/>
          <p:cNvSpPr>
            <a:spLocks noChangeArrowheads="1"/>
          </p:cNvSpPr>
          <p:nvPr/>
        </p:nvSpPr>
        <p:spPr bwMode="auto">
          <a:xfrm>
            <a:off x="7308850" y="1314450"/>
            <a:ext cx="1298575" cy="152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填加标题</a:t>
            </a:r>
            <a:endParaRPr lang="en-US" sz="1400" b="1">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endParaRPr lang="zh-CN" altLang="en-US" sz="1100">
              <a:solidFill>
                <a:srgbClr val="FFFFFF"/>
              </a:solidFill>
              <a:latin typeface="微软雅黑" pitchFamily="34" charset="-122"/>
              <a:ea typeface="微软雅黑" pitchFamily="34" charset="-122"/>
              <a:sym typeface="微软雅黑" pitchFamily="34" charset="-122"/>
            </a:endParaRPr>
          </a:p>
        </p:txBody>
      </p:sp>
      <p:sp>
        <p:nvSpPr>
          <p:cNvPr id="22543" name="Text Box 45"/>
          <p:cNvSpPr>
            <a:spLocks noChangeArrowheads="1"/>
          </p:cNvSpPr>
          <p:nvPr/>
        </p:nvSpPr>
        <p:spPr bwMode="auto">
          <a:xfrm>
            <a:off x="1403350" y="4159250"/>
            <a:ext cx="3529013"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单击填加标题</a:t>
            </a:r>
            <a:endParaRPr lang="en-US" sz="1400" b="1">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p:txBody>
      </p:sp>
      <p:sp>
        <p:nvSpPr>
          <p:cNvPr id="22544" name="Text Box 45"/>
          <p:cNvSpPr>
            <a:spLocks noChangeArrowheads="1"/>
          </p:cNvSpPr>
          <p:nvPr/>
        </p:nvSpPr>
        <p:spPr bwMode="auto">
          <a:xfrm>
            <a:off x="5630863" y="3844925"/>
            <a:ext cx="2109787"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填加标题</a:t>
            </a:r>
            <a:endParaRPr lang="en-US" sz="1400" b="1">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endParaRPr lang="zh-CN" altLang="en-US" sz="1100">
              <a:solidFill>
                <a:srgbClr val="FFFFFF"/>
              </a:solidFill>
              <a:latin typeface="微软雅黑" pitchFamily="34" charset="-122"/>
              <a:ea typeface="微软雅黑" pitchFamily="34" charset="-122"/>
              <a:sym typeface="微软雅黑" pitchFamily="34" charset="-122"/>
            </a:endParaRPr>
          </a:p>
        </p:txBody>
      </p:sp>
      <p:grpSp>
        <p:nvGrpSpPr>
          <p:cNvPr id="22545" name="组合 16"/>
          <p:cNvGrpSpPr>
            <a:grpSpLocks/>
          </p:cNvGrpSpPr>
          <p:nvPr/>
        </p:nvGrpSpPr>
        <p:grpSpPr bwMode="auto">
          <a:xfrm>
            <a:off x="901700" y="1065213"/>
            <a:ext cx="3598863" cy="2571750"/>
            <a:chOff x="0" y="0"/>
            <a:chExt cx="3598862" cy="2571750"/>
          </a:xfrm>
        </p:grpSpPr>
        <p:grpSp>
          <p:nvGrpSpPr>
            <p:cNvPr id="21523" name="组合 17"/>
            <p:cNvGrpSpPr>
              <a:grpSpLocks/>
            </p:cNvGrpSpPr>
            <p:nvPr/>
          </p:nvGrpSpPr>
          <p:grpSpPr bwMode="auto">
            <a:xfrm>
              <a:off x="0" y="0"/>
              <a:ext cx="3598862" cy="2571750"/>
              <a:chOff x="0" y="0"/>
              <a:chExt cx="3598862" cy="2571750"/>
            </a:xfrm>
          </p:grpSpPr>
          <p:sp>
            <p:nvSpPr>
              <p:cNvPr id="21525" name="Freeform 107"/>
              <p:cNvSpPr>
                <a:spLocks noEditPoints="1" noChangeArrowheads="1"/>
              </p:cNvSpPr>
              <p:nvPr/>
            </p:nvSpPr>
            <p:spPr bwMode="auto">
              <a:xfrm>
                <a:off x="0" y="0"/>
                <a:ext cx="3598862" cy="2571750"/>
              </a:xfrm>
              <a:custGeom>
                <a:avLst/>
                <a:gdLst>
                  <a:gd name="T0" fmla="*/ 2147483647 w 2622"/>
                  <a:gd name="T1" fmla="*/ 1108267316 h 2622"/>
                  <a:gd name="T2" fmla="*/ 2147483647 w 2622"/>
                  <a:gd name="T3" fmla="*/ 894695347 h 2622"/>
                  <a:gd name="T4" fmla="*/ 2147483647 w 2622"/>
                  <a:gd name="T5" fmla="*/ 571450304 h 2622"/>
                  <a:gd name="T6" fmla="*/ 2147483647 w 2622"/>
                  <a:gd name="T7" fmla="*/ 488714890 h 2622"/>
                  <a:gd name="T8" fmla="*/ 2147483647 w 2622"/>
                  <a:gd name="T9" fmla="*/ 338637290 h 2622"/>
                  <a:gd name="T10" fmla="*/ 2147483647 w 2622"/>
                  <a:gd name="T11" fmla="*/ 221268584 h 2622"/>
                  <a:gd name="T12" fmla="*/ 2147483647 w 2622"/>
                  <a:gd name="T13" fmla="*/ 25013260 h 2622"/>
                  <a:gd name="T14" fmla="*/ 2147483647 w 2622"/>
                  <a:gd name="T15" fmla="*/ 100052060 h 2622"/>
                  <a:gd name="T16" fmla="*/ 2147483647 w 2622"/>
                  <a:gd name="T17" fmla="*/ 107748674 h 2622"/>
                  <a:gd name="T18" fmla="*/ 1752055592 w 2622"/>
                  <a:gd name="T19" fmla="*/ 155849816 h 2622"/>
                  <a:gd name="T20" fmla="*/ 1119055296 w 2622"/>
                  <a:gd name="T21" fmla="*/ 203951937 h 2622"/>
                  <a:gd name="T22" fmla="*/ 957036505 w 2622"/>
                  <a:gd name="T23" fmla="*/ 390587229 h 2622"/>
                  <a:gd name="T24" fmla="*/ 663143167 w 2622"/>
                  <a:gd name="T25" fmla="*/ 552209259 h 2622"/>
                  <a:gd name="T26" fmla="*/ 433304632 w 2622"/>
                  <a:gd name="T27" fmla="*/ 738844551 h 2622"/>
                  <a:gd name="T28" fmla="*/ 48982680 w 2622"/>
                  <a:gd name="T29" fmla="*/ 1000519623 h 2622"/>
                  <a:gd name="T30" fmla="*/ 195929349 w 2622"/>
                  <a:gd name="T31" fmla="*/ 1192927129 h 2622"/>
                  <a:gd name="T32" fmla="*/ 211000099 w 2622"/>
                  <a:gd name="T33" fmla="*/ 1414195713 h 2622"/>
                  <a:gd name="T34" fmla="*/ 308964087 w 2622"/>
                  <a:gd name="T35" fmla="*/ 1627767682 h 2622"/>
                  <a:gd name="T36" fmla="*/ 399394073 w 2622"/>
                  <a:gd name="T37" fmla="*/ 1951012725 h 2622"/>
                  <a:gd name="T38" fmla="*/ 768643903 w 2622"/>
                  <a:gd name="T39" fmla="*/ 2035671557 h 2622"/>
                  <a:gd name="T40" fmla="*/ 1085144737 w 2622"/>
                  <a:gd name="T41" fmla="*/ 2147483647 h 2622"/>
                  <a:gd name="T42" fmla="*/ 1450626879 w 2622"/>
                  <a:gd name="T43" fmla="*/ 2147483647 h 2622"/>
                  <a:gd name="T44" fmla="*/ 1963055690 w 2622"/>
                  <a:gd name="T45" fmla="*/ 2147483647 h 2622"/>
                  <a:gd name="T46" fmla="*/ 2147483647 w 2622"/>
                  <a:gd name="T47" fmla="*/ 2147483647 h 2622"/>
                  <a:gd name="T48" fmla="*/ 2147483647 w 2622"/>
                  <a:gd name="T49" fmla="*/ 2147483647 h 2622"/>
                  <a:gd name="T50" fmla="*/ 2147483647 w 2622"/>
                  <a:gd name="T51" fmla="*/ 2147483647 h 2622"/>
                  <a:gd name="T52" fmla="*/ 2147483647 w 2622"/>
                  <a:gd name="T53" fmla="*/ 2147483647 h 2622"/>
                  <a:gd name="T54" fmla="*/ 2147483647 w 2622"/>
                  <a:gd name="T55" fmla="*/ 2131875801 h 2622"/>
                  <a:gd name="T56" fmla="*/ 2147483647 w 2622"/>
                  <a:gd name="T57" fmla="*/ 1970253770 h 2622"/>
                  <a:gd name="T58" fmla="*/ 2147483647 w 2622"/>
                  <a:gd name="T59" fmla="*/ 1783618479 h 2622"/>
                  <a:gd name="T60" fmla="*/ 2147483647 w 2622"/>
                  <a:gd name="T61" fmla="*/ 1521943406 h 2622"/>
                  <a:gd name="T62" fmla="*/ 2147483647 w 2622"/>
                  <a:gd name="T63" fmla="*/ 1329535900 h 2622"/>
                  <a:gd name="T64" fmla="*/ 2147483647 w 2622"/>
                  <a:gd name="T65" fmla="*/ 2147483647 h 2622"/>
                  <a:gd name="T66" fmla="*/ 1563662990 w 2622"/>
                  <a:gd name="T67" fmla="*/ 2147483647 h 2622"/>
                  <a:gd name="T68" fmla="*/ 1066304928 w 2622"/>
                  <a:gd name="T69" fmla="*/ 2051064785 h 2622"/>
                  <a:gd name="T70" fmla="*/ 681982976 w 2622"/>
                  <a:gd name="T71" fmla="*/ 1814402973 h 2622"/>
                  <a:gd name="T72" fmla="*/ 448375381 w 2622"/>
                  <a:gd name="T73" fmla="*/ 1527715622 h 2622"/>
                  <a:gd name="T74" fmla="*/ 380554264 w 2622"/>
                  <a:gd name="T75" fmla="*/ 1262193714 h 2622"/>
                  <a:gd name="T76" fmla="*/ 474750565 w 2622"/>
                  <a:gd name="T77" fmla="*/ 944720887 h 2622"/>
                  <a:gd name="T78" fmla="*/ 738501032 w 2622"/>
                  <a:gd name="T79" fmla="*/ 665730149 h 2622"/>
                  <a:gd name="T80" fmla="*/ 1141662792 w 2622"/>
                  <a:gd name="T81" fmla="*/ 438689350 h 2622"/>
                  <a:gd name="T82" fmla="*/ 1657859291 w 2622"/>
                  <a:gd name="T83" fmla="*/ 278990737 h 2622"/>
                  <a:gd name="T84" fmla="*/ 2147483647 w 2622"/>
                  <a:gd name="T85" fmla="*/ 200104121 h 2622"/>
                  <a:gd name="T86" fmla="*/ 2147483647 w 2622"/>
                  <a:gd name="T87" fmla="*/ 205876336 h 2622"/>
                  <a:gd name="T88" fmla="*/ 2147483647 w 2622"/>
                  <a:gd name="T89" fmla="*/ 300156181 h 2622"/>
                  <a:gd name="T90" fmla="*/ 2147483647 w 2622"/>
                  <a:gd name="T91" fmla="*/ 471398244 h 2622"/>
                  <a:gd name="T92" fmla="*/ 2147483647 w 2622"/>
                  <a:gd name="T93" fmla="*/ 708060056 h 2622"/>
                  <a:gd name="T94" fmla="*/ 2147483647 w 2622"/>
                  <a:gd name="T95" fmla="*/ 994747407 h 2622"/>
                  <a:gd name="T96" fmla="*/ 2147483647 w 2622"/>
                  <a:gd name="T97" fmla="*/ 1262193714 h 2622"/>
                  <a:gd name="T98" fmla="*/ 2147483647 w 2622"/>
                  <a:gd name="T99" fmla="*/ 1579665560 h 2622"/>
                  <a:gd name="T100" fmla="*/ 2147483647 w 2622"/>
                  <a:gd name="T101" fmla="*/ 1858657279 h 2622"/>
                  <a:gd name="T102" fmla="*/ 2147483647 w 2622"/>
                  <a:gd name="T103" fmla="*/ 2085698078 h 2622"/>
                  <a:gd name="T104" fmla="*/ 2147483647 w 2622"/>
                  <a:gd name="T105" fmla="*/ 2147483647 h 2622"/>
                  <a:gd name="T106" fmla="*/ 2147483647 w 2622"/>
                  <a:gd name="T107" fmla="*/ 2147483647 h 26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22"/>
                  <a:gd name="T163" fmla="*/ 0 h 2622"/>
                  <a:gd name="T164" fmla="*/ 2622 w 2622"/>
                  <a:gd name="T165" fmla="*/ 2622 h 26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gradFill rotWithShape="1">
                <a:gsLst>
                  <a:gs pos="0">
                    <a:srgbClr val="A7A7A7"/>
                  </a:gs>
                  <a:gs pos="50000">
                    <a:srgbClr val="FFFFFF"/>
                  </a:gs>
                  <a:gs pos="100000">
                    <a:srgbClr val="A7A7A7"/>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21526" name="Group 108"/>
              <p:cNvGrpSpPr>
                <a:grpSpLocks/>
              </p:cNvGrpSpPr>
              <p:nvPr/>
            </p:nvGrpSpPr>
            <p:grpSpPr bwMode="auto">
              <a:xfrm>
                <a:off x="323850" y="215900"/>
                <a:ext cx="2952750" cy="2124075"/>
                <a:chOff x="0" y="0"/>
                <a:chExt cx="1860" cy="1338"/>
              </a:xfrm>
            </p:grpSpPr>
            <p:sp>
              <p:nvSpPr>
                <p:cNvPr id="21527" name="Oval 109"/>
                <p:cNvSpPr>
                  <a:spLocks noChangeArrowheads="1"/>
                </p:cNvSpPr>
                <p:nvPr/>
              </p:nvSpPr>
              <p:spPr bwMode="auto">
                <a:xfrm>
                  <a:off x="0" y="0"/>
                  <a:ext cx="1860" cy="1338"/>
                </a:xfrm>
                <a:prstGeom prst="ellipse">
                  <a:avLst/>
                </a:prstGeom>
                <a:solidFill>
                  <a:schemeClr val="accent2"/>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sp>
              <p:nvSpPr>
                <p:cNvPr id="21528" name="Freeform 110"/>
                <p:cNvSpPr>
                  <a:spLocks noChangeArrowheads="1"/>
                </p:cNvSpPr>
                <p:nvPr/>
              </p:nvSpPr>
              <p:spPr bwMode="auto">
                <a:xfrm>
                  <a:off x="46" y="23"/>
                  <a:ext cx="1769" cy="624"/>
                </a:xfrm>
                <a:custGeom>
                  <a:avLst/>
                  <a:gdLst>
                    <a:gd name="T0" fmla="*/ 0 w 3456"/>
                    <a:gd name="T1" fmla="*/ 225 h 1728"/>
                    <a:gd name="T2" fmla="*/ 3 w 3456"/>
                    <a:gd name="T3" fmla="*/ 202 h 1728"/>
                    <a:gd name="T4" fmla="*/ 9 w 3456"/>
                    <a:gd name="T5" fmla="*/ 180 h 1728"/>
                    <a:gd name="T6" fmla="*/ 20 w 3456"/>
                    <a:gd name="T7" fmla="*/ 158 h 1728"/>
                    <a:gd name="T8" fmla="*/ 36 w 3456"/>
                    <a:gd name="T9" fmla="*/ 138 h 1728"/>
                    <a:gd name="T10" fmla="*/ 54 w 3456"/>
                    <a:gd name="T11" fmla="*/ 118 h 1728"/>
                    <a:gd name="T12" fmla="*/ 78 w 3456"/>
                    <a:gd name="T13" fmla="*/ 99 h 1728"/>
                    <a:gd name="T14" fmla="*/ 103 w 3456"/>
                    <a:gd name="T15" fmla="*/ 82 h 1728"/>
                    <a:gd name="T16" fmla="*/ 133 w 3456"/>
                    <a:gd name="T17" fmla="*/ 66 h 1728"/>
                    <a:gd name="T18" fmla="*/ 165 w 3456"/>
                    <a:gd name="T19" fmla="*/ 51 h 1728"/>
                    <a:gd name="T20" fmla="*/ 200 w 3456"/>
                    <a:gd name="T21" fmla="*/ 39 h 1728"/>
                    <a:gd name="T22" fmla="*/ 237 w 3456"/>
                    <a:gd name="T23" fmla="*/ 27 h 1728"/>
                    <a:gd name="T24" fmla="*/ 277 w 3456"/>
                    <a:gd name="T25" fmla="*/ 18 h 1728"/>
                    <a:gd name="T26" fmla="*/ 318 w 3456"/>
                    <a:gd name="T27" fmla="*/ 10 h 1728"/>
                    <a:gd name="T28" fmla="*/ 361 w 3456"/>
                    <a:gd name="T29" fmla="*/ 5 h 1728"/>
                    <a:gd name="T30" fmla="*/ 406 w 3456"/>
                    <a:gd name="T31" fmla="*/ 1 h 1728"/>
                    <a:gd name="T32" fmla="*/ 453 w 3456"/>
                    <a:gd name="T33" fmla="*/ 0 h 1728"/>
                    <a:gd name="T34" fmla="*/ 476 w 3456"/>
                    <a:gd name="T35" fmla="*/ 0 h 1728"/>
                    <a:gd name="T36" fmla="*/ 522 w 3456"/>
                    <a:gd name="T37" fmla="*/ 3 h 1728"/>
                    <a:gd name="T38" fmla="*/ 566 w 3456"/>
                    <a:gd name="T39" fmla="*/ 7 h 1728"/>
                    <a:gd name="T40" fmla="*/ 609 w 3456"/>
                    <a:gd name="T41" fmla="*/ 14 h 1728"/>
                    <a:gd name="T42" fmla="*/ 649 w 3456"/>
                    <a:gd name="T43" fmla="*/ 22 h 1728"/>
                    <a:gd name="T44" fmla="*/ 687 w 3456"/>
                    <a:gd name="T45" fmla="*/ 33 h 1728"/>
                    <a:gd name="T46" fmla="*/ 724 w 3456"/>
                    <a:gd name="T47" fmla="*/ 45 h 1728"/>
                    <a:gd name="T48" fmla="*/ 757 w 3456"/>
                    <a:gd name="T49" fmla="*/ 59 h 1728"/>
                    <a:gd name="T50" fmla="*/ 788 w 3456"/>
                    <a:gd name="T51" fmla="*/ 74 h 1728"/>
                    <a:gd name="T52" fmla="*/ 815 w 3456"/>
                    <a:gd name="T53" fmla="*/ 91 h 1728"/>
                    <a:gd name="T54" fmla="*/ 840 w 3456"/>
                    <a:gd name="T55" fmla="*/ 108 h 1728"/>
                    <a:gd name="T56" fmla="*/ 861 w 3456"/>
                    <a:gd name="T57" fmla="*/ 127 h 1728"/>
                    <a:gd name="T58" fmla="*/ 878 w 3456"/>
                    <a:gd name="T59" fmla="*/ 148 h 1728"/>
                    <a:gd name="T60" fmla="*/ 891 w 3456"/>
                    <a:gd name="T61" fmla="*/ 169 h 1728"/>
                    <a:gd name="T62" fmla="*/ 900 w 3456"/>
                    <a:gd name="T63" fmla="*/ 191 h 1728"/>
                    <a:gd name="T64" fmla="*/ 905 w 3456"/>
                    <a:gd name="T65" fmla="*/ 214 h 1728"/>
                    <a:gd name="T66" fmla="*/ 0 w 3456"/>
                    <a:gd name="T67" fmla="*/ 225 h 172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456"/>
                    <a:gd name="T103" fmla="*/ 0 h 1728"/>
                    <a:gd name="T104" fmla="*/ 3456 w 3456"/>
                    <a:gd name="T105" fmla="*/ 1728 h 172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456" h="1728">
                      <a:moveTo>
                        <a:pt x="0" y="1728"/>
                      </a:moveTo>
                      <a:lnTo>
                        <a:pt x="0" y="1728"/>
                      </a:lnTo>
                      <a:lnTo>
                        <a:pt x="2" y="1638"/>
                      </a:lnTo>
                      <a:lnTo>
                        <a:pt x="10" y="1552"/>
                      </a:lnTo>
                      <a:lnTo>
                        <a:pt x="20" y="1464"/>
                      </a:lnTo>
                      <a:lnTo>
                        <a:pt x="36" y="1380"/>
                      </a:lnTo>
                      <a:lnTo>
                        <a:pt x="54" y="1296"/>
                      </a:lnTo>
                      <a:lnTo>
                        <a:pt x="78" y="1214"/>
                      </a:lnTo>
                      <a:lnTo>
                        <a:pt x="106" y="1134"/>
                      </a:lnTo>
                      <a:lnTo>
                        <a:pt x="136" y="1056"/>
                      </a:lnTo>
                      <a:lnTo>
                        <a:pt x="170" y="978"/>
                      </a:lnTo>
                      <a:lnTo>
                        <a:pt x="208" y="904"/>
                      </a:lnTo>
                      <a:lnTo>
                        <a:pt x="250" y="832"/>
                      </a:lnTo>
                      <a:lnTo>
                        <a:pt x="296" y="762"/>
                      </a:lnTo>
                      <a:lnTo>
                        <a:pt x="344" y="694"/>
                      </a:lnTo>
                      <a:lnTo>
                        <a:pt x="394" y="628"/>
                      </a:lnTo>
                      <a:lnTo>
                        <a:pt x="450" y="566"/>
                      </a:lnTo>
                      <a:lnTo>
                        <a:pt x="506" y="506"/>
                      </a:lnTo>
                      <a:lnTo>
                        <a:pt x="566" y="448"/>
                      </a:lnTo>
                      <a:lnTo>
                        <a:pt x="630" y="394"/>
                      </a:lnTo>
                      <a:lnTo>
                        <a:pt x="694" y="344"/>
                      </a:lnTo>
                      <a:lnTo>
                        <a:pt x="762" y="296"/>
                      </a:lnTo>
                      <a:lnTo>
                        <a:pt x="832" y="250"/>
                      </a:lnTo>
                      <a:lnTo>
                        <a:pt x="904" y="208"/>
                      </a:lnTo>
                      <a:lnTo>
                        <a:pt x="978" y="170"/>
                      </a:lnTo>
                      <a:lnTo>
                        <a:pt x="1056" y="136"/>
                      </a:lnTo>
                      <a:lnTo>
                        <a:pt x="1134" y="106"/>
                      </a:lnTo>
                      <a:lnTo>
                        <a:pt x="1214" y="78"/>
                      </a:lnTo>
                      <a:lnTo>
                        <a:pt x="1296" y="54"/>
                      </a:lnTo>
                      <a:lnTo>
                        <a:pt x="1380" y="36"/>
                      </a:lnTo>
                      <a:lnTo>
                        <a:pt x="1464" y="20"/>
                      </a:lnTo>
                      <a:lnTo>
                        <a:pt x="1552" y="10"/>
                      </a:lnTo>
                      <a:lnTo>
                        <a:pt x="1640" y="2"/>
                      </a:lnTo>
                      <a:lnTo>
                        <a:pt x="1728" y="0"/>
                      </a:lnTo>
                      <a:lnTo>
                        <a:pt x="1816" y="2"/>
                      </a:lnTo>
                      <a:lnTo>
                        <a:pt x="1904" y="10"/>
                      </a:lnTo>
                      <a:lnTo>
                        <a:pt x="1992" y="20"/>
                      </a:lnTo>
                      <a:lnTo>
                        <a:pt x="2076" y="36"/>
                      </a:lnTo>
                      <a:lnTo>
                        <a:pt x="2160" y="54"/>
                      </a:lnTo>
                      <a:lnTo>
                        <a:pt x="2242" y="78"/>
                      </a:lnTo>
                      <a:lnTo>
                        <a:pt x="2322" y="106"/>
                      </a:lnTo>
                      <a:lnTo>
                        <a:pt x="2400" y="136"/>
                      </a:lnTo>
                      <a:lnTo>
                        <a:pt x="2478" y="170"/>
                      </a:lnTo>
                      <a:lnTo>
                        <a:pt x="2552" y="208"/>
                      </a:lnTo>
                      <a:lnTo>
                        <a:pt x="2624" y="250"/>
                      </a:lnTo>
                      <a:lnTo>
                        <a:pt x="2694" y="296"/>
                      </a:lnTo>
                      <a:lnTo>
                        <a:pt x="2762" y="344"/>
                      </a:lnTo>
                      <a:lnTo>
                        <a:pt x="2826" y="394"/>
                      </a:lnTo>
                      <a:lnTo>
                        <a:pt x="2890" y="448"/>
                      </a:lnTo>
                      <a:lnTo>
                        <a:pt x="2950" y="506"/>
                      </a:lnTo>
                      <a:lnTo>
                        <a:pt x="3006" y="566"/>
                      </a:lnTo>
                      <a:lnTo>
                        <a:pt x="3062" y="628"/>
                      </a:lnTo>
                      <a:lnTo>
                        <a:pt x="3112" y="694"/>
                      </a:lnTo>
                      <a:lnTo>
                        <a:pt x="3160" y="762"/>
                      </a:lnTo>
                      <a:lnTo>
                        <a:pt x="3206" y="832"/>
                      </a:lnTo>
                      <a:lnTo>
                        <a:pt x="3248" y="904"/>
                      </a:lnTo>
                      <a:lnTo>
                        <a:pt x="3286" y="978"/>
                      </a:lnTo>
                      <a:lnTo>
                        <a:pt x="3320" y="1056"/>
                      </a:lnTo>
                      <a:lnTo>
                        <a:pt x="3350" y="1134"/>
                      </a:lnTo>
                      <a:lnTo>
                        <a:pt x="3378" y="1214"/>
                      </a:lnTo>
                      <a:lnTo>
                        <a:pt x="3402" y="1296"/>
                      </a:lnTo>
                      <a:lnTo>
                        <a:pt x="3420" y="1380"/>
                      </a:lnTo>
                      <a:lnTo>
                        <a:pt x="3436" y="1464"/>
                      </a:lnTo>
                      <a:lnTo>
                        <a:pt x="3446" y="1552"/>
                      </a:lnTo>
                      <a:lnTo>
                        <a:pt x="3454" y="1638"/>
                      </a:lnTo>
                      <a:lnTo>
                        <a:pt x="3456" y="1728"/>
                      </a:lnTo>
                      <a:lnTo>
                        <a:pt x="0" y="1728"/>
                      </a:lnTo>
                      <a:close/>
                    </a:path>
                  </a:pathLst>
                </a:custGeom>
                <a:gradFill rotWithShape="1">
                  <a:gsLst>
                    <a:gs pos="0">
                      <a:srgbClr val="FFFFFF"/>
                    </a:gs>
                    <a:gs pos="100000">
                      <a:srgbClr val="747474"/>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
          <p:nvSpPr>
            <p:cNvPr id="21524" name="Text Box 111"/>
            <p:cNvSpPr>
              <a:spLocks noChangeArrowheads="1"/>
            </p:cNvSpPr>
            <p:nvPr/>
          </p:nvSpPr>
          <p:spPr bwMode="auto">
            <a:xfrm>
              <a:off x="370607" y="1000150"/>
              <a:ext cx="2879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2400" b="1">
                  <a:solidFill>
                    <a:srgbClr val="FFFFFF"/>
                  </a:solidFill>
                  <a:latin typeface="微软雅黑" pitchFamily="34" charset="-122"/>
                  <a:ea typeface="微软雅黑" pitchFamily="34" charset="-122"/>
                  <a:sym typeface="微软雅黑" pitchFamily="34" charset="-122"/>
                </a:rPr>
                <a:t>填加标题</a:t>
              </a:r>
              <a:endParaRPr lang="en-US" sz="2400" b="1">
                <a:solidFill>
                  <a:srgbClr val="FFFFFF"/>
                </a:solidFill>
                <a:latin typeface="微软雅黑" pitchFamily="34" charset="-122"/>
                <a:ea typeface="微软雅黑" pitchFamily="34" charset="-122"/>
                <a:sym typeface="微软雅黑" pitchFamily="34" charset="-122"/>
              </a:endParaRPr>
            </a:p>
          </p:txBody>
        </p:sp>
      </p:grpSp>
      <p:grpSp>
        <p:nvGrpSpPr>
          <p:cNvPr id="22552" name="组合 23"/>
          <p:cNvGrpSpPr>
            <a:grpSpLocks/>
          </p:cNvGrpSpPr>
          <p:nvPr/>
        </p:nvGrpSpPr>
        <p:grpSpPr bwMode="auto">
          <a:xfrm>
            <a:off x="3457575" y="2628900"/>
            <a:ext cx="2879725" cy="1352550"/>
            <a:chOff x="0" y="0"/>
            <a:chExt cx="2879725" cy="1352550"/>
          </a:xfrm>
        </p:grpSpPr>
        <p:grpSp>
          <p:nvGrpSpPr>
            <p:cNvPr id="21516" name="Group 112"/>
            <p:cNvGrpSpPr>
              <a:grpSpLocks/>
            </p:cNvGrpSpPr>
            <p:nvPr/>
          </p:nvGrpSpPr>
          <p:grpSpPr bwMode="auto">
            <a:xfrm>
              <a:off x="719719" y="0"/>
              <a:ext cx="1439862" cy="1352550"/>
              <a:chOff x="0" y="0"/>
              <a:chExt cx="907" cy="852"/>
            </a:xfrm>
          </p:grpSpPr>
          <p:sp>
            <p:nvSpPr>
              <p:cNvPr id="21518" name="Freeform 113"/>
              <p:cNvSpPr>
                <a:spLocks noEditPoints="1" noChangeArrowheads="1"/>
              </p:cNvSpPr>
              <p:nvPr/>
            </p:nvSpPr>
            <p:spPr bwMode="auto">
              <a:xfrm>
                <a:off x="0" y="204"/>
                <a:ext cx="907" cy="648"/>
              </a:xfrm>
              <a:custGeom>
                <a:avLst/>
                <a:gdLst>
                  <a:gd name="T0" fmla="*/ 727 w 1010"/>
                  <a:gd name="T1" fmla="*/ 179 h 1008"/>
                  <a:gd name="T2" fmla="*/ 719 w 1010"/>
                  <a:gd name="T3" fmla="*/ 161 h 1008"/>
                  <a:gd name="T4" fmla="*/ 674 w 1010"/>
                  <a:gd name="T5" fmla="*/ 113 h 1008"/>
                  <a:gd name="T6" fmla="*/ 594 w 1010"/>
                  <a:gd name="T7" fmla="*/ 71 h 1008"/>
                  <a:gd name="T8" fmla="*/ 533 w 1010"/>
                  <a:gd name="T9" fmla="*/ 55 h 1008"/>
                  <a:gd name="T10" fmla="*/ 464 w 1010"/>
                  <a:gd name="T11" fmla="*/ 44 h 1008"/>
                  <a:gd name="T12" fmla="*/ 350 w 1010"/>
                  <a:gd name="T13" fmla="*/ 44 h 1008"/>
                  <a:gd name="T14" fmla="*/ 314 w 1010"/>
                  <a:gd name="T15" fmla="*/ 48 h 1008"/>
                  <a:gd name="T16" fmla="*/ 221 w 1010"/>
                  <a:gd name="T17" fmla="*/ 71 h 1008"/>
                  <a:gd name="T18" fmla="*/ 140 w 1010"/>
                  <a:gd name="T19" fmla="*/ 113 h 1008"/>
                  <a:gd name="T20" fmla="*/ 107 w 1010"/>
                  <a:gd name="T21" fmla="*/ 144 h 1008"/>
                  <a:gd name="T22" fmla="*/ 87 w 1010"/>
                  <a:gd name="T23" fmla="*/ 179 h 1008"/>
                  <a:gd name="T24" fmla="*/ 87 w 1010"/>
                  <a:gd name="T25" fmla="*/ 237 h 1008"/>
                  <a:gd name="T26" fmla="*/ 95 w 1010"/>
                  <a:gd name="T27" fmla="*/ 255 h 1008"/>
                  <a:gd name="T28" fmla="*/ 140 w 1010"/>
                  <a:gd name="T29" fmla="*/ 303 h 1008"/>
                  <a:gd name="T30" fmla="*/ 221 w 1010"/>
                  <a:gd name="T31" fmla="*/ 345 h 1008"/>
                  <a:gd name="T32" fmla="*/ 282 w 1010"/>
                  <a:gd name="T33" fmla="*/ 362 h 1008"/>
                  <a:gd name="T34" fmla="*/ 350 w 1010"/>
                  <a:gd name="T35" fmla="*/ 372 h 1008"/>
                  <a:gd name="T36" fmla="*/ 464 w 1010"/>
                  <a:gd name="T37" fmla="*/ 372 h 1008"/>
                  <a:gd name="T38" fmla="*/ 500 w 1010"/>
                  <a:gd name="T39" fmla="*/ 368 h 1008"/>
                  <a:gd name="T40" fmla="*/ 594 w 1010"/>
                  <a:gd name="T41" fmla="*/ 345 h 1008"/>
                  <a:gd name="T42" fmla="*/ 674 w 1010"/>
                  <a:gd name="T43" fmla="*/ 303 h 1008"/>
                  <a:gd name="T44" fmla="*/ 708 w 1010"/>
                  <a:gd name="T45" fmla="*/ 272 h 1008"/>
                  <a:gd name="T46" fmla="*/ 727 w 1010"/>
                  <a:gd name="T47" fmla="*/ 237 h 1008"/>
                  <a:gd name="T48" fmla="*/ 407 w 1010"/>
                  <a:gd name="T49" fmla="*/ 333 h 1008"/>
                  <a:gd name="T50" fmla="*/ 334 w 1010"/>
                  <a:gd name="T51" fmla="*/ 327 h 1008"/>
                  <a:gd name="T52" fmla="*/ 271 w 1010"/>
                  <a:gd name="T53" fmla="*/ 312 h 1008"/>
                  <a:gd name="T54" fmla="*/ 219 w 1010"/>
                  <a:gd name="T55" fmla="*/ 287 h 1008"/>
                  <a:gd name="T56" fmla="*/ 182 w 1010"/>
                  <a:gd name="T57" fmla="*/ 257 h 1008"/>
                  <a:gd name="T58" fmla="*/ 164 w 1010"/>
                  <a:gd name="T59" fmla="*/ 221 h 1008"/>
                  <a:gd name="T60" fmla="*/ 164 w 1010"/>
                  <a:gd name="T61" fmla="*/ 195 h 1008"/>
                  <a:gd name="T62" fmla="*/ 182 w 1010"/>
                  <a:gd name="T63" fmla="*/ 159 h 1008"/>
                  <a:gd name="T64" fmla="*/ 219 w 1010"/>
                  <a:gd name="T65" fmla="*/ 129 h 1008"/>
                  <a:gd name="T66" fmla="*/ 271 w 1010"/>
                  <a:gd name="T67" fmla="*/ 104 h 1008"/>
                  <a:gd name="T68" fmla="*/ 334 w 1010"/>
                  <a:gd name="T69" fmla="*/ 89 h 1008"/>
                  <a:gd name="T70" fmla="*/ 407 w 1010"/>
                  <a:gd name="T71" fmla="*/ 84 h 1008"/>
                  <a:gd name="T72" fmla="*/ 456 w 1010"/>
                  <a:gd name="T73" fmla="*/ 86 h 1008"/>
                  <a:gd name="T74" fmla="*/ 524 w 1010"/>
                  <a:gd name="T75" fmla="*/ 98 h 1008"/>
                  <a:gd name="T76" fmla="*/ 579 w 1010"/>
                  <a:gd name="T77" fmla="*/ 120 h 1008"/>
                  <a:gd name="T78" fmla="*/ 621 w 1010"/>
                  <a:gd name="T79" fmla="*/ 149 h 1008"/>
                  <a:gd name="T80" fmla="*/ 647 w 1010"/>
                  <a:gd name="T81" fmla="*/ 183 h 1008"/>
                  <a:gd name="T82" fmla="*/ 652 w 1010"/>
                  <a:gd name="T83" fmla="*/ 208 h 1008"/>
                  <a:gd name="T84" fmla="*/ 640 w 1010"/>
                  <a:gd name="T85" fmla="*/ 246 h 1008"/>
                  <a:gd name="T86" fmla="*/ 610 w 1010"/>
                  <a:gd name="T87" fmla="*/ 278 h 1008"/>
                  <a:gd name="T88" fmla="*/ 563 w 1010"/>
                  <a:gd name="T89" fmla="*/ 305 h 1008"/>
                  <a:gd name="T90" fmla="*/ 502 w 1010"/>
                  <a:gd name="T91" fmla="*/ 323 h 1008"/>
                  <a:gd name="T92" fmla="*/ 432 w 1010"/>
                  <a:gd name="T93" fmla="*/ 332 h 100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10"/>
                  <a:gd name="T142" fmla="*/ 0 h 1008"/>
                  <a:gd name="T143" fmla="*/ 1010 w 1010"/>
                  <a:gd name="T144" fmla="*/ 1008 h 100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10" h="1008">
                    <a:moveTo>
                      <a:pt x="1010" y="574"/>
                    </a:moveTo>
                    <a:lnTo>
                      <a:pt x="1010" y="432"/>
                    </a:lnTo>
                    <a:lnTo>
                      <a:pt x="902" y="432"/>
                    </a:lnTo>
                    <a:lnTo>
                      <a:pt x="898" y="410"/>
                    </a:lnTo>
                    <a:lnTo>
                      <a:pt x="892" y="390"/>
                    </a:lnTo>
                    <a:lnTo>
                      <a:pt x="878" y="348"/>
                    </a:lnTo>
                    <a:lnTo>
                      <a:pt x="858" y="310"/>
                    </a:lnTo>
                    <a:lnTo>
                      <a:pt x="836" y="274"/>
                    </a:lnTo>
                    <a:lnTo>
                      <a:pt x="912" y="198"/>
                    </a:lnTo>
                    <a:lnTo>
                      <a:pt x="812" y="96"/>
                    </a:lnTo>
                    <a:lnTo>
                      <a:pt x="736" y="172"/>
                    </a:lnTo>
                    <a:lnTo>
                      <a:pt x="698" y="150"/>
                    </a:lnTo>
                    <a:lnTo>
                      <a:pt x="660" y="132"/>
                    </a:lnTo>
                    <a:lnTo>
                      <a:pt x="620" y="116"/>
                    </a:lnTo>
                    <a:lnTo>
                      <a:pt x="598" y="112"/>
                    </a:lnTo>
                    <a:lnTo>
                      <a:pt x="576" y="106"/>
                    </a:lnTo>
                    <a:lnTo>
                      <a:pt x="576" y="0"/>
                    </a:lnTo>
                    <a:lnTo>
                      <a:pt x="434" y="0"/>
                    </a:lnTo>
                    <a:lnTo>
                      <a:pt x="434" y="106"/>
                    </a:lnTo>
                    <a:lnTo>
                      <a:pt x="412" y="112"/>
                    </a:lnTo>
                    <a:lnTo>
                      <a:pt x="390" y="116"/>
                    </a:lnTo>
                    <a:lnTo>
                      <a:pt x="350" y="132"/>
                    </a:lnTo>
                    <a:lnTo>
                      <a:pt x="310" y="150"/>
                    </a:lnTo>
                    <a:lnTo>
                      <a:pt x="274" y="172"/>
                    </a:lnTo>
                    <a:lnTo>
                      <a:pt x="198" y="96"/>
                    </a:lnTo>
                    <a:lnTo>
                      <a:pt x="98" y="198"/>
                    </a:lnTo>
                    <a:lnTo>
                      <a:pt x="174" y="274"/>
                    </a:lnTo>
                    <a:lnTo>
                      <a:pt x="152" y="310"/>
                    </a:lnTo>
                    <a:lnTo>
                      <a:pt x="132" y="348"/>
                    </a:lnTo>
                    <a:lnTo>
                      <a:pt x="118" y="390"/>
                    </a:lnTo>
                    <a:lnTo>
                      <a:pt x="112" y="410"/>
                    </a:lnTo>
                    <a:lnTo>
                      <a:pt x="108" y="432"/>
                    </a:lnTo>
                    <a:lnTo>
                      <a:pt x="0" y="432"/>
                    </a:lnTo>
                    <a:lnTo>
                      <a:pt x="0" y="574"/>
                    </a:lnTo>
                    <a:lnTo>
                      <a:pt x="108" y="574"/>
                    </a:lnTo>
                    <a:lnTo>
                      <a:pt x="112" y="596"/>
                    </a:lnTo>
                    <a:lnTo>
                      <a:pt x="118" y="618"/>
                    </a:lnTo>
                    <a:lnTo>
                      <a:pt x="132" y="658"/>
                    </a:lnTo>
                    <a:lnTo>
                      <a:pt x="152" y="698"/>
                    </a:lnTo>
                    <a:lnTo>
                      <a:pt x="174" y="734"/>
                    </a:lnTo>
                    <a:lnTo>
                      <a:pt x="98" y="810"/>
                    </a:lnTo>
                    <a:lnTo>
                      <a:pt x="198" y="910"/>
                    </a:lnTo>
                    <a:lnTo>
                      <a:pt x="274" y="834"/>
                    </a:lnTo>
                    <a:lnTo>
                      <a:pt x="310" y="858"/>
                    </a:lnTo>
                    <a:lnTo>
                      <a:pt x="350" y="876"/>
                    </a:lnTo>
                    <a:lnTo>
                      <a:pt x="390" y="890"/>
                    </a:lnTo>
                    <a:lnTo>
                      <a:pt x="412" y="896"/>
                    </a:lnTo>
                    <a:lnTo>
                      <a:pt x="434" y="900"/>
                    </a:lnTo>
                    <a:lnTo>
                      <a:pt x="434" y="1008"/>
                    </a:lnTo>
                    <a:lnTo>
                      <a:pt x="576" y="1008"/>
                    </a:lnTo>
                    <a:lnTo>
                      <a:pt x="576" y="900"/>
                    </a:lnTo>
                    <a:lnTo>
                      <a:pt x="598" y="896"/>
                    </a:lnTo>
                    <a:lnTo>
                      <a:pt x="620" y="890"/>
                    </a:lnTo>
                    <a:lnTo>
                      <a:pt x="660" y="876"/>
                    </a:lnTo>
                    <a:lnTo>
                      <a:pt x="698" y="858"/>
                    </a:lnTo>
                    <a:lnTo>
                      <a:pt x="736" y="834"/>
                    </a:lnTo>
                    <a:lnTo>
                      <a:pt x="812" y="910"/>
                    </a:lnTo>
                    <a:lnTo>
                      <a:pt x="912" y="810"/>
                    </a:lnTo>
                    <a:lnTo>
                      <a:pt x="836" y="734"/>
                    </a:lnTo>
                    <a:lnTo>
                      <a:pt x="858" y="698"/>
                    </a:lnTo>
                    <a:lnTo>
                      <a:pt x="878" y="658"/>
                    </a:lnTo>
                    <a:lnTo>
                      <a:pt x="892" y="618"/>
                    </a:lnTo>
                    <a:lnTo>
                      <a:pt x="898" y="596"/>
                    </a:lnTo>
                    <a:lnTo>
                      <a:pt x="902" y="574"/>
                    </a:lnTo>
                    <a:lnTo>
                      <a:pt x="1010" y="574"/>
                    </a:lnTo>
                    <a:close/>
                    <a:moveTo>
                      <a:pt x="504" y="806"/>
                    </a:moveTo>
                    <a:lnTo>
                      <a:pt x="504" y="806"/>
                    </a:lnTo>
                    <a:lnTo>
                      <a:pt x="474" y="804"/>
                    </a:lnTo>
                    <a:lnTo>
                      <a:pt x="444" y="800"/>
                    </a:lnTo>
                    <a:lnTo>
                      <a:pt x="414" y="792"/>
                    </a:lnTo>
                    <a:lnTo>
                      <a:pt x="388" y="782"/>
                    </a:lnTo>
                    <a:lnTo>
                      <a:pt x="360" y="770"/>
                    </a:lnTo>
                    <a:lnTo>
                      <a:pt x="336" y="754"/>
                    </a:lnTo>
                    <a:lnTo>
                      <a:pt x="312" y="738"/>
                    </a:lnTo>
                    <a:lnTo>
                      <a:pt x="292" y="718"/>
                    </a:lnTo>
                    <a:lnTo>
                      <a:pt x="272" y="696"/>
                    </a:lnTo>
                    <a:lnTo>
                      <a:pt x="254" y="672"/>
                    </a:lnTo>
                    <a:lnTo>
                      <a:pt x="238" y="648"/>
                    </a:lnTo>
                    <a:lnTo>
                      <a:pt x="226" y="622"/>
                    </a:lnTo>
                    <a:lnTo>
                      <a:pt x="216" y="594"/>
                    </a:lnTo>
                    <a:lnTo>
                      <a:pt x="208" y="564"/>
                    </a:lnTo>
                    <a:lnTo>
                      <a:pt x="204" y="534"/>
                    </a:lnTo>
                    <a:lnTo>
                      <a:pt x="202" y="504"/>
                    </a:lnTo>
                    <a:lnTo>
                      <a:pt x="204" y="472"/>
                    </a:lnTo>
                    <a:lnTo>
                      <a:pt x="208" y="442"/>
                    </a:lnTo>
                    <a:lnTo>
                      <a:pt x="216" y="414"/>
                    </a:lnTo>
                    <a:lnTo>
                      <a:pt x="226" y="386"/>
                    </a:lnTo>
                    <a:lnTo>
                      <a:pt x="238" y="360"/>
                    </a:lnTo>
                    <a:lnTo>
                      <a:pt x="254" y="334"/>
                    </a:lnTo>
                    <a:lnTo>
                      <a:pt x="272" y="312"/>
                    </a:lnTo>
                    <a:lnTo>
                      <a:pt x="292" y="290"/>
                    </a:lnTo>
                    <a:lnTo>
                      <a:pt x="312" y="270"/>
                    </a:lnTo>
                    <a:lnTo>
                      <a:pt x="336" y="252"/>
                    </a:lnTo>
                    <a:lnTo>
                      <a:pt x="360" y="238"/>
                    </a:lnTo>
                    <a:lnTo>
                      <a:pt x="388" y="224"/>
                    </a:lnTo>
                    <a:lnTo>
                      <a:pt x="414" y="214"/>
                    </a:lnTo>
                    <a:lnTo>
                      <a:pt x="444" y="208"/>
                    </a:lnTo>
                    <a:lnTo>
                      <a:pt x="474" y="202"/>
                    </a:lnTo>
                    <a:lnTo>
                      <a:pt x="504" y="202"/>
                    </a:lnTo>
                    <a:lnTo>
                      <a:pt x="536" y="202"/>
                    </a:lnTo>
                    <a:lnTo>
                      <a:pt x="566" y="208"/>
                    </a:lnTo>
                    <a:lnTo>
                      <a:pt x="594" y="214"/>
                    </a:lnTo>
                    <a:lnTo>
                      <a:pt x="622" y="224"/>
                    </a:lnTo>
                    <a:lnTo>
                      <a:pt x="650" y="238"/>
                    </a:lnTo>
                    <a:lnTo>
                      <a:pt x="674" y="252"/>
                    </a:lnTo>
                    <a:lnTo>
                      <a:pt x="698" y="270"/>
                    </a:lnTo>
                    <a:lnTo>
                      <a:pt x="718" y="290"/>
                    </a:lnTo>
                    <a:lnTo>
                      <a:pt x="738" y="312"/>
                    </a:lnTo>
                    <a:lnTo>
                      <a:pt x="756" y="334"/>
                    </a:lnTo>
                    <a:lnTo>
                      <a:pt x="770" y="360"/>
                    </a:lnTo>
                    <a:lnTo>
                      <a:pt x="784" y="386"/>
                    </a:lnTo>
                    <a:lnTo>
                      <a:pt x="794" y="414"/>
                    </a:lnTo>
                    <a:lnTo>
                      <a:pt x="802" y="442"/>
                    </a:lnTo>
                    <a:lnTo>
                      <a:pt x="806" y="472"/>
                    </a:lnTo>
                    <a:lnTo>
                      <a:pt x="808" y="504"/>
                    </a:lnTo>
                    <a:lnTo>
                      <a:pt x="806" y="534"/>
                    </a:lnTo>
                    <a:lnTo>
                      <a:pt x="802" y="564"/>
                    </a:lnTo>
                    <a:lnTo>
                      <a:pt x="794" y="594"/>
                    </a:lnTo>
                    <a:lnTo>
                      <a:pt x="784" y="622"/>
                    </a:lnTo>
                    <a:lnTo>
                      <a:pt x="770" y="648"/>
                    </a:lnTo>
                    <a:lnTo>
                      <a:pt x="756" y="672"/>
                    </a:lnTo>
                    <a:lnTo>
                      <a:pt x="738" y="696"/>
                    </a:lnTo>
                    <a:lnTo>
                      <a:pt x="718" y="718"/>
                    </a:lnTo>
                    <a:lnTo>
                      <a:pt x="698" y="738"/>
                    </a:lnTo>
                    <a:lnTo>
                      <a:pt x="674" y="754"/>
                    </a:lnTo>
                    <a:lnTo>
                      <a:pt x="650" y="770"/>
                    </a:lnTo>
                    <a:lnTo>
                      <a:pt x="622" y="782"/>
                    </a:lnTo>
                    <a:lnTo>
                      <a:pt x="594" y="792"/>
                    </a:lnTo>
                    <a:lnTo>
                      <a:pt x="566" y="800"/>
                    </a:lnTo>
                    <a:lnTo>
                      <a:pt x="536" y="804"/>
                    </a:lnTo>
                    <a:lnTo>
                      <a:pt x="504" y="806"/>
                    </a:lnTo>
                    <a:close/>
                  </a:path>
                </a:pathLst>
              </a:custGeom>
              <a:solidFill>
                <a:srgbClr val="FFFFFF">
                  <a:alpha val="50195"/>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19" name="Freeform 114"/>
              <p:cNvSpPr>
                <a:spLocks noEditPoints="1" noChangeArrowheads="1"/>
              </p:cNvSpPr>
              <p:nvPr/>
            </p:nvSpPr>
            <p:spPr bwMode="auto">
              <a:xfrm>
                <a:off x="0" y="0"/>
                <a:ext cx="907" cy="648"/>
              </a:xfrm>
              <a:custGeom>
                <a:avLst/>
                <a:gdLst>
                  <a:gd name="T0" fmla="*/ 727 w 1010"/>
                  <a:gd name="T1" fmla="*/ 179 h 1008"/>
                  <a:gd name="T2" fmla="*/ 719 w 1010"/>
                  <a:gd name="T3" fmla="*/ 161 h 1008"/>
                  <a:gd name="T4" fmla="*/ 674 w 1010"/>
                  <a:gd name="T5" fmla="*/ 113 h 1008"/>
                  <a:gd name="T6" fmla="*/ 594 w 1010"/>
                  <a:gd name="T7" fmla="*/ 71 h 1008"/>
                  <a:gd name="T8" fmla="*/ 533 w 1010"/>
                  <a:gd name="T9" fmla="*/ 55 h 1008"/>
                  <a:gd name="T10" fmla="*/ 464 w 1010"/>
                  <a:gd name="T11" fmla="*/ 44 h 1008"/>
                  <a:gd name="T12" fmla="*/ 350 w 1010"/>
                  <a:gd name="T13" fmla="*/ 44 h 1008"/>
                  <a:gd name="T14" fmla="*/ 314 w 1010"/>
                  <a:gd name="T15" fmla="*/ 48 h 1008"/>
                  <a:gd name="T16" fmla="*/ 221 w 1010"/>
                  <a:gd name="T17" fmla="*/ 71 h 1008"/>
                  <a:gd name="T18" fmla="*/ 140 w 1010"/>
                  <a:gd name="T19" fmla="*/ 113 h 1008"/>
                  <a:gd name="T20" fmla="*/ 107 w 1010"/>
                  <a:gd name="T21" fmla="*/ 144 h 1008"/>
                  <a:gd name="T22" fmla="*/ 87 w 1010"/>
                  <a:gd name="T23" fmla="*/ 179 h 1008"/>
                  <a:gd name="T24" fmla="*/ 87 w 1010"/>
                  <a:gd name="T25" fmla="*/ 237 h 1008"/>
                  <a:gd name="T26" fmla="*/ 95 w 1010"/>
                  <a:gd name="T27" fmla="*/ 255 h 1008"/>
                  <a:gd name="T28" fmla="*/ 140 w 1010"/>
                  <a:gd name="T29" fmla="*/ 303 h 1008"/>
                  <a:gd name="T30" fmla="*/ 221 w 1010"/>
                  <a:gd name="T31" fmla="*/ 345 h 1008"/>
                  <a:gd name="T32" fmla="*/ 282 w 1010"/>
                  <a:gd name="T33" fmla="*/ 362 h 1008"/>
                  <a:gd name="T34" fmla="*/ 350 w 1010"/>
                  <a:gd name="T35" fmla="*/ 372 h 1008"/>
                  <a:gd name="T36" fmla="*/ 464 w 1010"/>
                  <a:gd name="T37" fmla="*/ 372 h 1008"/>
                  <a:gd name="T38" fmla="*/ 500 w 1010"/>
                  <a:gd name="T39" fmla="*/ 368 h 1008"/>
                  <a:gd name="T40" fmla="*/ 594 w 1010"/>
                  <a:gd name="T41" fmla="*/ 345 h 1008"/>
                  <a:gd name="T42" fmla="*/ 674 w 1010"/>
                  <a:gd name="T43" fmla="*/ 303 h 1008"/>
                  <a:gd name="T44" fmla="*/ 708 w 1010"/>
                  <a:gd name="T45" fmla="*/ 272 h 1008"/>
                  <a:gd name="T46" fmla="*/ 727 w 1010"/>
                  <a:gd name="T47" fmla="*/ 237 h 1008"/>
                  <a:gd name="T48" fmla="*/ 407 w 1010"/>
                  <a:gd name="T49" fmla="*/ 333 h 1008"/>
                  <a:gd name="T50" fmla="*/ 334 w 1010"/>
                  <a:gd name="T51" fmla="*/ 327 h 1008"/>
                  <a:gd name="T52" fmla="*/ 271 w 1010"/>
                  <a:gd name="T53" fmla="*/ 312 h 1008"/>
                  <a:gd name="T54" fmla="*/ 219 w 1010"/>
                  <a:gd name="T55" fmla="*/ 287 h 1008"/>
                  <a:gd name="T56" fmla="*/ 182 w 1010"/>
                  <a:gd name="T57" fmla="*/ 257 h 1008"/>
                  <a:gd name="T58" fmla="*/ 164 w 1010"/>
                  <a:gd name="T59" fmla="*/ 221 h 1008"/>
                  <a:gd name="T60" fmla="*/ 164 w 1010"/>
                  <a:gd name="T61" fmla="*/ 195 h 1008"/>
                  <a:gd name="T62" fmla="*/ 182 w 1010"/>
                  <a:gd name="T63" fmla="*/ 159 h 1008"/>
                  <a:gd name="T64" fmla="*/ 219 w 1010"/>
                  <a:gd name="T65" fmla="*/ 129 h 1008"/>
                  <a:gd name="T66" fmla="*/ 271 w 1010"/>
                  <a:gd name="T67" fmla="*/ 104 h 1008"/>
                  <a:gd name="T68" fmla="*/ 334 w 1010"/>
                  <a:gd name="T69" fmla="*/ 89 h 1008"/>
                  <a:gd name="T70" fmla="*/ 407 w 1010"/>
                  <a:gd name="T71" fmla="*/ 84 h 1008"/>
                  <a:gd name="T72" fmla="*/ 456 w 1010"/>
                  <a:gd name="T73" fmla="*/ 86 h 1008"/>
                  <a:gd name="T74" fmla="*/ 524 w 1010"/>
                  <a:gd name="T75" fmla="*/ 98 h 1008"/>
                  <a:gd name="T76" fmla="*/ 579 w 1010"/>
                  <a:gd name="T77" fmla="*/ 120 h 1008"/>
                  <a:gd name="T78" fmla="*/ 621 w 1010"/>
                  <a:gd name="T79" fmla="*/ 149 h 1008"/>
                  <a:gd name="T80" fmla="*/ 647 w 1010"/>
                  <a:gd name="T81" fmla="*/ 183 h 1008"/>
                  <a:gd name="T82" fmla="*/ 652 w 1010"/>
                  <a:gd name="T83" fmla="*/ 208 h 1008"/>
                  <a:gd name="T84" fmla="*/ 640 w 1010"/>
                  <a:gd name="T85" fmla="*/ 246 h 1008"/>
                  <a:gd name="T86" fmla="*/ 610 w 1010"/>
                  <a:gd name="T87" fmla="*/ 278 h 1008"/>
                  <a:gd name="T88" fmla="*/ 563 w 1010"/>
                  <a:gd name="T89" fmla="*/ 305 h 1008"/>
                  <a:gd name="T90" fmla="*/ 502 w 1010"/>
                  <a:gd name="T91" fmla="*/ 323 h 1008"/>
                  <a:gd name="T92" fmla="*/ 432 w 1010"/>
                  <a:gd name="T93" fmla="*/ 332 h 100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10"/>
                  <a:gd name="T142" fmla="*/ 0 h 1008"/>
                  <a:gd name="T143" fmla="*/ 1010 w 1010"/>
                  <a:gd name="T144" fmla="*/ 1008 h 100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10" h="1008">
                    <a:moveTo>
                      <a:pt x="1010" y="574"/>
                    </a:moveTo>
                    <a:lnTo>
                      <a:pt x="1010" y="432"/>
                    </a:lnTo>
                    <a:lnTo>
                      <a:pt x="902" y="432"/>
                    </a:lnTo>
                    <a:lnTo>
                      <a:pt x="898" y="410"/>
                    </a:lnTo>
                    <a:lnTo>
                      <a:pt x="892" y="390"/>
                    </a:lnTo>
                    <a:lnTo>
                      <a:pt x="878" y="348"/>
                    </a:lnTo>
                    <a:lnTo>
                      <a:pt x="858" y="310"/>
                    </a:lnTo>
                    <a:lnTo>
                      <a:pt x="836" y="274"/>
                    </a:lnTo>
                    <a:lnTo>
                      <a:pt x="912" y="198"/>
                    </a:lnTo>
                    <a:lnTo>
                      <a:pt x="812" y="96"/>
                    </a:lnTo>
                    <a:lnTo>
                      <a:pt x="736" y="172"/>
                    </a:lnTo>
                    <a:lnTo>
                      <a:pt x="698" y="150"/>
                    </a:lnTo>
                    <a:lnTo>
                      <a:pt x="660" y="132"/>
                    </a:lnTo>
                    <a:lnTo>
                      <a:pt x="620" y="116"/>
                    </a:lnTo>
                    <a:lnTo>
                      <a:pt x="598" y="112"/>
                    </a:lnTo>
                    <a:lnTo>
                      <a:pt x="576" y="106"/>
                    </a:lnTo>
                    <a:lnTo>
                      <a:pt x="576" y="0"/>
                    </a:lnTo>
                    <a:lnTo>
                      <a:pt x="434" y="0"/>
                    </a:lnTo>
                    <a:lnTo>
                      <a:pt x="434" y="106"/>
                    </a:lnTo>
                    <a:lnTo>
                      <a:pt x="412" y="112"/>
                    </a:lnTo>
                    <a:lnTo>
                      <a:pt x="390" y="116"/>
                    </a:lnTo>
                    <a:lnTo>
                      <a:pt x="350" y="132"/>
                    </a:lnTo>
                    <a:lnTo>
                      <a:pt x="310" y="150"/>
                    </a:lnTo>
                    <a:lnTo>
                      <a:pt x="274" y="172"/>
                    </a:lnTo>
                    <a:lnTo>
                      <a:pt x="198" y="96"/>
                    </a:lnTo>
                    <a:lnTo>
                      <a:pt x="98" y="198"/>
                    </a:lnTo>
                    <a:lnTo>
                      <a:pt x="174" y="274"/>
                    </a:lnTo>
                    <a:lnTo>
                      <a:pt x="152" y="310"/>
                    </a:lnTo>
                    <a:lnTo>
                      <a:pt x="132" y="348"/>
                    </a:lnTo>
                    <a:lnTo>
                      <a:pt x="118" y="390"/>
                    </a:lnTo>
                    <a:lnTo>
                      <a:pt x="112" y="410"/>
                    </a:lnTo>
                    <a:lnTo>
                      <a:pt x="108" y="432"/>
                    </a:lnTo>
                    <a:lnTo>
                      <a:pt x="0" y="432"/>
                    </a:lnTo>
                    <a:lnTo>
                      <a:pt x="0" y="574"/>
                    </a:lnTo>
                    <a:lnTo>
                      <a:pt x="108" y="574"/>
                    </a:lnTo>
                    <a:lnTo>
                      <a:pt x="112" y="596"/>
                    </a:lnTo>
                    <a:lnTo>
                      <a:pt x="118" y="618"/>
                    </a:lnTo>
                    <a:lnTo>
                      <a:pt x="132" y="658"/>
                    </a:lnTo>
                    <a:lnTo>
                      <a:pt x="152" y="698"/>
                    </a:lnTo>
                    <a:lnTo>
                      <a:pt x="174" y="734"/>
                    </a:lnTo>
                    <a:lnTo>
                      <a:pt x="98" y="810"/>
                    </a:lnTo>
                    <a:lnTo>
                      <a:pt x="198" y="910"/>
                    </a:lnTo>
                    <a:lnTo>
                      <a:pt x="274" y="834"/>
                    </a:lnTo>
                    <a:lnTo>
                      <a:pt x="310" y="858"/>
                    </a:lnTo>
                    <a:lnTo>
                      <a:pt x="350" y="876"/>
                    </a:lnTo>
                    <a:lnTo>
                      <a:pt x="390" y="890"/>
                    </a:lnTo>
                    <a:lnTo>
                      <a:pt x="412" y="896"/>
                    </a:lnTo>
                    <a:lnTo>
                      <a:pt x="434" y="900"/>
                    </a:lnTo>
                    <a:lnTo>
                      <a:pt x="434" y="1008"/>
                    </a:lnTo>
                    <a:lnTo>
                      <a:pt x="576" y="1008"/>
                    </a:lnTo>
                    <a:lnTo>
                      <a:pt x="576" y="900"/>
                    </a:lnTo>
                    <a:lnTo>
                      <a:pt x="598" y="896"/>
                    </a:lnTo>
                    <a:lnTo>
                      <a:pt x="620" y="890"/>
                    </a:lnTo>
                    <a:lnTo>
                      <a:pt x="660" y="876"/>
                    </a:lnTo>
                    <a:lnTo>
                      <a:pt x="698" y="858"/>
                    </a:lnTo>
                    <a:lnTo>
                      <a:pt x="736" y="834"/>
                    </a:lnTo>
                    <a:lnTo>
                      <a:pt x="812" y="910"/>
                    </a:lnTo>
                    <a:lnTo>
                      <a:pt x="912" y="810"/>
                    </a:lnTo>
                    <a:lnTo>
                      <a:pt x="836" y="734"/>
                    </a:lnTo>
                    <a:lnTo>
                      <a:pt x="858" y="698"/>
                    </a:lnTo>
                    <a:lnTo>
                      <a:pt x="878" y="658"/>
                    </a:lnTo>
                    <a:lnTo>
                      <a:pt x="892" y="618"/>
                    </a:lnTo>
                    <a:lnTo>
                      <a:pt x="898" y="596"/>
                    </a:lnTo>
                    <a:lnTo>
                      <a:pt x="902" y="574"/>
                    </a:lnTo>
                    <a:lnTo>
                      <a:pt x="1010" y="574"/>
                    </a:lnTo>
                    <a:close/>
                    <a:moveTo>
                      <a:pt x="504" y="806"/>
                    </a:moveTo>
                    <a:lnTo>
                      <a:pt x="504" y="806"/>
                    </a:lnTo>
                    <a:lnTo>
                      <a:pt x="474" y="804"/>
                    </a:lnTo>
                    <a:lnTo>
                      <a:pt x="444" y="800"/>
                    </a:lnTo>
                    <a:lnTo>
                      <a:pt x="414" y="792"/>
                    </a:lnTo>
                    <a:lnTo>
                      <a:pt x="388" y="782"/>
                    </a:lnTo>
                    <a:lnTo>
                      <a:pt x="360" y="770"/>
                    </a:lnTo>
                    <a:lnTo>
                      <a:pt x="336" y="754"/>
                    </a:lnTo>
                    <a:lnTo>
                      <a:pt x="312" y="738"/>
                    </a:lnTo>
                    <a:lnTo>
                      <a:pt x="292" y="718"/>
                    </a:lnTo>
                    <a:lnTo>
                      <a:pt x="272" y="696"/>
                    </a:lnTo>
                    <a:lnTo>
                      <a:pt x="254" y="672"/>
                    </a:lnTo>
                    <a:lnTo>
                      <a:pt x="238" y="648"/>
                    </a:lnTo>
                    <a:lnTo>
                      <a:pt x="226" y="622"/>
                    </a:lnTo>
                    <a:lnTo>
                      <a:pt x="216" y="594"/>
                    </a:lnTo>
                    <a:lnTo>
                      <a:pt x="208" y="564"/>
                    </a:lnTo>
                    <a:lnTo>
                      <a:pt x="204" y="534"/>
                    </a:lnTo>
                    <a:lnTo>
                      <a:pt x="202" y="504"/>
                    </a:lnTo>
                    <a:lnTo>
                      <a:pt x="204" y="472"/>
                    </a:lnTo>
                    <a:lnTo>
                      <a:pt x="208" y="442"/>
                    </a:lnTo>
                    <a:lnTo>
                      <a:pt x="216" y="414"/>
                    </a:lnTo>
                    <a:lnTo>
                      <a:pt x="226" y="386"/>
                    </a:lnTo>
                    <a:lnTo>
                      <a:pt x="238" y="360"/>
                    </a:lnTo>
                    <a:lnTo>
                      <a:pt x="254" y="334"/>
                    </a:lnTo>
                    <a:lnTo>
                      <a:pt x="272" y="312"/>
                    </a:lnTo>
                    <a:lnTo>
                      <a:pt x="292" y="290"/>
                    </a:lnTo>
                    <a:lnTo>
                      <a:pt x="312" y="270"/>
                    </a:lnTo>
                    <a:lnTo>
                      <a:pt x="336" y="252"/>
                    </a:lnTo>
                    <a:lnTo>
                      <a:pt x="360" y="238"/>
                    </a:lnTo>
                    <a:lnTo>
                      <a:pt x="388" y="224"/>
                    </a:lnTo>
                    <a:lnTo>
                      <a:pt x="414" y="214"/>
                    </a:lnTo>
                    <a:lnTo>
                      <a:pt x="444" y="208"/>
                    </a:lnTo>
                    <a:lnTo>
                      <a:pt x="474" y="202"/>
                    </a:lnTo>
                    <a:lnTo>
                      <a:pt x="504" y="202"/>
                    </a:lnTo>
                    <a:lnTo>
                      <a:pt x="536" y="202"/>
                    </a:lnTo>
                    <a:lnTo>
                      <a:pt x="566" y="208"/>
                    </a:lnTo>
                    <a:lnTo>
                      <a:pt x="594" y="214"/>
                    </a:lnTo>
                    <a:lnTo>
                      <a:pt x="622" y="224"/>
                    </a:lnTo>
                    <a:lnTo>
                      <a:pt x="650" y="238"/>
                    </a:lnTo>
                    <a:lnTo>
                      <a:pt x="674" y="252"/>
                    </a:lnTo>
                    <a:lnTo>
                      <a:pt x="698" y="270"/>
                    </a:lnTo>
                    <a:lnTo>
                      <a:pt x="718" y="290"/>
                    </a:lnTo>
                    <a:lnTo>
                      <a:pt x="738" y="312"/>
                    </a:lnTo>
                    <a:lnTo>
                      <a:pt x="756" y="334"/>
                    </a:lnTo>
                    <a:lnTo>
                      <a:pt x="770" y="360"/>
                    </a:lnTo>
                    <a:lnTo>
                      <a:pt x="784" y="386"/>
                    </a:lnTo>
                    <a:lnTo>
                      <a:pt x="794" y="414"/>
                    </a:lnTo>
                    <a:lnTo>
                      <a:pt x="802" y="442"/>
                    </a:lnTo>
                    <a:lnTo>
                      <a:pt x="806" y="472"/>
                    </a:lnTo>
                    <a:lnTo>
                      <a:pt x="808" y="504"/>
                    </a:lnTo>
                    <a:lnTo>
                      <a:pt x="806" y="534"/>
                    </a:lnTo>
                    <a:lnTo>
                      <a:pt x="802" y="564"/>
                    </a:lnTo>
                    <a:lnTo>
                      <a:pt x="794" y="594"/>
                    </a:lnTo>
                    <a:lnTo>
                      <a:pt x="784" y="622"/>
                    </a:lnTo>
                    <a:lnTo>
                      <a:pt x="770" y="648"/>
                    </a:lnTo>
                    <a:lnTo>
                      <a:pt x="756" y="672"/>
                    </a:lnTo>
                    <a:lnTo>
                      <a:pt x="738" y="696"/>
                    </a:lnTo>
                    <a:lnTo>
                      <a:pt x="718" y="718"/>
                    </a:lnTo>
                    <a:lnTo>
                      <a:pt x="698" y="738"/>
                    </a:lnTo>
                    <a:lnTo>
                      <a:pt x="674" y="754"/>
                    </a:lnTo>
                    <a:lnTo>
                      <a:pt x="650" y="770"/>
                    </a:lnTo>
                    <a:lnTo>
                      <a:pt x="622" y="782"/>
                    </a:lnTo>
                    <a:lnTo>
                      <a:pt x="594" y="792"/>
                    </a:lnTo>
                    <a:lnTo>
                      <a:pt x="566" y="800"/>
                    </a:lnTo>
                    <a:lnTo>
                      <a:pt x="536" y="804"/>
                    </a:lnTo>
                    <a:lnTo>
                      <a:pt x="504" y="806"/>
                    </a:lnTo>
                    <a:close/>
                  </a:path>
                </a:pathLst>
              </a:custGeom>
              <a:gradFill rotWithShape="1">
                <a:gsLst>
                  <a:gs pos="0">
                    <a:srgbClr val="A7A7A7"/>
                  </a:gs>
                  <a:gs pos="50000">
                    <a:srgbClr val="FFFFFF"/>
                  </a:gs>
                  <a:gs pos="100000">
                    <a:srgbClr val="A7A7A7"/>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21520" name="Group 115"/>
              <p:cNvGrpSpPr>
                <a:grpSpLocks/>
              </p:cNvGrpSpPr>
              <p:nvPr/>
            </p:nvGrpSpPr>
            <p:grpSpPr bwMode="auto">
              <a:xfrm>
                <a:off x="204" y="143"/>
                <a:ext cx="499" cy="363"/>
                <a:chOff x="0" y="0"/>
                <a:chExt cx="1860" cy="1338"/>
              </a:xfrm>
            </p:grpSpPr>
            <p:sp>
              <p:nvSpPr>
                <p:cNvPr id="21521" name="Oval 116"/>
                <p:cNvSpPr>
                  <a:spLocks noChangeArrowheads="1"/>
                </p:cNvSpPr>
                <p:nvPr/>
              </p:nvSpPr>
              <p:spPr bwMode="auto">
                <a:xfrm>
                  <a:off x="0" y="0"/>
                  <a:ext cx="1860" cy="1338"/>
                </a:xfrm>
                <a:prstGeom prst="ellipse">
                  <a:avLst/>
                </a:prstGeom>
                <a:gradFill rotWithShape="1">
                  <a:gsLst>
                    <a:gs pos="0">
                      <a:srgbClr val="BFBFBF"/>
                    </a:gs>
                    <a:gs pos="100000">
                      <a:srgbClr val="4D4D4D"/>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sp>
              <p:nvSpPr>
                <p:cNvPr id="21522" name="Freeform 117"/>
                <p:cNvSpPr>
                  <a:spLocks noChangeArrowheads="1"/>
                </p:cNvSpPr>
                <p:nvPr/>
              </p:nvSpPr>
              <p:spPr bwMode="auto">
                <a:xfrm>
                  <a:off x="46" y="23"/>
                  <a:ext cx="1769" cy="624"/>
                </a:xfrm>
                <a:custGeom>
                  <a:avLst/>
                  <a:gdLst>
                    <a:gd name="T0" fmla="*/ 0 w 3456"/>
                    <a:gd name="T1" fmla="*/ 225 h 1728"/>
                    <a:gd name="T2" fmla="*/ 3 w 3456"/>
                    <a:gd name="T3" fmla="*/ 202 h 1728"/>
                    <a:gd name="T4" fmla="*/ 9 w 3456"/>
                    <a:gd name="T5" fmla="*/ 180 h 1728"/>
                    <a:gd name="T6" fmla="*/ 20 w 3456"/>
                    <a:gd name="T7" fmla="*/ 158 h 1728"/>
                    <a:gd name="T8" fmla="*/ 36 w 3456"/>
                    <a:gd name="T9" fmla="*/ 138 h 1728"/>
                    <a:gd name="T10" fmla="*/ 54 w 3456"/>
                    <a:gd name="T11" fmla="*/ 118 h 1728"/>
                    <a:gd name="T12" fmla="*/ 78 w 3456"/>
                    <a:gd name="T13" fmla="*/ 99 h 1728"/>
                    <a:gd name="T14" fmla="*/ 103 w 3456"/>
                    <a:gd name="T15" fmla="*/ 82 h 1728"/>
                    <a:gd name="T16" fmla="*/ 133 w 3456"/>
                    <a:gd name="T17" fmla="*/ 66 h 1728"/>
                    <a:gd name="T18" fmla="*/ 165 w 3456"/>
                    <a:gd name="T19" fmla="*/ 51 h 1728"/>
                    <a:gd name="T20" fmla="*/ 200 w 3456"/>
                    <a:gd name="T21" fmla="*/ 39 h 1728"/>
                    <a:gd name="T22" fmla="*/ 237 w 3456"/>
                    <a:gd name="T23" fmla="*/ 27 h 1728"/>
                    <a:gd name="T24" fmla="*/ 277 w 3456"/>
                    <a:gd name="T25" fmla="*/ 18 h 1728"/>
                    <a:gd name="T26" fmla="*/ 318 w 3456"/>
                    <a:gd name="T27" fmla="*/ 10 h 1728"/>
                    <a:gd name="T28" fmla="*/ 361 w 3456"/>
                    <a:gd name="T29" fmla="*/ 5 h 1728"/>
                    <a:gd name="T30" fmla="*/ 406 w 3456"/>
                    <a:gd name="T31" fmla="*/ 1 h 1728"/>
                    <a:gd name="T32" fmla="*/ 453 w 3456"/>
                    <a:gd name="T33" fmla="*/ 0 h 1728"/>
                    <a:gd name="T34" fmla="*/ 476 w 3456"/>
                    <a:gd name="T35" fmla="*/ 0 h 1728"/>
                    <a:gd name="T36" fmla="*/ 522 w 3456"/>
                    <a:gd name="T37" fmla="*/ 3 h 1728"/>
                    <a:gd name="T38" fmla="*/ 566 w 3456"/>
                    <a:gd name="T39" fmla="*/ 7 h 1728"/>
                    <a:gd name="T40" fmla="*/ 609 w 3456"/>
                    <a:gd name="T41" fmla="*/ 14 h 1728"/>
                    <a:gd name="T42" fmla="*/ 649 w 3456"/>
                    <a:gd name="T43" fmla="*/ 22 h 1728"/>
                    <a:gd name="T44" fmla="*/ 687 w 3456"/>
                    <a:gd name="T45" fmla="*/ 33 h 1728"/>
                    <a:gd name="T46" fmla="*/ 724 w 3456"/>
                    <a:gd name="T47" fmla="*/ 45 h 1728"/>
                    <a:gd name="T48" fmla="*/ 757 w 3456"/>
                    <a:gd name="T49" fmla="*/ 59 h 1728"/>
                    <a:gd name="T50" fmla="*/ 788 w 3456"/>
                    <a:gd name="T51" fmla="*/ 74 h 1728"/>
                    <a:gd name="T52" fmla="*/ 815 w 3456"/>
                    <a:gd name="T53" fmla="*/ 91 h 1728"/>
                    <a:gd name="T54" fmla="*/ 840 w 3456"/>
                    <a:gd name="T55" fmla="*/ 108 h 1728"/>
                    <a:gd name="T56" fmla="*/ 861 w 3456"/>
                    <a:gd name="T57" fmla="*/ 127 h 1728"/>
                    <a:gd name="T58" fmla="*/ 878 w 3456"/>
                    <a:gd name="T59" fmla="*/ 148 h 1728"/>
                    <a:gd name="T60" fmla="*/ 891 w 3456"/>
                    <a:gd name="T61" fmla="*/ 169 h 1728"/>
                    <a:gd name="T62" fmla="*/ 900 w 3456"/>
                    <a:gd name="T63" fmla="*/ 191 h 1728"/>
                    <a:gd name="T64" fmla="*/ 905 w 3456"/>
                    <a:gd name="T65" fmla="*/ 214 h 1728"/>
                    <a:gd name="T66" fmla="*/ 0 w 3456"/>
                    <a:gd name="T67" fmla="*/ 225 h 172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456"/>
                    <a:gd name="T103" fmla="*/ 0 h 1728"/>
                    <a:gd name="T104" fmla="*/ 3456 w 3456"/>
                    <a:gd name="T105" fmla="*/ 1728 h 172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456" h="1728">
                      <a:moveTo>
                        <a:pt x="0" y="1728"/>
                      </a:moveTo>
                      <a:lnTo>
                        <a:pt x="0" y="1728"/>
                      </a:lnTo>
                      <a:lnTo>
                        <a:pt x="2" y="1638"/>
                      </a:lnTo>
                      <a:lnTo>
                        <a:pt x="10" y="1552"/>
                      </a:lnTo>
                      <a:lnTo>
                        <a:pt x="20" y="1464"/>
                      </a:lnTo>
                      <a:lnTo>
                        <a:pt x="36" y="1380"/>
                      </a:lnTo>
                      <a:lnTo>
                        <a:pt x="54" y="1296"/>
                      </a:lnTo>
                      <a:lnTo>
                        <a:pt x="78" y="1214"/>
                      </a:lnTo>
                      <a:lnTo>
                        <a:pt x="106" y="1134"/>
                      </a:lnTo>
                      <a:lnTo>
                        <a:pt x="136" y="1056"/>
                      </a:lnTo>
                      <a:lnTo>
                        <a:pt x="170" y="978"/>
                      </a:lnTo>
                      <a:lnTo>
                        <a:pt x="208" y="904"/>
                      </a:lnTo>
                      <a:lnTo>
                        <a:pt x="250" y="832"/>
                      </a:lnTo>
                      <a:lnTo>
                        <a:pt x="296" y="762"/>
                      </a:lnTo>
                      <a:lnTo>
                        <a:pt x="344" y="694"/>
                      </a:lnTo>
                      <a:lnTo>
                        <a:pt x="394" y="628"/>
                      </a:lnTo>
                      <a:lnTo>
                        <a:pt x="450" y="566"/>
                      </a:lnTo>
                      <a:lnTo>
                        <a:pt x="506" y="506"/>
                      </a:lnTo>
                      <a:lnTo>
                        <a:pt x="566" y="448"/>
                      </a:lnTo>
                      <a:lnTo>
                        <a:pt x="630" y="394"/>
                      </a:lnTo>
                      <a:lnTo>
                        <a:pt x="694" y="344"/>
                      </a:lnTo>
                      <a:lnTo>
                        <a:pt x="762" y="296"/>
                      </a:lnTo>
                      <a:lnTo>
                        <a:pt x="832" y="250"/>
                      </a:lnTo>
                      <a:lnTo>
                        <a:pt x="904" y="208"/>
                      </a:lnTo>
                      <a:lnTo>
                        <a:pt x="978" y="170"/>
                      </a:lnTo>
                      <a:lnTo>
                        <a:pt x="1056" y="136"/>
                      </a:lnTo>
                      <a:lnTo>
                        <a:pt x="1134" y="106"/>
                      </a:lnTo>
                      <a:lnTo>
                        <a:pt x="1214" y="78"/>
                      </a:lnTo>
                      <a:lnTo>
                        <a:pt x="1296" y="54"/>
                      </a:lnTo>
                      <a:lnTo>
                        <a:pt x="1380" y="36"/>
                      </a:lnTo>
                      <a:lnTo>
                        <a:pt x="1464" y="20"/>
                      </a:lnTo>
                      <a:lnTo>
                        <a:pt x="1552" y="10"/>
                      </a:lnTo>
                      <a:lnTo>
                        <a:pt x="1640" y="2"/>
                      </a:lnTo>
                      <a:lnTo>
                        <a:pt x="1728" y="0"/>
                      </a:lnTo>
                      <a:lnTo>
                        <a:pt x="1816" y="2"/>
                      </a:lnTo>
                      <a:lnTo>
                        <a:pt x="1904" y="10"/>
                      </a:lnTo>
                      <a:lnTo>
                        <a:pt x="1992" y="20"/>
                      </a:lnTo>
                      <a:lnTo>
                        <a:pt x="2076" y="36"/>
                      </a:lnTo>
                      <a:lnTo>
                        <a:pt x="2160" y="54"/>
                      </a:lnTo>
                      <a:lnTo>
                        <a:pt x="2242" y="78"/>
                      </a:lnTo>
                      <a:lnTo>
                        <a:pt x="2322" y="106"/>
                      </a:lnTo>
                      <a:lnTo>
                        <a:pt x="2400" y="136"/>
                      </a:lnTo>
                      <a:lnTo>
                        <a:pt x="2478" y="170"/>
                      </a:lnTo>
                      <a:lnTo>
                        <a:pt x="2552" y="208"/>
                      </a:lnTo>
                      <a:lnTo>
                        <a:pt x="2624" y="250"/>
                      </a:lnTo>
                      <a:lnTo>
                        <a:pt x="2694" y="296"/>
                      </a:lnTo>
                      <a:lnTo>
                        <a:pt x="2762" y="344"/>
                      </a:lnTo>
                      <a:lnTo>
                        <a:pt x="2826" y="394"/>
                      </a:lnTo>
                      <a:lnTo>
                        <a:pt x="2890" y="448"/>
                      </a:lnTo>
                      <a:lnTo>
                        <a:pt x="2950" y="506"/>
                      </a:lnTo>
                      <a:lnTo>
                        <a:pt x="3006" y="566"/>
                      </a:lnTo>
                      <a:lnTo>
                        <a:pt x="3062" y="628"/>
                      </a:lnTo>
                      <a:lnTo>
                        <a:pt x="3112" y="694"/>
                      </a:lnTo>
                      <a:lnTo>
                        <a:pt x="3160" y="762"/>
                      </a:lnTo>
                      <a:lnTo>
                        <a:pt x="3206" y="832"/>
                      </a:lnTo>
                      <a:lnTo>
                        <a:pt x="3248" y="904"/>
                      </a:lnTo>
                      <a:lnTo>
                        <a:pt x="3286" y="978"/>
                      </a:lnTo>
                      <a:lnTo>
                        <a:pt x="3320" y="1056"/>
                      </a:lnTo>
                      <a:lnTo>
                        <a:pt x="3350" y="1134"/>
                      </a:lnTo>
                      <a:lnTo>
                        <a:pt x="3378" y="1214"/>
                      </a:lnTo>
                      <a:lnTo>
                        <a:pt x="3402" y="1296"/>
                      </a:lnTo>
                      <a:lnTo>
                        <a:pt x="3420" y="1380"/>
                      </a:lnTo>
                      <a:lnTo>
                        <a:pt x="3436" y="1464"/>
                      </a:lnTo>
                      <a:lnTo>
                        <a:pt x="3446" y="1552"/>
                      </a:lnTo>
                      <a:lnTo>
                        <a:pt x="3454" y="1638"/>
                      </a:lnTo>
                      <a:lnTo>
                        <a:pt x="3456" y="1728"/>
                      </a:lnTo>
                      <a:lnTo>
                        <a:pt x="0" y="1728"/>
                      </a:lnTo>
                      <a:close/>
                    </a:path>
                  </a:pathLst>
                </a:custGeom>
                <a:gradFill rotWithShape="1">
                  <a:gsLst>
                    <a:gs pos="0">
                      <a:srgbClr val="FFFFFF"/>
                    </a:gs>
                    <a:gs pos="100000">
                      <a:srgbClr val="747474"/>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
          <p:nvSpPr>
            <p:cNvPr id="21517" name="Text Box 111"/>
            <p:cNvSpPr>
              <a:spLocks noChangeArrowheads="1"/>
            </p:cNvSpPr>
            <p:nvPr/>
          </p:nvSpPr>
          <p:spPr bwMode="auto">
            <a:xfrm>
              <a:off x="0" y="344487"/>
              <a:ext cx="28797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b="1">
                  <a:solidFill>
                    <a:schemeClr val="bg1"/>
                  </a:solidFill>
                  <a:latin typeface="微软雅黑" pitchFamily="34" charset="-122"/>
                  <a:ea typeface="微软雅黑" pitchFamily="34" charset="-122"/>
                  <a:sym typeface="微软雅黑" pitchFamily="34" charset="-122"/>
                </a:rPr>
                <a:t>填加标题</a:t>
              </a:r>
              <a:endParaRPr lang="en-US" sz="1200" b="1">
                <a:solidFill>
                  <a:schemeClr val="bg1"/>
                </a:solidFill>
                <a:latin typeface="微软雅黑" pitchFamily="34" charset="-122"/>
                <a:ea typeface="微软雅黑" pitchFamily="34" charset="-122"/>
                <a:sym typeface="微软雅黑" pitchFamily="34" charset="-122"/>
              </a:endParaRPr>
            </a:p>
          </p:txBody>
        </p:sp>
      </p:gr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p:cTn id="7" dur="500" fill="hold"/>
                                        <p:tgtEl>
                                          <p:spTgt spid="22530"/>
                                        </p:tgtEl>
                                        <p:attrNameLst>
                                          <p:attrName>ppt_x</p:attrName>
                                        </p:attrNameLst>
                                      </p:cBhvr>
                                      <p:tavLst>
                                        <p:tav tm="0">
                                          <p:val>
                                            <p:strVal val="0-#ppt_w/2"/>
                                          </p:val>
                                        </p:tav>
                                        <p:tav tm="100000">
                                          <p:val>
                                            <p:strVal val="#ppt_x"/>
                                          </p:val>
                                        </p:tav>
                                      </p:tavLst>
                                    </p:anim>
                                    <p:anim calcmode="lin" valueType="num">
                                      <p:cBhvr>
                                        <p:cTn id="8" dur="500" fill="hold"/>
                                        <p:tgtEl>
                                          <p:spTgt spid="2253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2531"/>
                                        </p:tgtEl>
                                        <p:attrNameLst>
                                          <p:attrName>style.visibility</p:attrName>
                                        </p:attrNameLst>
                                      </p:cBhvr>
                                      <p:to>
                                        <p:strVal val="visible"/>
                                      </p:to>
                                    </p:set>
                                    <p:anim calcmode="lin" valueType="num">
                                      <p:cBhvr>
                                        <p:cTn id="13" dur="500" fill="hold"/>
                                        <p:tgtEl>
                                          <p:spTgt spid="22531"/>
                                        </p:tgtEl>
                                        <p:attrNameLst>
                                          <p:attrName>ppt_x</p:attrName>
                                        </p:attrNameLst>
                                      </p:cBhvr>
                                      <p:tavLst>
                                        <p:tav tm="0">
                                          <p:val>
                                            <p:strVal val="0-#ppt_w/2"/>
                                          </p:val>
                                        </p:tav>
                                        <p:tav tm="100000">
                                          <p:val>
                                            <p:strVal val="#ppt_x"/>
                                          </p:val>
                                        </p:tav>
                                      </p:tavLst>
                                    </p:anim>
                                    <p:anim calcmode="lin" valueType="num">
                                      <p:cBhvr>
                                        <p:cTn id="14" dur="500" fill="hold"/>
                                        <p:tgtEl>
                                          <p:spTgt spid="22531"/>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2532"/>
                                        </p:tgtEl>
                                        <p:attrNameLst>
                                          <p:attrName>style.visibility</p:attrName>
                                        </p:attrNameLst>
                                      </p:cBhvr>
                                      <p:to>
                                        <p:strVal val="visible"/>
                                      </p:to>
                                    </p:set>
                                    <p:anim calcmode="lin" valueType="num">
                                      <p:cBhvr>
                                        <p:cTn id="18" dur="500" fill="hold"/>
                                        <p:tgtEl>
                                          <p:spTgt spid="22532"/>
                                        </p:tgtEl>
                                        <p:attrNameLst>
                                          <p:attrName>ppt_x</p:attrName>
                                        </p:attrNameLst>
                                      </p:cBhvr>
                                      <p:tavLst>
                                        <p:tav tm="0">
                                          <p:val>
                                            <p:strVal val="1+#ppt_w/2"/>
                                          </p:val>
                                        </p:tav>
                                        <p:tav tm="100000">
                                          <p:val>
                                            <p:strVal val="#ppt_x"/>
                                          </p:val>
                                        </p:tav>
                                      </p:tavLst>
                                    </p:anim>
                                    <p:anim calcmode="lin" valueType="num">
                                      <p:cBhvr>
                                        <p:cTn id="19" dur="500" fill="hold"/>
                                        <p:tgtEl>
                                          <p:spTgt spid="22532"/>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2533"/>
                                        </p:tgtEl>
                                        <p:attrNameLst>
                                          <p:attrName>style.visibility</p:attrName>
                                        </p:attrNameLst>
                                      </p:cBhvr>
                                      <p:to>
                                        <p:strVal val="visible"/>
                                      </p:to>
                                    </p:set>
                                    <p:anim calcmode="lin" valueType="num">
                                      <p:cBhvr>
                                        <p:cTn id="23" dur="500" fill="hold"/>
                                        <p:tgtEl>
                                          <p:spTgt spid="22533"/>
                                        </p:tgtEl>
                                        <p:attrNameLst>
                                          <p:attrName>ppt_x</p:attrName>
                                        </p:attrNameLst>
                                      </p:cBhvr>
                                      <p:tavLst>
                                        <p:tav tm="0">
                                          <p:val>
                                            <p:strVal val="1+#ppt_w/2"/>
                                          </p:val>
                                        </p:tav>
                                        <p:tav tm="100000">
                                          <p:val>
                                            <p:strVal val="#ppt_x"/>
                                          </p:val>
                                        </p:tav>
                                      </p:tavLst>
                                    </p:anim>
                                    <p:anim calcmode="lin" valueType="num">
                                      <p:cBhvr>
                                        <p:cTn id="24" dur="500" fill="hold"/>
                                        <p:tgtEl>
                                          <p:spTgt spid="22533"/>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2" presetClass="entr" presetSubtype="8" fill="hold" nodeType="afterEffect">
                                  <p:stCondLst>
                                    <p:cond delay="0"/>
                                  </p:stCondLst>
                                  <p:childTnLst>
                                    <p:set>
                                      <p:cBhvr>
                                        <p:cTn id="27" dur="1" fill="hold">
                                          <p:stCondLst>
                                            <p:cond delay="0"/>
                                          </p:stCondLst>
                                        </p:cTn>
                                        <p:tgtEl>
                                          <p:spTgt spid="22545"/>
                                        </p:tgtEl>
                                        <p:attrNameLst>
                                          <p:attrName>style.visibility</p:attrName>
                                        </p:attrNameLst>
                                      </p:cBhvr>
                                      <p:to>
                                        <p:strVal val="visible"/>
                                      </p:to>
                                    </p:set>
                                    <p:anim calcmode="lin" valueType="num">
                                      <p:cBhvr>
                                        <p:cTn id="28" dur="750" fill="hold"/>
                                        <p:tgtEl>
                                          <p:spTgt spid="22545"/>
                                        </p:tgtEl>
                                        <p:attrNameLst>
                                          <p:attrName>ppt_x</p:attrName>
                                        </p:attrNameLst>
                                      </p:cBhvr>
                                      <p:tavLst>
                                        <p:tav tm="0">
                                          <p:val>
                                            <p:strVal val="0-#ppt_w/2"/>
                                          </p:val>
                                        </p:tav>
                                        <p:tav tm="100000">
                                          <p:val>
                                            <p:strVal val="#ppt_x"/>
                                          </p:val>
                                        </p:tav>
                                      </p:tavLst>
                                    </p:anim>
                                    <p:anim calcmode="lin" valueType="num">
                                      <p:cBhvr>
                                        <p:cTn id="29" dur="750" fill="hold"/>
                                        <p:tgtEl>
                                          <p:spTgt spid="22545"/>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250"/>
                            </p:stCondLst>
                            <p:childTnLst>
                              <p:par>
                                <p:cTn id="31" presetID="2" presetClass="entr" presetSubtype="3" fill="hold" nodeType="afterEffect">
                                  <p:stCondLst>
                                    <p:cond delay="0"/>
                                  </p:stCondLst>
                                  <p:childTnLst>
                                    <p:set>
                                      <p:cBhvr>
                                        <p:cTn id="32" dur="1" fill="hold">
                                          <p:stCondLst>
                                            <p:cond delay="0"/>
                                          </p:stCondLst>
                                        </p:cTn>
                                        <p:tgtEl>
                                          <p:spTgt spid="22534"/>
                                        </p:tgtEl>
                                        <p:attrNameLst>
                                          <p:attrName>style.visibility</p:attrName>
                                        </p:attrNameLst>
                                      </p:cBhvr>
                                      <p:to>
                                        <p:strVal val="visible"/>
                                      </p:to>
                                    </p:set>
                                    <p:anim calcmode="lin" valueType="num">
                                      <p:cBhvr>
                                        <p:cTn id="33" dur="750" fill="hold"/>
                                        <p:tgtEl>
                                          <p:spTgt spid="22534"/>
                                        </p:tgtEl>
                                        <p:attrNameLst>
                                          <p:attrName>ppt_x</p:attrName>
                                        </p:attrNameLst>
                                      </p:cBhvr>
                                      <p:tavLst>
                                        <p:tav tm="0">
                                          <p:val>
                                            <p:strVal val="1+#ppt_w/2"/>
                                          </p:val>
                                        </p:tav>
                                        <p:tav tm="100000">
                                          <p:val>
                                            <p:strVal val="#ppt_x"/>
                                          </p:val>
                                        </p:tav>
                                      </p:tavLst>
                                    </p:anim>
                                    <p:anim calcmode="lin" valueType="num">
                                      <p:cBhvr>
                                        <p:cTn id="34" dur="750" fill="hold"/>
                                        <p:tgtEl>
                                          <p:spTgt spid="22534"/>
                                        </p:tgtEl>
                                        <p:attrNameLst>
                                          <p:attrName>ppt_y</p:attrName>
                                        </p:attrNameLst>
                                      </p:cBhvr>
                                      <p:tavLst>
                                        <p:tav tm="0">
                                          <p:val>
                                            <p:strVal val="0-#ppt_h/2"/>
                                          </p:val>
                                        </p:tav>
                                        <p:tav tm="100000">
                                          <p:val>
                                            <p:strVal val="#ppt_y"/>
                                          </p:val>
                                        </p:tav>
                                      </p:tavLst>
                                    </p:anim>
                                  </p:childTnLst>
                                </p:cTn>
                              </p:par>
                            </p:childTnLst>
                          </p:cTn>
                        </p:par>
                        <p:par>
                          <p:cTn id="35" fill="hold" nodeType="afterGroup">
                            <p:stCondLst>
                              <p:cond delay="3000"/>
                            </p:stCondLst>
                            <p:childTnLst>
                              <p:par>
                                <p:cTn id="36" presetID="2" presetClass="entr" presetSubtype="4" fill="hold" nodeType="afterEffect">
                                  <p:stCondLst>
                                    <p:cond delay="0"/>
                                  </p:stCondLst>
                                  <p:childTnLst>
                                    <p:set>
                                      <p:cBhvr>
                                        <p:cTn id="37" dur="1" fill="hold">
                                          <p:stCondLst>
                                            <p:cond delay="0"/>
                                          </p:stCondLst>
                                        </p:cTn>
                                        <p:tgtEl>
                                          <p:spTgt spid="22552"/>
                                        </p:tgtEl>
                                        <p:attrNameLst>
                                          <p:attrName>style.visibility</p:attrName>
                                        </p:attrNameLst>
                                      </p:cBhvr>
                                      <p:to>
                                        <p:strVal val="visible"/>
                                      </p:to>
                                    </p:set>
                                    <p:anim calcmode="lin" valueType="num">
                                      <p:cBhvr>
                                        <p:cTn id="38" dur="750" fill="hold"/>
                                        <p:tgtEl>
                                          <p:spTgt spid="22552"/>
                                        </p:tgtEl>
                                        <p:attrNameLst>
                                          <p:attrName>ppt_x</p:attrName>
                                        </p:attrNameLst>
                                      </p:cBhvr>
                                      <p:tavLst>
                                        <p:tav tm="0">
                                          <p:val>
                                            <p:strVal val="#ppt_x"/>
                                          </p:val>
                                        </p:tav>
                                        <p:tav tm="100000">
                                          <p:val>
                                            <p:strVal val="#ppt_x"/>
                                          </p:val>
                                        </p:tav>
                                      </p:tavLst>
                                    </p:anim>
                                    <p:anim calcmode="lin" valueType="num">
                                      <p:cBhvr>
                                        <p:cTn id="39" dur="750" fill="hold"/>
                                        <p:tgtEl>
                                          <p:spTgt spid="22552"/>
                                        </p:tgtEl>
                                        <p:attrNameLst>
                                          <p:attrName>ppt_y</p:attrName>
                                        </p:attrNameLst>
                                      </p:cBhvr>
                                      <p:tavLst>
                                        <p:tav tm="0">
                                          <p:val>
                                            <p:strVal val="1+#ppt_h/2"/>
                                          </p:val>
                                        </p:tav>
                                        <p:tav tm="100000">
                                          <p:val>
                                            <p:strVal val="#ppt_y"/>
                                          </p:val>
                                        </p:tav>
                                      </p:tavLst>
                                    </p:anim>
                                  </p:childTnLst>
                                </p:cTn>
                              </p:par>
                            </p:childTnLst>
                          </p:cTn>
                        </p:par>
                        <p:par>
                          <p:cTn id="40" fill="hold" nodeType="afterGroup">
                            <p:stCondLst>
                              <p:cond delay="3750"/>
                            </p:stCondLst>
                            <p:childTnLst>
                              <p:par>
                                <p:cTn id="41" presetID="42" presetClass="entr" presetSubtype="0" fill="hold" grpId="0" nodeType="afterEffect">
                                  <p:stCondLst>
                                    <p:cond delay="0"/>
                                  </p:stCondLst>
                                  <p:childTnLst>
                                    <p:set>
                                      <p:cBhvr>
                                        <p:cTn id="42" dur="1" fill="hold">
                                          <p:stCondLst>
                                            <p:cond delay="0"/>
                                          </p:stCondLst>
                                        </p:cTn>
                                        <p:tgtEl>
                                          <p:spTgt spid="22542"/>
                                        </p:tgtEl>
                                        <p:attrNameLst>
                                          <p:attrName>style.visibility</p:attrName>
                                        </p:attrNameLst>
                                      </p:cBhvr>
                                      <p:to>
                                        <p:strVal val="visible"/>
                                      </p:to>
                                    </p:set>
                                    <p:animEffect>
                                      <p:cBhvr>
                                        <p:cTn id="43" dur="500"/>
                                        <p:tgtEl>
                                          <p:spTgt spid="22542"/>
                                        </p:tgtEl>
                                      </p:cBhvr>
                                    </p:animEffect>
                                    <p:anim calcmode="lin" valueType="num">
                                      <p:cBhvr>
                                        <p:cTn id="44" dur="500" fill="hold"/>
                                        <p:tgtEl>
                                          <p:spTgt spid="22542"/>
                                        </p:tgtEl>
                                        <p:attrNameLst>
                                          <p:attrName>ppt_x</p:attrName>
                                        </p:attrNameLst>
                                      </p:cBhvr>
                                      <p:tavLst>
                                        <p:tav tm="0">
                                          <p:val>
                                            <p:strVal val="#ppt_x"/>
                                          </p:val>
                                        </p:tav>
                                        <p:tav tm="100000">
                                          <p:val>
                                            <p:strVal val="#ppt_x"/>
                                          </p:val>
                                        </p:tav>
                                      </p:tavLst>
                                    </p:anim>
                                    <p:anim calcmode="lin" valueType="num">
                                      <p:cBhvr>
                                        <p:cTn id="45" dur="500" fill="hold"/>
                                        <p:tgtEl>
                                          <p:spTgt spid="22542"/>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4250"/>
                            </p:stCondLst>
                            <p:childTnLst>
                              <p:par>
                                <p:cTn id="47" presetID="42" presetClass="entr" presetSubtype="0" fill="hold" grpId="0" nodeType="afterEffect">
                                  <p:stCondLst>
                                    <p:cond delay="0"/>
                                  </p:stCondLst>
                                  <p:childTnLst>
                                    <p:set>
                                      <p:cBhvr>
                                        <p:cTn id="48" dur="1" fill="hold">
                                          <p:stCondLst>
                                            <p:cond delay="0"/>
                                          </p:stCondLst>
                                        </p:cTn>
                                        <p:tgtEl>
                                          <p:spTgt spid="22543"/>
                                        </p:tgtEl>
                                        <p:attrNameLst>
                                          <p:attrName>style.visibility</p:attrName>
                                        </p:attrNameLst>
                                      </p:cBhvr>
                                      <p:to>
                                        <p:strVal val="visible"/>
                                      </p:to>
                                    </p:set>
                                    <p:animEffect>
                                      <p:cBhvr>
                                        <p:cTn id="49" dur="500"/>
                                        <p:tgtEl>
                                          <p:spTgt spid="22543"/>
                                        </p:tgtEl>
                                      </p:cBhvr>
                                    </p:animEffect>
                                    <p:anim calcmode="lin" valueType="num">
                                      <p:cBhvr>
                                        <p:cTn id="50" dur="500" fill="hold"/>
                                        <p:tgtEl>
                                          <p:spTgt spid="22543"/>
                                        </p:tgtEl>
                                        <p:attrNameLst>
                                          <p:attrName>ppt_x</p:attrName>
                                        </p:attrNameLst>
                                      </p:cBhvr>
                                      <p:tavLst>
                                        <p:tav tm="0">
                                          <p:val>
                                            <p:strVal val="#ppt_x"/>
                                          </p:val>
                                        </p:tav>
                                        <p:tav tm="100000">
                                          <p:val>
                                            <p:strVal val="#ppt_x"/>
                                          </p:val>
                                        </p:tav>
                                      </p:tavLst>
                                    </p:anim>
                                    <p:anim calcmode="lin" valueType="num">
                                      <p:cBhvr>
                                        <p:cTn id="51" dur="500" fill="hold"/>
                                        <p:tgtEl>
                                          <p:spTgt spid="22543"/>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4750"/>
                            </p:stCondLst>
                            <p:childTnLst>
                              <p:par>
                                <p:cTn id="53" presetID="42" presetClass="entr" presetSubtype="0" fill="hold" grpId="0" nodeType="afterEffect">
                                  <p:stCondLst>
                                    <p:cond delay="0"/>
                                  </p:stCondLst>
                                  <p:childTnLst>
                                    <p:set>
                                      <p:cBhvr>
                                        <p:cTn id="54" dur="1" fill="hold">
                                          <p:stCondLst>
                                            <p:cond delay="0"/>
                                          </p:stCondLst>
                                        </p:cTn>
                                        <p:tgtEl>
                                          <p:spTgt spid="22544"/>
                                        </p:tgtEl>
                                        <p:attrNameLst>
                                          <p:attrName>style.visibility</p:attrName>
                                        </p:attrNameLst>
                                      </p:cBhvr>
                                      <p:to>
                                        <p:strVal val="visible"/>
                                      </p:to>
                                    </p:set>
                                    <p:animEffect>
                                      <p:cBhvr>
                                        <p:cTn id="55" dur="500"/>
                                        <p:tgtEl>
                                          <p:spTgt spid="22544"/>
                                        </p:tgtEl>
                                      </p:cBhvr>
                                    </p:animEffect>
                                    <p:anim calcmode="lin" valueType="num">
                                      <p:cBhvr>
                                        <p:cTn id="56" dur="500" fill="hold"/>
                                        <p:tgtEl>
                                          <p:spTgt spid="22544"/>
                                        </p:tgtEl>
                                        <p:attrNameLst>
                                          <p:attrName>ppt_x</p:attrName>
                                        </p:attrNameLst>
                                      </p:cBhvr>
                                      <p:tavLst>
                                        <p:tav tm="0">
                                          <p:val>
                                            <p:strVal val="#ppt_x"/>
                                          </p:val>
                                        </p:tav>
                                        <p:tav tm="100000">
                                          <p:val>
                                            <p:strVal val="#ppt_x"/>
                                          </p:val>
                                        </p:tav>
                                      </p:tavLst>
                                    </p:anim>
                                    <p:anim calcmode="lin" valueType="num">
                                      <p:cBhvr>
                                        <p:cTn id="57" dur="500" fill="hold"/>
                                        <p:tgtEl>
                                          <p:spTgt spid="225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ldLvl="0" animBg="1" autoUpdateAnimBg="0"/>
      <p:bldP spid="22531" grpId="0" bldLvl="0" autoUpdateAnimBg="0"/>
      <p:bldP spid="22532" grpId="0" bldLvl="0" animBg="1" autoUpdateAnimBg="0"/>
      <p:bldP spid="22533" grpId="0" bldLvl="0" animBg="1" autoUpdateAnimBg="0"/>
      <p:bldP spid="22542" grpId="0" bldLvl="0" autoUpdateAnimBg="0"/>
      <p:bldP spid="22543" grpId="0" bldLvl="0" autoUpdateAnimBg="0"/>
      <p:bldP spid="22544"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55"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23556"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3557"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pic>
        <p:nvPicPr>
          <p:cNvPr id="2355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7925" y="2887663"/>
            <a:ext cx="2703513" cy="1544637"/>
          </a:xfrm>
          <a:prstGeom prst="rect">
            <a:avLst/>
          </a:pr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a:solidFill>
                  <a:srgbClr val="000000"/>
                </a:solidFill>
                <a:bevel/>
                <a:headEnd/>
                <a:tailEnd/>
              </a14:hiddenLine>
            </a:ext>
          </a:extLst>
        </p:spPr>
      </p:pic>
      <p:pic>
        <p:nvPicPr>
          <p:cNvPr id="2355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77925" y="1131888"/>
            <a:ext cx="2703513" cy="1543050"/>
          </a:xfrm>
          <a:prstGeom prst="rect">
            <a:avLst/>
          </a:prstGeom>
          <a:gradFill rotWithShape="1">
            <a:gsLst>
              <a:gs pos="0">
                <a:srgbClr val="6F6F6F"/>
              </a:gs>
              <a:gs pos="50000">
                <a:srgbClr val="9F9F9F"/>
              </a:gs>
              <a:gs pos="100000">
                <a:srgbClr val="BFBFBF"/>
              </a:gs>
            </a:gsLst>
            <a:lin ang="16200000" scaled="1"/>
          </a:gradFill>
          <a:ln>
            <a:noFill/>
          </a:ln>
          <a:extLst>
            <a:ext uri="{91240B29-F687-4F45-9708-019B960494DF}">
              <a14:hiddenLine xmlns:a14="http://schemas.microsoft.com/office/drawing/2010/main" w="9525">
                <a:solidFill>
                  <a:srgbClr val="000000"/>
                </a:solidFill>
                <a:bevel/>
                <a:headEnd/>
                <a:tailEnd/>
              </a14:hiddenLine>
            </a:ext>
          </a:extLst>
        </p:spPr>
      </p:pic>
      <p:grpSp>
        <p:nvGrpSpPr>
          <p:cNvPr id="23560" name="组合 7"/>
          <p:cNvGrpSpPr>
            <a:grpSpLocks/>
          </p:cNvGrpSpPr>
          <p:nvPr/>
        </p:nvGrpSpPr>
        <p:grpSpPr bwMode="auto">
          <a:xfrm>
            <a:off x="3941763" y="1131888"/>
            <a:ext cx="4230687" cy="728662"/>
            <a:chOff x="0" y="0"/>
            <a:chExt cx="5028160" cy="867047"/>
          </a:xfrm>
        </p:grpSpPr>
        <p:sp>
          <p:nvSpPr>
            <p:cNvPr id="22548" name="Light Blue"/>
            <p:cNvSpPr>
              <a:spLocks/>
            </p:cNvSpPr>
            <p:nvPr/>
          </p:nvSpPr>
          <p:spPr bwMode="auto">
            <a:xfrm>
              <a:off x="0" y="1112"/>
              <a:ext cx="1254500" cy="865935"/>
            </a:xfrm>
            <a:prstGeom prst="roundRect">
              <a:avLst>
                <a:gd name="adj" fmla="val 0"/>
              </a:avLst>
            </a:prstGeom>
            <a:solidFill>
              <a:srgbClr val="FFFFFF"/>
            </a:solidFill>
            <a:ln>
              <a:noFill/>
            </a:ln>
            <a:extLst>
              <a:ext uri="{91240B29-F687-4F45-9708-019B960494DF}">
                <a14:hiddenLine xmlns:a14="http://schemas.microsoft.com/office/drawing/2010/main" w="9525">
                  <a:solidFill>
                    <a:schemeClr val="accent1"/>
                  </a:solidFill>
                  <a:bevel/>
                  <a:headEnd/>
                  <a:tailEnd/>
                </a14:hiddenLine>
              </a:ext>
            </a:extLst>
          </p:spPr>
          <p:txBody>
            <a:bodyPr tIns="91440" rIns="45720" bIns="91440" anchor="ctr"/>
            <a:lstStyle/>
            <a:p>
              <a:r>
                <a:rPr lang="zh-CN" altLang="en-US" sz="1300" b="1">
                  <a:solidFill>
                    <a:srgbClr val="FFFFFF"/>
                  </a:solidFill>
                  <a:latin typeface="微软雅黑" pitchFamily="34" charset="-122"/>
                  <a:ea typeface="微软雅黑" pitchFamily="34" charset="-122"/>
                  <a:sym typeface="Segoe UI" pitchFamily="34" charset="0"/>
                </a:rPr>
                <a:t>  填加标题</a:t>
              </a:r>
              <a:endParaRPr lang="en-US" sz="1300" b="1">
                <a:solidFill>
                  <a:srgbClr val="FFFFFF"/>
                </a:solidFill>
                <a:latin typeface="微软雅黑" pitchFamily="34" charset="-122"/>
                <a:ea typeface="微软雅黑" pitchFamily="34" charset="-122"/>
                <a:sym typeface="Segoe UI" pitchFamily="34" charset="0"/>
              </a:endParaRPr>
            </a:p>
          </p:txBody>
        </p:sp>
        <p:sp>
          <p:nvSpPr>
            <p:cNvPr id="22549" name="Light Blue"/>
            <p:cNvSpPr>
              <a:spLocks/>
            </p:cNvSpPr>
            <p:nvPr/>
          </p:nvSpPr>
          <p:spPr bwMode="auto">
            <a:xfrm>
              <a:off x="1339021" y="0"/>
              <a:ext cx="3689139" cy="865935"/>
            </a:xfrm>
            <a:prstGeom prst="roundRect">
              <a:avLst>
                <a:gd name="adj" fmla="val 0"/>
              </a:avLst>
            </a:prstGeom>
            <a:solidFill>
              <a:srgbClr val="FFFFFF"/>
            </a:solidFill>
            <a:ln>
              <a:noFill/>
            </a:ln>
            <a:extLst>
              <a:ext uri="{91240B29-F687-4F45-9708-019B960494DF}">
                <a14:hiddenLine xmlns:a14="http://schemas.microsoft.com/office/drawing/2010/main" w="9525">
                  <a:solidFill>
                    <a:schemeClr val="accent1"/>
                  </a:solidFill>
                  <a:bevel/>
                  <a:headEnd/>
                  <a:tailEnd/>
                </a14:hiddenLine>
              </a:ext>
            </a:extLst>
          </p:spPr>
          <p:txBody>
            <a:bodyPr tIns="91440" rIns="45720" bIns="91440" anchor="ctr"/>
            <a:lstStyle/>
            <a:p>
              <a:pPr marL="130175" indent="-130175">
                <a:lnSpc>
                  <a:spcPct val="90000"/>
                </a:lnSpc>
                <a:spcBef>
                  <a:spcPts val="675"/>
                </a:spcBef>
                <a:buFont typeface="Arial" pitchFamily="34" charset="0"/>
                <a:buChar char="•"/>
              </a:pPr>
              <a:r>
                <a:rPr lang="zh-CN" altLang="en-US" sz="1100">
                  <a:solidFill>
                    <a:srgbClr val="FFFFFF"/>
                  </a:solidFill>
                  <a:latin typeface="微软雅黑" pitchFamily="34" charset="-122"/>
                  <a:ea typeface="微软雅黑" pitchFamily="34" charset="-122"/>
                  <a:sym typeface="Segoe UI" pitchFamily="34" charset="0"/>
                </a:rPr>
                <a:t>单击填加文字内容</a:t>
              </a:r>
              <a:endParaRPr lang="en-US" sz="1100">
                <a:solidFill>
                  <a:srgbClr val="FFFFFF"/>
                </a:solidFill>
                <a:latin typeface="微软雅黑" pitchFamily="34" charset="-122"/>
                <a:ea typeface="微软雅黑" pitchFamily="34" charset="-122"/>
                <a:sym typeface="Segoe UI" pitchFamily="34" charset="0"/>
              </a:endParaRPr>
            </a:p>
            <a:p>
              <a:pPr marL="130175" indent="-130175">
                <a:lnSpc>
                  <a:spcPct val="90000"/>
                </a:lnSpc>
                <a:spcBef>
                  <a:spcPts val="675"/>
                </a:spcBef>
                <a:buFont typeface="Arial" pitchFamily="34" charset="0"/>
                <a:buChar char="•"/>
              </a:pPr>
              <a:r>
                <a:rPr lang="zh-CN" altLang="en-US" sz="1100">
                  <a:solidFill>
                    <a:srgbClr val="FFFFFF"/>
                  </a:solidFill>
                  <a:latin typeface="微软雅黑" pitchFamily="34" charset="-122"/>
                  <a:ea typeface="微软雅黑" pitchFamily="34" charset="-122"/>
                  <a:sym typeface="Segoe UI" pitchFamily="34" charset="0"/>
                </a:rPr>
                <a:t>单击填加文字内容</a:t>
              </a:r>
              <a:endParaRPr lang="en-US" sz="1100" baseline="30000">
                <a:solidFill>
                  <a:srgbClr val="FFFFFF"/>
                </a:solidFill>
                <a:latin typeface="微软雅黑" pitchFamily="34" charset="-122"/>
                <a:ea typeface="微软雅黑" pitchFamily="34" charset="-122"/>
                <a:sym typeface="Segoe UI" pitchFamily="34" charset="0"/>
              </a:endParaRPr>
            </a:p>
          </p:txBody>
        </p:sp>
      </p:grpSp>
      <p:grpSp>
        <p:nvGrpSpPr>
          <p:cNvPr id="23563" name="组合 10"/>
          <p:cNvGrpSpPr>
            <a:grpSpLocks/>
          </p:cNvGrpSpPr>
          <p:nvPr/>
        </p:nvGrpSpPr>
        <p:grpSpPr bwMode="auto">
          <a:xfrm>
            <a:off x="3941763" y="1914525"/>
            <a:ext cx="4230687" cy="730250"/>
            <a:chOff x="0" y="0"/>
            <a:chExt cx="5028160" cy="865936"/>
          </a:xfrm>
        </p:grpSpPr>
        <p:sp>
          <p:nvSpPr>
            <p:cNvPr id="22546" name="Light Blue"/>
            <p:cNvSpPr>
              <a:spLocks/>
            </p:cNvSpPr>
            <p:nvPr/>
          </p:nvSpPr>
          <p:spPr bwMode="auto">
            <a:xfrm>
              <a:off x="0" y="1"/>
              <a:ext cx="1254500" cy="865935"/>
            </a:xfrm>
            <a:prstGeom prst="roundRect">
              <a:avLst>
                <a:gd name="adj" fmla="val 0"/>
              </a:avLst>
            </a:prstGeom>
            <a:solidFill>
              <a:srgbClr val="FFFFFF"/>
            </a:solidFill>
            <a:ln>
              <a:noFill/>
            </a:ln>
            <a:extLst>
              <a:ext uri="{91240B29-F687-4F45-9708-019B960494DF}">
                <a14:hiddenLine xmlns:a14="http://schemas.microsoft.com/office/drawing/2010/main" w="9525">
                  <a:solidFill>
                    <a:schemeClr val="accent1"/>
                  </a:solidFill>
                  <a:bevel/>
                  <a:headEnd/>
                  <a:tailEnd/>
                </a14:hiddenLine>
              </a:ext>
            </a:extLst>
          </p:spPr>
          <p:txBody>
            <a:bodyPr tIns="91440" rIns="45720" bIns="91440" anchor="ctr"/>
            <a:lstStyle/>
            <a:p>
              <a:r>
                <a:rPr lang="zh-CN" altLang="en-US" sz="1300" b="1">
                  <a:solidFill>
                    <a:srgbClr val="FFFFFF"/>
                  </a:solidFill>
                  <a:latin typeface="微软雅黑" pitchFamily="34" charset="-122"/>
                  <a:ea typeface="微软雅黑" pitchFamily="34" charset="-122"/>
                  <a:sym typeface="Segoe UI" pitchFamily="34" charset="0"/>
                </a:rPr>
                <a:t>  填加标题</a:t>
              </a:r>
              <a:endParaRPr lang="en-US" sz="1300" b="1">
                <a:solidFill>
                  <a:srgbClr val="FFFFFF"/>
                </a:solidFill>
                <a:latin typeface="微软雅黑" pitchFamily="34" charset="-122"/>
                <a:ea typeface="微软雅黑" pitchFamily="34" charset="-122"/>
                <a:sym typeface="Segoe UI" pitchFamily="34" charset="0"/>
              </a:endParaRPr>
            </a:p>
          </p:txBody>
        </p:sp>
        <p:sp>
          <p:nvSpPr>
            <p:cNvPr id="22547" name="Light Blue"/>
            <p:cNvSpPr>
              <a:spLocks/>
            </p:cNvSpPr>
            <p:nvPr/>
          </p:nvSpPr>
          <p:spPr bwMode="auto">
            <a:xfrm>
              <a:off x="1341161" y="0"/>
              <a:ext cx="3686999" cy="865935"/>
            </a:xfrm>
            <a:prstGeom prst="roundRect">
              <a:avLst>
                <a:gd name="adj" fmla="val 0"/>
              </a:avLst>
            </a:prstGeom>
            <a:solidFill>
              <a:srgbClr val="FFFFFF"/>
            </a:solidFill>
            <a:ln>
              <a:noFill/>
            </a:ln>
            <a:extLst>
              <a:ext uri="{91240B29-F687-4F45-9708-019B960494DF}">
                <a14:hiddenLine xmlns:a14="http://schemas.microsoft.com/office/drawing/2010/main" w="9525">
                  <a:solidFill>
                    <a:schemeClr val="accent1"/>
                  </a:solidFill>
                  <a:bevel/>
                  <a:headEnd/>
                  <a:tailEnd/>
                </a14:hiddenLine>
              </a:ext>
            </a:extLst>
          </p:spPr>
          <p:txBody>
            <a:bodyPr tIns="91440" rIns="45720" bIns="91440" anchor="ctr"/>
            <a:lstStyle/>
            <a:p>
              <a:pPr marL="130175" indent="-130175">
                <a:lnSpc>
                  <a:spcPct val="90000"/>
                </a:lnSpc>
                <a:spcBef>
                  <a:spcPts val="675"/>
                </a:spcBef>
                <a:buFont typeface="Arial" pitchFamily="34" charset="0"/>
                <a:buChar char="•"/>
              </a:pPr>
              <a:r>
                <a:rPr lang="zh-CN" altLang="en-US" sz="1100">
                  <a:solidFill>
                    <a:srgbClr val="FFFFFF"/>
                  </a:solidFill>
                  <a:latin typeface="微软雅黑" pitchFamily="34" charset="-122"/>
                  <a:ea typeface="微软雅黑" pitchFamily="34" charset="-122"/>
                  <a:sym typeface="Segoe UI" pitchFamily="34" charset="0"/>
                </a:rPr>
                <a:t>单击填加文字内容</a:t>
              </a:r>
              <a:endParaRPr lang="en-US" sz="1100">
                <a:solidFill>
                  <a:srgbClr val="FFFFFF"/>
                </a:solidFill>
                <a:latin typeface="微软雅黑" pitchFamily="34" charset="-122"/>
                <a:ea typeface="微软雅黑" pitchFamily="34" charset="-122"/>
                <a:sym typeface="Segoe UI" pitchFamily="34" charset="0"/>
              </a:endParaRPr>
            </a:p>
            <a:p>
              <a:pPr marL="130175" indent="-130175">
                <a:lnSpc>
                  <a:spcPct val="90000"/>
                </a:lnSpc>
                <a:spcBef>
                  <a:spcPts val="675"/>
                </a:spcBef>
                <a:buFont typeface="Arial" pitchFamily="34" charset="0"/>
                <a:buChar char="•"/>
              </a:pPr>
              <a:r>
                <a:rPr lang="zh-CN" altLang="en-US" sz="1100">
                  <a:solidFill>
                    <a:srgbClr val="FFFFFF"/>
                  </a:solidFill>
                  <a:latin typeface="微软雅黑" pitchFamily="34" charset="-122"/>
                  <a:ea typeface="微软雅黑" pitchFamily="34" charset="-122"/>
                  <a:sym typeface="Segoe UI" pitchFamily="34" charset="0"/>
                </a:rPr>
                <a:t>单击填加文字内容</a:t>
              </a:r>
              <a:endParaRPr lang="en-US" sz="1100">
                <a:solidFill>
                  <a:srgbClr val="FFFFFF"/>
                </a:solidFill>
                <a:latin typeface="微软雅黑" pitchFamily="34" charset="-122"/>
                <a:ea typeface="微软雅黑" pitchFamily="34" charset="-122"/>
                <a:sym typeface="Segoe UI" pitchFamily="34" charset="0"/>
              </a:endParaRPr>
            </a:p>
            <a:p>
              <a:pPr marL="130175" indent="-130175">
                <a:lnSpc>
                  <a:spcPct val="90000"/>
                </a:lnSpc>
                <a:spcBef>
                  <a:spcPts val="675"/>
                </a:spcBef>
                <a:buFont typeface="Arial" pitchFamily="34" charset="0"/>
                <a:buChar char="•"/>
              </a:pPr>
              <a:r>
                <a:rPr lang="zh-CN" altLang="en-US" sz="1100">
                  <a:solidFill>
                    <a:srgbClr val="FFFFFF"/>
                  </a:solidFill>
                  <a:latin typeface="微软雅黑" pitchFamily="34" charset="-122"/>
                  <a:ea typeface="微软雅黑" pitchFamily="34" charset="-122"/>
                  <a:sym typeface="Segoe UI" pitchFamily="34" charset="0"/>
                </a:rPr>
                <a:t>单击填加文字内容</a:t>
              </a:r>
              <a:endParaRPr lang="en-US" sz="1100">
                <a:solidFill>
                  <a:srgbClr val="FFFFFF"/>
                </a:solidFill>
                <a:latin typeface="微软雅黑" pitchFamily="34" charset="-122"/>
                <a:ea typeface="微软雅黑" pitchFamily="34" charset="-122"/>
                <a:sym typeface="Segoe UI" pitchFamily="34" charset="0"/>
              </a:endParaRPr>
            </a:p>
          </p:txBody>
        </p:sp>
      </p:grpSp>
      <p:grpSp>
        <p:nvGrpSpPr>
          <p:cNvPr id="23566" name="组合 13"/>
          <p:cNvGrpSpPr>
            <a:grpSpLocks/>
          </p:cNvGrpSpPr>
          <p:nvPr/>
        </p:nvGrpSpPr>
        <p:grpSpPr bwMode="auto">
          <a:xfrm>
            <a:off x="3941763" y="2887663"/>
            <a:ext cx="4230687" cy="730250"/>
            <a:chOff x="0" y="0"/>
            <a:chExt cx="5028160" cy="867047"/>
          </a:xfrm>
        </p:grpSpPr>
        <p:sp>
          <p:nvSpPr>
            <p:cNvPr id="22544" name="Light Blue"/>
            <p:cNvSpPr>
              <a:spLocks/>
            </p:cNvSpPr>
            <p:nvPr/>
          </p:nvSpPr>
          <p:spPr bwMode="auto">
            <a:xfrm>
              <a:off x="0" y="1111"/>
              <a:ext cx="1254500" cy="865936"/>
            </a:xfrm>
            <a:prstGeom prst="roundRect">
              <a:avLst>
                <a:gd name="adj" fmla="val 0"/>
              </a:avLst>
            </a:prstGeom>
            <a:solidFill>
              <a:srgbClr val="FFFFFF"/>
            </a:solidFill>
            <a:ln>
              <a:noFill/>
            </a:ln>
            <a:extLst>
              <a:ext uri="{91240B29-F687-4F45-9708-019B960494DF}">
                <a14:hiddenLine xmlns:a14="http://schemas.microsoft.com/office/drawing/2010/main" w="9525">
                  <a:solidFill>
                    <a:schemeClr val="accent1"/>
                  </a:solidFill>
                  <a:bevel/>
                  <a:headEnd/>
                  <a:tailEnd/>
                </a14:hiddenLine>
              </a:ext>
            </a:extLst>
          </p:spPr>
          <p:txBody>
            <a:bodyPr tIns="91440" rIns="45720" bIns="91440" anchor="ctr"/>
            <a:lstStyle/>
            <a:p>
              <a:r>
                <a:rPr lang="zh-CN" altLang="en-US" sz="1300" b="1">
                  <a:solidFill>
                    <a:srgbClr val="FFFFFF"/>
                  </a:solidFill>
                  <a:latin typeface="微软雅黑" pitchFamily="34" charset="-122"/>
                  <a:ea typeface="微软雅黑" pitchFamily="34" charset="-122"/>
                  <a:sym typeface="Segoe UI" pitchFamily="34" charset="0"/>
                </a:rPr>
                <a:t>  填加标题</a:t>
              </a:r>
              <a:endParaRPr lang="en-US" sz="1300" b="1">
                <a:solidFill>
                  <a:srgbClr val="FFFFFF"/>
                </a:solidFill>
                <a:latin typeface="微软雅黑" pitchFamily="34" charset="-122"/>
                <a:ea typeface="微软雅黑" pitchFamily="34" charset="-122"/>
                <a:sym typeface="Segoe UI" pitchFamily="34" charset="0"/>
              </a:endParaRPr>
            </a:p>
          </p:txBody>
        </p:sp>
        <p:sp>
          <p:nvSpPr>
            <p:cNvPr id="22545" name="Light Blue"/>
            <p:cNvSpPr>
              <a:spLocks/>
            </p:cNvSpPr>
            <p:nvPr/>
          </p:nvSpPr>
          <p:spPr bwMode="auto">
            <a:xfrm>
              <a:off x="1339021" y="0"/>
              <a:ext cx="3689139" cy="865936"/>
            </a:xfrm>
            <a:prstGeom prst="roundRect">
              <a:avLst>
                <a:gd name="adj" fmla="val 0"/>
              </a:avLst>
            </a:prstGeom>
            <a:solidFill>
              <a:srgbClr val="FFFFFF"/>
            </a:solidFill>
            <a:ln>
              <a:noFill/>
            </a:ln>
            <a:extLst>
              <a:ext uri="{91240B29-F687-4F45-9708-019B960494DF}">
                <a14:hiddenLine xmlns:a14="http://schemas.microsoft.com/office/drawing/2010/main" w="9525">
                  <a:solidFill>
                    <a:schemeClr val="accent1"/>
                  </a:solidFill>
                  <a:bevel/>
                  <a:headEnd/>
                  <a:tailEnd/>
                </a14:hiddenLine>
              </a:ext>
            </a:extLst>
          </p:spPr>
          <p:txBody>
            <a:bodyPr tIns="91440" rIns="45720" bIns="91440" anchor="ctr"/>
            <a:lstStyle/>
            <a:p>
              <a:pPr>
                <a:lnSpc>
                  <a:spcPct val="90000"/>
                </a:lnSpc>
                <a:spcBef>
                  <a:spcPts val="900"/>
                </a:spcBef>
              </a:pPr>
              <a:r>
                <a:rPr lang="zh-CN" altLang="en-US" sz="1100">
                  <a:solidFill>
                    <a:srgbClr val="FFFFFF"/>
                  </a:solidFill>
                  <a:latin typeface="微软雅黑" pitchFamily="34" charset="-122"/>
                  <a:ea typeface="微软雅黑" pitchFamily="34" charset="-122"/>
                  <a:sym typeface="Segoe UI" pitchFamily="34" charset="0"/>
                </a:rPr>
                <a:t>单击填加文字内容</a:t>
              </a:r>
              <a:endParaRPr lang="en-US" sz="1100" baseline="30000">
                <a:solidFill>
                  <a:srgbClr val="FFFFFF"/>
                </a:solidFill>
                <a:latin typeface="微软雅黑" pitchFamily="34" charset="-122"/>
                <a:ea typeface="微软雅黑" pitchFamily="34" charset="-122"/>
                <a:sym typeface="Segoe UI" pitchFamily="34" charset="0"/>
              </a:endParaRPr>
            </a:p>
          </p:txBody>
        </p:sp>
      </p:grpSp>
      <p:grpSp>
        <p:nvGrpSpPr>
          <p:cNvPr id="23569" name="组合 16"/>
          <p:cNvGrpSpPr>
            <a:grpSpLocks/>
          </p:cNvGrpSpPr>
          <p:nvPr/>
        </p:nvGrpSpPr>
        <p:grpSpPr bwMode="auto">
          <a:xfrm>
            <a:off x="3941763" y="3711575"/>
            <a:ext cx="4230687" cy="730250"/>
            <a:chOff x="0" y="0"/>
            <a:chExt cx="5028160" cy="865937"/>
          </a:xfrm>
        </p:grpSpPr>
        <p:sp>
          <p:nvSpPr>
            <p:cNvPr id="22542" name="Light Blue"/>
            <p:cNvSpPr>
              <a:spLocks/>
            </p:cNvSpPr>
            <p:nvPr/>
          </p:nvSpPr>
          <p:spPr bwMode="auto">
            <a:xfrm>
              <a:off x="0" y="1"/>
              <a:ext cx="1254500" cy="865936"/>
            </a:xfrm>
            <a:prstGeom prst="roundRect">
              <a:avLst>
                <a:gd name="adj" fmla="val 0"/>
              </a:avLst>
            </a:prstGeom>
            <a:solidFill>
              <a:srgbClr val="FFFFFF"/>
            </a:solidFill>
            <a:ln>
              <a:noFill/>
            </a:ln>
            <a:extLst>
              <a:ext uri="{91240B29-F687-4F45-9708-019B960494DF}">
                <a14:hiddenLine xmlns:a14="http://schemas.microsoft.com/office/drawing/2010/main" w="9525">
                  <a:solidFill>
                    <a:schemeClr val="accent1"/>
                  </a:solidFill>
                  <a:bevel/>
                  <a:headEnd/>
                  <a:tailEnd/>
                </a14:hiddenLine>
              </a:ext>
            </a:extLst>
          </p:spPr>
          <p:txBody>
            <a:bodyPr tIns="91440" rIns="45720" bIns="91440" anchor="ctr"/>
            <a:lstStyle/>
            <a:p>
              <a:r>
                <a:rPr lang="zh-CN" altLang="en-US" sz="1300" b="1">
                  <a:solidFill>
                    <a:srgbClr val="FFFFFF"/>
                  </a:solidFill>
                  <a:latin typeface="微软雅黑" pitchFamily="34" charset="-122"/>
                  <a:ea typeface="微软雅黑" pitchFamily="34" charset="-122"/>
                  <a:sym typeface="Segoe UI" pitchFamily="34" charset="0"/>
                </a:rPr>
                <a:t>  填加标题</a:t>
              </a:r>
              <a:endParaRPr lang="en-US" sz="1300" b="1">
                <a:solidFill>
                  <a:srgbClr val="FFFFFF"/>
                </a:solidFill>
                <a:latin typeface="微软雅黑" pitchFamily="34" charset="-122"/>
                <a:ea typeface="微软雅黑" pitchFamily="34" charset="-122"/>
                <a:sym typeface="Segoe UI" pitchFamily="34" charset="0"/>
              </a:endParaRPr>
            </a:p>
          </p:txBody>
        </p:sp>
        <p:sp>
          <p:nvSpPr>
            <p:cNvPr id="22543" name="Light Blue"/>
            <p:cNvSpPr>
              <a:spLocks/>
            </p:cNvSpPr>
            <p:nvPr/>
          </p:nvSpPr>
          <p:spPr bwMode="auto">
            <a:xfrm>
              <a:off x="1341160" y="0"/>
              <a:ext cx="3687000" cy="865936"/>
            </a:xfrm>
            <a:prstGeom prst="roundRect">
              <a:avLst>
                <a:gd name="adj" fmla="val 0"/>
              </a:avLst>
            </a:prstGeom>
            <a:solidFill>
              <a:srgbClr val="FFFFFF"/>
            </a:solidFill>
            <a:ln>
              <a:noFill/>
            </a:ln>
            <a:extLst>
              <a:ext uri="{91240B29-F687-4F45-9708-019B960494DF}">
                <a14:hiddenLine xmlns:a14="http://schemas.microsoft.com/office/drawing/2010/main" w="9525">
                  <a:solidFill>
                    <a:schemeClr val="accent1"/>
                  </a:solidFill>
                  <a:bevel/>
                  <a:headEnd/>
                  <a:tailEnd/>
                </a14:hiddenLine>
              </a:ext>
            </a:extLst>
          </p:spPr>
          <p:txBody>
            <a:bodyPr tIns="91440" rIns="45720" bIns="91440" anchor="ctr"/>
            <a:lstStyle/>
            <a:p>
              <a:pPr marL="130175" indent="-130175">
                <a:lnSpc>
                  <a:spcPct val="90000"/>
                </a:lnSpc>
                <a:spcBef>
                  <a:spcPts val="675"/>
                </a:spcBef>
                <a:buFont typeface="Arial" pitchFamily="34" charset="0"/>
                <a:buChar char="•"/>
              </a:pPr>
              <a:r>
                <a:rPr lang="zh-CN" altLang="en-US" sz="1100">
                  <a:solidFill>
                    <a:srgbClr val="FFFFFF"/>
                  </a:solidFill>
                  <a:latin typeface="微软雅黑" pitchFamily="34" charset="-122"/>
                  <a:ea typeface="微软雅黑" pitchFamily="34" charset="-122"/>
                  <a:sym typeface="Segoe UI" pitchFamily="34" charset="0"/>
                </a:rPr>
                <a:t>单击填加文字内容</a:t>
              </a:r>
              <a:endParaRPr lang="en-US" sz="1100">
                <a:solidFill>
                  <a:srgbClr val="FFFFFF"/>
                </a:solidFill>
                <a:latin typeface="微软雅黑" pitchFamily="34" charset="-122"/>
                <a:ea typeface="微软雅黑" pitchFamily="34" charset="-122"/>
                <a:sym typeface="Segoe UI" pitchFamily="34" charset="0"/>
              </a:endParaRPr>
            </a:p>
            <a:p>
              <a:pPr marL="130175" indent="-130175">
                <a:lnSpc>
                  <a:spcPct val="90000"/>
                </a:lnSpc>
                <a:spcBef>
                  <a:spcPts val="675"/>
                </a:spcBef>
                <a:buFont typeface="Arial" pitchFamily="34" charset="0"/>
                <a:buChar char="•"/>
              </a:pPr>
              <a:r>
                <a:rPr lang="zh-CN" altLang="en-US" sz="1100">
                  <a:solidFill>
                    <a:srgbClr val="FFFFFF"/>
                  </a:solidFill>
                  <a:latin typeface="微软雅黑" pitchFamily="34" charset="-122"/>
                  <a:ea typeface="微软雅黑" pitchFamily="34" charset="-122"/>
                  <a:sym typeface="Segoe UI" pitchFamily="34" charset="0"/>
                </a:rPr>
                <a:t>单击填加文字内容</a:t>
              </a:r>
              <a:endParaRPr lang="en-US" sz="1100">
                <a:solidFill>
                  <a:srgbClr val="FFFFFF"/>
                </a:solidFill>
                <a:latin typeface="微软雅黑" pitchFamily="34" charset="-122"/>
                <a:ea typeface="微软雅黑" pitchFamily="34" charset="-122"/>
                <a:sym typeface="Segoe UI" pitchFamily="34" charset="0"/>
              </a:endParaRPr>
            </a:p>
          </p:txBody>
        </p:sp>
      </p:grpSp>
      <p:sp>
        <p:nvSpPr>
          <p:cNvPr id="23572" name="Light Blue"/>
          <p:cNvSpPr>
            <a:spLocks/>
          </p:cNvSpPr>
          <p:nvPr/>
        </p:nvSpPr>
        <p:spPr bwMode="auto">
          <a:xfrm flipH="1">
            <a:off x="755650" y="2524125"/>
            <a:ext cx="1079500" cy="263525"/>
          </a:xfrm>
          <a:custGeom>
            <a:avLst/>
            <a:gdLst>
              <a:gd name="T0" fmla="*/ 0 w 1819127"/>
              <a:gd name="T1" fmla="*/ 0 h 457200"/>
              <a:gd name="T2" fmla="*/ 640593 w 1819127"/>
              <a:gd name="T3" fmla="*/ 0 h 457200"/>
              <a:gd name="T4" fmla="*/ 640593 w 1819127"/>
              <a:gd name="T5" fmla="*/ 151893 h 457200"/>
              <a:gd name="T6" fmla="*/ 0 w 1819127"/>
              <a:gd name="T7" fmla="*/ 151893 h 457200"/>
              <a:gd name="T8" fmla="*/ 80500 w 1819127"/>
              <a:gd name="T9" fmla="*/ 75947 h 457200"/>
              <a:gd name="T10" fmla="*/ 0 w 1819127"/>
              <a:gd name="T11" fmla="*/ 0 h 457200"/>
              <a:gd name="T12" fmla="*/ 0 60000 65536"/>
              <a:gd name="T13" fmla="*/ 0 60000 65536"/>
              <a:gd name="T14" fmla="*/ 0 60000 65536"/>
              <a:gd name="T15" fmla="*/ 0 60000 65536"/>
              <a:gd name="T16" fmla="*/ 0 60000 65536"/>
              <a:gd name="T17" fmla="*/ 0 60000 65536"/>
              <a:gd name="T18" fmla="*/ 0 w 1819127"/>
              <a:gd name="T19" fmla="*/ 0 h 457200"/>
              <a:gd name="T20" fmla="*/ 1819127 w 1819127"/>
              <a:gd name="T21" fmla="*/ 457200 h 457200"/>
            </a:gdLst>
            <a:ahLst/>
            <a:cxnLst>
              <a:cxn ang="T12">
                <a:pos x="T0" y="T1"/>
              </a:cxn>
              <a:cxn ang="T13">
                <a:pos x="T2" y="T3"/>
              </a:cxn>
              <a:cxn ang="T14">
                <a:pos x="T4" y="T5"/>
              </a:cxn>
              <a:cxn ang="T15">
                <a:pos x="T6" y="T7"/>
              </a:cxn>
              <a:cxn ang="T16">
                <a:pos x="T8" y="T9"/>
              </a:cxn>
              <a:cxn ang="T17">
                <a:pos x="T10" y="T11"/>
              </a:cxn>
            </a:cxnLst>
            <a:rect l="T18" t="T19" r="T20" b="T21"/>
            <a:pathLst>
              <a:path w="1819127" h="457200">
                <a:moveTo>
                  <a:pt x="0" y="0"/>
                </a:moveTo>
                <a:lnTo>
                  <a:pt x="1819127" y="0"/>
                </a:lnTo>
                <a:lnTo>
                  <a:pt x="1819127" y="457200"/>
                </a:lnTo>
                <a:lnTo>
                  <a:pt x="0" y="457200"/>
                </a:lnTo>
                <a:lnTo>
                  <a:pt x="228600" y="228600"/>
                </a:lnTo>
                <a:lnTo>
                  <a:pt x="0" y="0"/>
                </a:lnTo>
                <a:close/>
              </a:path>
            </a:pathLst>
          </a:custGeom>
          <a:gradFill rotWithShape="1">
            <a:gsLst>
              <a:gs pos="0">
                <a:srgbClr val="6F6F6F"/>
              </a:gs>
              <a:gs pos="50000">
                <a:srgbClr val="9F9F9F"/>
              </a:gs>
              <a:gs pos="100000">
                <a:srgbClr val="BFBFBF"/>
              </a:gs>
            </a:gsLst>
            <a:lin ang="16200000" scaled="1"/>
          </a:gradFill>
          <a:ln>
            <a:noFill/>
          </a:ln>
          <a:extLst>
            <a:ext uri="{91240B29-F687-4F45-9708-019B960494DF}">
              <a14:hiddenLine xmlns:a14="http://schemas.microsoft.com/office/drawing/2010/main" w="9525">
                <a:solidFill>
                  <a:schemeClr val="accent1"/>
                </a:solidFill>
                <a:bevel/>
                <a:headEnd/>
                <a:tailEnd/>
              </a14:hiddenLine>
            </a:ext>
          </a:extLst>
        </p:spPr>
        <p:txBody>
          <a:bodyPr tIns="91440" rIns="365760" bIns="91440" anchor="ctr"/>
          <a:lstStyle/>
          <a:p>
            <a:pPr algn="r"/>
            <a:r>
              <a:rPr lang="en-US" altLang="zh-CN" b="1">
                <a:solidFill>
                  <a:srgbClr val="FFFFFF"/>
                </a:solidFill>
                <a:latin typeface="微软雅黑" pitchFamily="34" charset="-122"/>
                <a:ea typeface="微软雅黑" pitchFamily="34" charset="-122"/>
                <a:sym typeface="Segoe UI" pitchFamily="34" charset="0"/>
              </a:rPr>
              <a:t>2012</a:t>
            </a:r>
          </a:p>
        </p:txBody>
      </p:sp>
      <p:sp>
        <p:nvSpPr>
          <p:cNvPr id="23573" name="Light Blue"/>
          <p:cNvSpPr>
            <a:spLocks/>
          </p:cNvSpPr>
          <p:nvPr/>
        </p:nvSpPr>
        <p:spPr bwMode="auto">
          <a:xfrm flipH="1">
            <a:off x="755650" y="4251325"/>
            <a:ext cx="1079500" cy="265113"/>
          </a:xfrm>
          <a:custGeom>
            <a:avLst/>
            <a:gdLst>
              <a:gd name="T0" fmla="*/ 0 w 1819127"/>
              <a:gd name="T1" fmla="*/ 0 h 457200"/>
              <a:gd name="T2" fmla="*/ 640593 w 1819127"/>
              <a:gd name="T3" fmla="*/ 0 h 457200"/>
              <a:gd name="T4" fmla="*/ 640593 w 1819127"/>
              <a:gd name="T5" fmla="*/ 153729 h 457200"/>
              <a:gd name="T6" fmla="*/ 0 w 1819127"/>
              <a:gd name="T7" fmla="*/ 153729 h 457200"/>
              <a:gd name="T8" fmla="*/ 80500 w 1819127"/>
              <a:gd name="T9" fmla="*/ 76865 h 457200"/>
              <a:gd name="T10" fmla="*/ 0 w 1819127"/>
              <a:gd name="T11" fmla="*/ 0 h 457200"/>
              <a:gd name="T12" fmla="*/ 0 60000 65536"/>
              <a:gd name="T13" fmla="*/ 0 60000 65536"/>
              <a:gd name="T14" fmla="*/ 0 60000 65536"/>
              <a:gd name="T15" fmla="*/ 0 60000 65536"/>
              <a:gd name="T16" fmla="*/ 0 60000 65536"/>
              <a:gd name="T17" fmla="*/ 0 60000 65536"/>
              <a:gd name="T18" fmla="*/ 0 w 1819127"/>
              <a:gd name="T19" fmla="*/ 0 h 457200"/>
              <a:gd name="T20" fmla="*/ 1819127 w 1819127"/>
              <a:gd name="T21" fmla="*/ 457200 h 457200"/>
            </a:gdLst>
            <a:ahLst/>
            <a:cxnLst>
              <a:cxn ang="T12">
                <a:pos x="T0" y="T1"/>
              </a:cxn>
              <a:cxn ang="T13">
                <a:pos x="T2" y="T3"/>
              </a:cxn>
              <a:cxn ang="T14">
                <a:pos x="T4" y="T5"/>
              </a:cxn>
              <a:cxn ang="T15">
                <a:pos x="T6" y="T7"/>
              </a:cxn>
              <a:cxn ang="T16">
                <a:pos x="T8" y="T9"/>
              </a:cxn>
              <a:cxn ang="T17">
                <a:pos x="T10" y="T11"/>
              </a:cxn>
            </a:cxnLst>
            <a:rect l="T18" t="T19" r="T20" b="T21"/>
            <a:pathLst>
              <a:path w="1819127" h="457200">
                <a:moveTo>
                  <a:pt x="0" y="0"/>
                </a:moveTo>
                <a:lnTo>
                  <a:pt x="1819127" y="0"/>
                </a:lnTo>
                <a:lnTo>
                  <a:pt x="1819127" y="457200"/>
                </a:lnTo>
                <a:lnTo>
                  <a:pt x="0" y="457200"/>
                </a:lnTo>
                <a:lnTo>
                  <a:pt x="228600" y="228600"/>
                </a:lnTo>
                <a:lnTo>
                  <a:pt x="0" y="0"/>
                </a:ln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a:solidFill>
                  <a:schemeClr val="accent1"/>
                </a:solidFill>
                <a:bevel/>
                <a:headEnd/>
                <a:tailEnd/>
              </a14:hiddenLine>
            </a:ext>
          </a:extLst>
        </p:spPr>
        <p:txBody>
          <a:bodyPr tIns="91440" rIns="365760" bIns="91440" anchor="ctr"/>
          <a:lstStyle/>
          <a:p>
            <a:pPr algn="r"/>
            <a:r>
              <a:rPr lang="en-US" altLang="zh-CN" b="1">
                <a:solidFill>
                  <a:srgbClr val="FFFFFF"/>
                </a:solidFill>
                <a:latin typeface="微软雅黑" pitchFamily="34" charset="-122"/>
                <a:ea typeface="微软雅黑" pitchFamily="34" charset="-122"/>
                <a:sym typeface="Segoe UI" pitchFamily="34" charset="0"/>
              </a:rPr>
              <a:t>2013</a:t>
            </a: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p:cTn id="7" dur="500" fill="hold"/>
                                        <p:tgtEl>
                                          <p:spTgt spid="23554"/>
                                        </p:tgtEl>
                                        <p:attrNameLst>
                                          <p:attrName>ppt_x</p:attrName>
                                        </p:attrNameLst>
                                      </p:cBhvr>
                                      <p:tavLst>
                                        <p:tav tm="0">
                                          <p:val>
                                            <p:strVal val="0-#ppt_w/2"/>
                                          </p:val>
                                        </p:tav>
                                        <p:tav tm="100000">
                                          <p:val>
                                            <p:strVal val="#ppt_x"/>
                                          </p:val>
                                        </p:tav>
                                      </p:tavLst>
                                    </p:anim>
                                    <p:anim calcmode="lin" valueType="num">
                                      <p:cBhvr>
                                        <p:cTn id="8" dur="500" fill="hold"/>
                                        <p:tgtEl>
                                          <p:spTgt spid="2355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555"/>
                                        </p:tgtEl>
                                        <p:attrNameLst>
                                          <p:attrName>style.visibility</p:attrName>
                                        </p:attrNameLst>
                                      </p:cBhvr>
                                      <p:to>
                                        <p:strVal val="visible"/>
                                      </p:to>
                                    </p:set>
                                    <p:anim calcmode="lin" valueType="num">
                                      <p:cBhvr>
                                        <p:cTn id="13" dur="500" fill="hold"/>
                                        <p:tgtEl>
                                          <p:spTgt spid="23555"/>
                                        </p:tgtEl>
                                        <p:attrNameLst>
                                          <p:attrName>ppt_x</p:attrName>
                                        </p:attrNameLst>
                                      </p:cBhvr>
                                      <p:tavLst>
                                        <p:tav tm="0">
                                          <p:val>
                                            <p:strVal val="0-#ppt_w/2"/>
                                          </p:val>
                                        </p:tav>
                                        <p:tav tm="100000">
                                          <p:val>
                                            <p:strVal val="#ppt_x"/>
                                          </p:val>
                                        </p:tav>
                                      </p:tavLst>
                                    </p:anim>
                                    <p:anim calcmode="lin" valueType="num">
                                      <p:cBhvr>
                                        <p:cTn id="14" dur="500" fill="hold"/>
                                        <p:tgtEl>
                                          <p:spTgt spid="23555"/>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3556"/>
                                        </p:tgtEl>
                                        <p:attrNameLst>
                                          <p:attrName>style.visibility</p:attrName>
                                        </p:attrNameLst>
                                      </p:cBhvr>
                                      <p:to>
                                        <p:strVal val="visible"/>
                                      </p:to>
                                    </p:set>
                                    <p:anim calcmode="lin" valueType="num">
                                      <p:cBhvr>
                                        <p:cTn id="18" dur="500" fill="hold"/>
                                        <p:tgtEl>
                                          <p:spTgt spid="23556"/>
                                        </p:tgtEl>
                                        <p:attrNameLst>
                                          <p:attrName>ppt_x</p:attrName>
                                        </p:attrNameLst>
                                      </p:cBhvr>
                                      <p:tavLst>
                                        <p:tav tm="0">
                                          <p:val>
                                            <p:strVal val="1+#ppt_w/2"/>
                                          </p:val>
                                        </p:tav>
                                        <p:tav tm="100000">
                                          <p:val>
                                            <p:strVal val="#ppt_x"/>
                                          </p:val>
                                        </p:tav>
                                      </p:tavLst>
                                    </p:anim>
                                    <p:anim calcmode="lin" valueType="num">
                                      <p:cBhvr>
                                        <p:cTn id="19" dur="500" fill="hold"/>
                                        <p:tgtEl>
                                          <p:spTgt spid="23556"/>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3557"/>
                                        </p:tgtEl>
                                        <p:attrNameLst>
                                          <p:attrName>style.visibility</p:attrName>
                                        </p:attrNameLst>
                                      </p:cBhvr>
                                      <p:to>
                                        <p:strVal val="visible"/>
                                      </p:to>
                                    </p:set>
                                    <p:anim calcmode="lin" valueType="num">
                                      <p:cBhvr>
                                        <p:cTn id="23" dur="500" fill="hold"/>
                                        <p:tgtEl>
                                          <p:spTgt spid="23557"/>
                                        </p:tgtEl>
                                        <p:attrNameLst>
                                          <p:attrName>ppt_x</p:attrName>
                                        </p:attrNameLst>
                                      </p:cBhvr>
                                      <p:tavLst>
                                        <p:tav tm="0">
                                          <p:val>
                                            <p:strVal val="1+#ppt_w/2"/>
                                          </p:val>
                                        </p:tav>
                                        <p:tav tm="100000">
                                          <p:val>
                                            <p:strVal val="#ppt_x"/>
                                          </p:val>
                                        </p:tav>
                                      </p:tavLst>
                                    </p:anim>
                                    <p:anim calcmode="lin" valueType="num">
                                      <p:cBhvr>
                                        <p:cTn id="24" dur="500" fill="hold"/>
                                        <p:tgtEl>
                                          <p:spTgt spid="23557"/>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10" presetClass="entr" presetSubtype="0" fill="hold" nodeType="afterEffect">
                                  <p:stCondLst>
                                    <p:cond delay="0"/>
                                  </p:stCondLst>
                                  <p:childTnLst>
                                    <p:set>
                                      <p:cBhvr>
                                        <p:cTn id="27" dur="1" fill="hold">
                                          <p:stCondLst>
                                            <p:cond delay="0"/>
                                          </p:stCondLst>
                                        </p:cTn>
                                        <p:tgtEl>
                                          <p:spTgt spid="23559"/>
                                        </p:tgtEl>
                                        <p:attrNameLst>
                                          <p:attrName>style.visibility</p:attrName>
                                        </p:attrNameLst>
                                      </p:cBhvr>
                                      <p:to>
                                        <p:strVal val="visible"/>
                                      </p:to>
                                    </p:set>
                                    <p:animEffect>
                                      <p:cBhvr>
                                        <p:cTn id="28" dur="500"/>
                                        <p:tgtEl>
                                          <p:spTgt spid="23559"/>
                                        </p:tgtEl>
                                      </p:cBhvr>
                                    </p:animEffect>
                                  </p:childTnLst>
                                </p:cTn>
                              </p:par>
                            </p:childTnLst>
                          </p:cTn>
                        </p:par>
                        <p:par>
                          <p:cTn id="29" fill="hold" nodeType="afterGroup">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23572"/>
                                        </p:tgtEl>
                                        <p:attrNameLst>
                                          <p:attrName>style.visibility</p:attrName>
                                        </p:attrNameLst>
                                      </p:cBhvr>
                                      <p:to>
                                        <p:strVal val="visible"/>
                                      </p:to>
                                    </p:set>
                                    <p:animEffect>
                                      <p:cBhvr>
                                        <p:cTn id="32" dur="500"/>
                                        <p:tgtEl>
                                          <p:spTgt spid="23572"/>
                                        </p:tgtEl>
                                      </p:cBhvr>
                                    </p:animEffect>
                                  </p:childTnLst>
                                </p:cTn>
                              </p:par>
                            </p:childTnLst>
                          </p:cTn>
                        </p:par>
                        <p:par>
                          <p:cTn id="33" fill="hold" nodeType="afterGroup">
                            <p:stCondLst>
                              <p:cond delay="2500"/>
                            </p:stCondLst>
                            <p:childTnLst>
                              <p:par>
                                <p:cTn id="34" presetID="2" presetClass="entr" presetSubtype="2" fill="hold" nodeType="afterEffect">
                                  <p:stCondLst>
                                    <p:cond delay="0"/>
                                  </p:stCondLst>
                                  <p:childTnLst>
                                    <p:set>
                                      <p:cBhvr>
                                        <p:cTn id="35" dur="1" fill="hold">
                                          <p:stCondLst>
                                            <p:cond delay="0"/>
                                          </p:stCondLst>
                                        </p:cTn>
                                        <p:tgtEl>
                                          <p:spTgt spid="23560"/>
                                        </p:tgtEl>
                                        <p:attrNameLst>
                                          <p:attrName>style.visibility</p:attrName>
                                        </p:attrNameLst>
                                      </p:cBhvr>
                                      <p:to>
                                        <p:strVal val="visible"/>
                                      </p:to>
                                    </p:set>
                                    <p:anim calcmode="lin" valueType="num">
                                      <p:cBhvr>
                                        <p:cTn id="36" dur="500" fill="hold"/>
                                        <p:tgtEl>
                                          <p:spTgt spid="23560"/>
                                        </p:tgtEl>
                                        <p:attrNameLst>
                                          <p:attrName>ppt_x</p:attrName>
                                        </p:attrNameLst>
                                      </p:cBhvr>
                                      <p:tavLst>
                                        <p:tav tm="0">
                                          <p:val>
                                            <p:strVal val="1+#ppt_w/2"/>
                                          </p:val>
                                        </p:tav>
                                        <p:tav tm="100000">
                                          <p:val>
                                            <p:strVal val="#ppt_x"/>
                                          </p:val>
                                        </p:tav>
                                      </p:tavLst>
                                    </p:anim>
                                    <p:anim calcmode="lin" valueType="num">
                                      <p:cBhvr>
                                        <p:cTn id="37" dur="500" fill="hold"/>
                                        <p:tgtEl>
                                          <p:spTgt spid="23560"/>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3000"/>
                            </p:stCondLst>
                            <p:childTnLst>
                              <p:par>
                                <p:cTn id="39" presetID="2" presetClass="entr" presetSubtype="2" fill="hold" nodeType="afterEffect">
                                  <p:stCondLst>
                                    <p:cond delay="0"/>
                                  </p:stCondLst>
                                  <p:childTnLst>
                                    <p:set>
                                      <p:cBhvr>
                                        <p:cTn id="40" dur="1" fill="hold">
                                          <p:stCondLst>
                                            <p:cond delay="0"/>
                                          </p:stCondLst>
                                        </p:cTn>
                                        <p:tgtEl>
                                          <p:spTgt spid="23563"/>
                                        </p:tgtEl>
                                        <p:attrNameLst>
                                          <p:attrName>style.visibility</p:attrName>
                                        </p:attrNameLst>
                                      </p:cBhvr>
                                      <p:to>
                                        <p:strVal val="visible"/>
                                      </p:to>
                                    </p:set>
                                    <p:anim calcmode="lin" valueType="num">
                                      <p:cBhvr>
                                        <p:cTn id="41" dur="500" fill="hold"/>
                                        <p:tgtEl>
                                          <p:spTgt spid="23563"/>
                                        </p:tgtEl>
                                        <p:attrNameLst>
                                          <p:attrName>ppt_x</p:attrName>
                                        </p:attrNameLst>
                                      </p:cBhvr>
                                      <p:tavLst>
                                        <p:tav tm="0">
                                          <p:val>
                                            <p:strVal val="1+#ppt_w/2"/>
                                          </p:val>
                                        </p:tav>
                                        <p:tav tm="100000">
                                          <p:val>
                                            <p:strVal val="#ppt_x"/>
                                          </p:val>
                                        </p:tav>
                                      </p:tavLst>
                                    </p:anim>
                                    <p:anim calcmode="lin" valueType="num">
                                      <p:cBhvr>
                                        <p:cTn id="42" dur="500" fill="hold"/>
                                        <p:tgtEl>
                                          <p:spTgt spid="23563"/>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3500"/>
                            </p:stCondLst>
                            <p:childTnLst>
                              <p:par>
                                <p:cTn id="44" presetID="10" presetClass="entr" presetSubtype="0" fill="hold" nodeType="afterEffect">
                                  <p:stCondLst>
                                    <p:cond delay="0"/>
                                  </p:stCondLst>
                                  <p:childTnLst>
                                    <p:set>
                                      <p:cBhvr>
                                        <p:cTn id="45" dur="1" fill="hold">
                                          <p:stCondLst>
                                            <p:cond delay="0"/>
                                          </p:stCondLst>
                                        </p:cTn>
                                        <p:tgtEl>
                                          <p:spTgt spid="23558"/>
                                        </p:tgtEl>
                                        <p:attrNameLst>
                                          <p:attrName>style.visibility</p:attrName>
                                        </p:attrNameLst>
                                      </p:cBhvr>
                                      <p:to>
                                        <p:strVal val="visible"/>
                                      </p:to>
                                    </p:set>
                                    <p:animEffect>
                                      <p:cBhvr>
                                        <p:cTn id="46" dur="500"/>
                                        <p:tgtEl>
                                          <p:spTgt spid="23558"/>
                                        </p:tgtEl>
                                      </p:cBhvr>
                                    </p:animEffect>
                                  </p:childTnLst>
                                </p:cTn>
                              </p:par>
                            </p:childTnLst>
                          </p:cTn>
                        </p:par>
                        <p:par>
                          <p:cTn id="47" fill="hold" nodeType="afterGroup">
                            <p:stCondLst>
                              <p:cond delay="4000"/>
                            </p:stCondLst>
                            <p:childTnLst>
                              <p:par>
                                <p:cTn id="48" presetID="22" presetClass="entr" presetSubtype="8" fill="hold" grpId="0" nodeType="afterEffect">
                                  <p:stCondLst>
                                    <p:cond delay="0"/>
                                  </p:stCondLst>
                                  <p:childTnLst>
                                    <p:set>
                                      <p:cBhvr>
                                        <p:cTn id="49" dur="1" fill="hold">
                                          <p:stCondLst>
                                            <p:cond delay="0"/>
                                          </p:stCondLst>
                                        </p:cTn>
                                        <p:tgtEl>
                                          <p:spTgt spid="23573"/>
                                        </p:tgtEl>
                                        <p:attrNameLst>
                                          <p:attrName>style.visibility</p:attrName>
                                        </p:attrNameLst>
                                      </p:cBhvr>
                                      <p:to>
                                        <p:strVal val="visible"/>
                                      </p:to>
                                    </p:set>
                                    <p:animEffect>
                                      <p:cBhvr>
                                        <p:cTn id="50" dur="500"/>
                                        <p:tgtEl>
                                          <p:spTgt spid="23573"/>
                                        </p:tgtEl>
                                      </p:cBhvr>
                                    </p:animEffect>
                                  </p:childTnLst>
                                </p:cTn>
                              </p:par>
                            </p:childTnLst>
                          </p:cTn>
                        </p:par>
                        <p:par>
                          <p:cTn id="51" fill="hold" nodeType="afterGroup">
                            <p:stCondLst>
                              <p:cond delay="4500"/>
                            </p:stCondLst>
                            <p:childTnLst>
                              <p:par>
                                <p:cTn id="52" presetID="2" presetClass="entr" presetSubtype="2" fill="hold" nodeType="afterEffect">
                                  <p:stCondLst>
                                    <p:cond delay="0"/>
                                  </p:stCondLst>
                                  <p:childTnLst>
                                    <p:set>
                                      <p:cBhvr>
                                        <p:cTn id="53" dur="1" fill="hold">
                                          <p:stCondLst>
                                            <p:cond delay="0"/>
                                          </p:stCondLst>
                                        </p:cTn>
                                        <p:tgtEl>
                                          <p:spTgt spid="23566"/>
                                        </p:tgtEl>
                                        <p:attrNameLst>
                                          <p:attrName>style.visibility</p:attrName>
                                        </p:attrNameLst>
                                      </p:cBhvr>
                                      <p:to>
                                        <p:strVal val="visible"/>
                                      </p:to>
                                    </p:set>
                                    <p:anim calcmode="lin" valueType="num">
                                      <p:cBhvr>
                                        <p:cTn id="54" dur="500" fill="hold"/>
                                        <p:tgtEl>
                                          <p:spTgt spid="23566"/>
                                        </p:tgtEl>
                                        <p:attrNameLst>
                                          <p:attrName>ppt_x</p:attrName>
                                        </p:attrNameLst>
                                      </p:cBhvr>
                                      <p:tavLst>
                                        <p:tav tm="0">
                                          <p:val>
                                            <p:strVal val="1+#ppt_w/2"/>
                                          </p:val>
                                        </p:tav>
                                        <p:tav tm="100000">
                                          <p:val>
                                            <p:strVal val="#ppt_x"/>
                                          </p:val>
                                        </p:tav>
                                      </p:tavLst>
                                    </p:anim>
                                    <p:anim calcmode="lin" valueType="num">
                                      <p:cBhvr>
                                        <p:cTn id="55" dur="500" fill="hold"/>
                                        <p:tgtEl>
                                          <p:spTgt spid="23566"/>
                                        </p:tgtEl>
                                        <p:attrNameLst>
                                          <p:attrName>ppt_y</p:attrName>
                                        </p:attrNameLst>
                                      </p:cBhvr>
                                      <p:tavLst>
                                        <p:tav tm="0">
                                          <p:val>
                                            <p:strVal val="#ppt_y"/>
                                          </p:val>
                                        </p:tav>
                                        <p:tav tm="100000">
                                          <p:val>
                                            <p:strVal val="#ppt_y"/>
                                          </p:val>
                                        </p:tav>
                                      </p:tavLst>
                                    </p:anim>
                                  </p:childTnLst>
                                </p:cTn>
                              </p:par>
                            </p:childTnLst>
                          </p:cTn>
                        </p:par>
                        <p:par>
                          <p:cTn id="56" fill="hold" nodeType="afterGroup">
                            <p:stCondLst>
                              <p:cond delay="5000"/>
                            </p:stCondLst>
                            <p:childTnLst>
                              <p:par>
                                <p:cTn id="57" presetID="2" presetClass="entr" presetSubtype="2" fill="hold" nodeType="afterEffect">
                                  <p:stCondLst>
                                    <p:cond delay="0"/>
                                  </p:stCondLst>
                                  <p:childTnLst>
                                    <p:set>
                                      <p:cBhvr>
                                        <p:cTn id="58" dur="1" fill="hold">
                                          <p:stCondLst>
                                            <p:cond delay="0"/>
                                          </p:stCondLst>
                                        </p:cTn>
                                        <p:tgtEl>
                                          <p:spTgt spid="23569"/>
                                        </p:tgtEl>
                                        <p:attrNameLst>
                                          <p:attrName>style.visibility</p:attrName>
                                        </p:attrNameLst>
                                      </p:cBhvr>
                                      <p:to>
                                        <p:strVal val="visible"/>
                                      </p:to>
                                    </p:set>
                                    <p:anim calcmode="lin" valueType="num">
                                      <p:cBhvr>
                                        <p:cTn id="59" dur="500" fill="hold"/>
                                        <p:tgtEl>
                                          <p:spTgt spid="23569"/>
                                        </p:tgtEl>
                                        <p:attrNameLst>
                                          <p:attrName>ppt_x</p:attrName>
                                        </p:attrNameLst>
                                      </p:cBhvr>
                                      <p:tavLst>
                                        <p:tav tm="0">
                                          <p:val>
                                            <p:strVal val="1+#ppt_w/2"/>
                                          </p:val>
                                        </p:tav>
                                        <p:tav tm="100000">
                                          <p:val>
                                            <p:strVal val="#ppt_x"/>
                                          </p:val>
                                        </p:tav>
                                      </p:tavLst>
                                    </p:anim>
                                    <p:anim calcmode="lin" valueType="num">
                                      <p:cBhvr>
                                        <p:cTn id="60" dur="500" fill="hold"/>
                                        <p:tgtEl>
                                          <p:spTgt spid="235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ldLvl="0" animBg="1" autoUpdateAnimBg="0"/>
      <p:bldP spid="23555" grpId="0" bldLvl="0" autoUpdateAnimBg="0"/>
      <p:bldP spid="23556" grpId="0" bldLvl="0" animBg="1" autoUpdateAnimBg="0"/>
      <p:bldP spid="23557" grpId="0" bldLvl="0" animBg="1" autoUpdateAnimBg="0"/>
      <p:bldP spid="23572" grpId="0" bldLvl="0" animBg="1" autoUpdateAnimBg="0"/>
      <p:bldP spid="23573" grpId="0" bldLvl="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579"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24580"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4581"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24582" name="组合 34"/>
          <p:cNvGrpSpPr>
            <a:grpSpLocks/>
          </p:cNvGrpSpPr>
          <p:nvPr/>
        </p:nvGrpSpPr>
        <p:grpSpPr bwMode="auto">
          <a:xfrm>
            <a:off x="3876675" y="2395538"/>
            <a:ext cx="2079625" cy="2079625"/>
            <a:chOff x="0" y="0"/>
            <a:chExt cx="2079625" cy="2079625"/>
          </a:xfrm>
        </p:grpSpPr>
        <p:grpSp>
          <p:nvGrpSpPr>
            <p:cNvPr id="23579" name="Group 8"/>
            <p:cNvGrpSpPr>
              <a:grpSpLocks/>
            </p:cNvGrpSpPr>
            <p:nvPr/>
          </p:nvGrpSpPr>
          <p:grpSpPr bwMode="auto">
            <a:xfrm>
              <a:off x="0" y="0"/>
              <a:ext cx="2079625" cy="2079625"/>
              <a:chOff x="0" y="0"/>
              <a:chExt cx="1310" cy="1310"/>
            </a:xfrm>
          </p:grpSpPr>
          <p:sp>
            <p:nvSpPr>
              <p:cNvPr id="23581" name="Freeform 9"/>
              <p:cNvSpPr>
                <a:spLocks noChangeArrowheads="1"/>
              </p:cNvSpPr>
              <p:nvPr/>
            </p:nvSpPr>
            <p:spPr bwMode="auto">
              <a:xfrm>
                <a:off x="0" y="0"/>
                <a:ext cx="1310" cy="327"/>
              </a:xfrm>
              <a:custGeom>
                <a:avLst/>
                <a:gdLst>
                  <a:gd name="T0" fmla="*/ 558 w 2304"/>
                  <a:gd name="T1" fmla="*/ 0 h 576"/>
                  <a:gd name="T2" fmla="*/ 0 w 2304"/>
                  <a:gd name="T3" fmla="*/ 0 h 576"/>
                  <a:gd name="T4" fmla="*/ 186 w 2304"/>
                  <a:gd name="T5" fmla="*/ 186 h 576"/>
                  <a:gd name="T6" fmla="*/ 745 w 2304"/>
                  <a:gd name="T7" fmla="*/ 186 h 576"/>
                  <a:gd name="T8" fmla="*/ 558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82" name="Rectangle 10"/>
              <p:cNvSpPr>
                <a:spLocks noChangeArrowheads="1"/>
              </p:cNvSpPr>
              <p:nvPr/>
            </p:nvSpPr>
            <p:spPr bwMode="auto">
              <a:xfrm>
                <a:off x="327" y="327"/>
                <a:ext cx="983" cy="983"/>
              </a:xfrm>
              <a:prstGeom prst="rect">
                <a:avLst/>
              </a:prstGeom>
              <a:solidFill>
                <a:srgbClr val="0084B4"/>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FFFFFF"/>
                  </a:solidFill>
                  <a:latin typeface="Calibri" pitchFamily="34" charset="0"/>
                  <a:sym typeface="宋体" pitchFamily="2" charset="-122"/>
                </a:endParaRPr>
              </a:p>
            </p:txBody>
          </p:sp>
          <p:sp>
            <p:nvSpPr>
              <p:cNvPr id="23583" name="Freeform 11"/>
              <p:cNvSpPr>
                <a:spLocks noChangeArrowheads="1"/>
              </p:cNvSpPr>
              <p:nvPr/>
            </p:nvSpPr>
            <p:spPr bwMode="auto">
              <a:xfrm>
                <a:off x="0" y="0"/>
                <a:ext cx="327" cy="1310"/>
              </a:xfrm>
              <a:custGeom>
                <a:avLst/>
                <a:gdLst>
                  <a:gd name="T0" fmla="*/ 0 w 576"/>
                  <a:gd name="T1" fmla="*/ 0 h 2304"/>
                  <a:gd name="T2" fmla="*/ 0 w 576"/>
                  <a:gd name="T3" fmla="*/ 558 h 2304"/>
                  <a:gd name="T4" fmla="*/ 186 w 576"/>
                  <a:gd name="T5" fmla="*/ 745 h 2304"/>
                  <a:gd name="T6" fmla="*/ 186 w 576"/>
                  <a:gd name="T7" fmla="*/ 186 h 2304"/>
                  <a:gd name="T8" fmla="*/ 0 w 576"/>
                  <a:gd name="T9" fmla="*/ 0 h 2304"/>
                  <a:gd name="T10" fmla="*/ 0 60000 65536"/>
                  <a:gd name="T11" fmla="*/ 0 60000 65536"/>
                  <a:gd name="T12" fmla="*/ 0 60000 65536"/>
                  <a:gd name="T13" fmla="*/ 0 60000 65536"/>
                  <a:gd name="T14" fmla="*/ 0 60000 65536"/>
                  <a:gd name="T15" fmla="*/ 0 w 576"/>
                  <a:gd name="T16" fmla="*/ 0 h 2304"/>
                  <a:gd name="T17" fmla="*/ 576 w 576"/>
                  <a:gd name="T18" fmla="*/ 2304 h 2304"/>
                </a:gdLst>
                <a:ahLst/>
                <a:cxnLst>
                  <a:cxn ang="T10">
                    <a:pos x="T0" y="T1"/>
                  </a:cxn>
                  <a:cxn ang="T11">
                    <a:pos x="T2" y="T3"/>
                  </a:cxn>
                  <a:cxn ang="T12">
                    <a:pos x="T4" y="T5"/>
                  </a:cxn>
                  <a:cxn ang="T13">
                    <a:pos x="T6" y="T7"/>
                  </a:cxn>
                  <a:cxn ang="T14">
                    <a:pos x="T8" y="T9"/>
                  </a:cxn>
                </a:cxnLst>
                <a:rect l="T15" t="T16" r="T17" b="T18"/>
                <a:pathLst>
                  <a:path w="576" h="2304">
                    <a:moveTo>
                      <a:pt x="0" y="0"/>
                    </a:moveTo>
                    <a:lnTo>
                      <a:pt x="0" y="1728"/>
                    </a:lnTo>
                    <a:lnTo>
                      <a:pt x="576" y="2304"/>
                    </a:lnTo>
                    <a:lnTo>
                      <a:pt x="576" y="576"/>
                    </a:lnTo>
                    <a:lnTo>
                      <a:pt x="0" y="0"/>
                    </a:lnTo>
                    <a:close/>
                  </a:path>
                </a:pathLst>
              </a:custGeom>
              <a:solidFill>
                <a:srgbClr val="00587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3580" name="Text Box 25"/>
            <p:cNvSpPr>
              <a:spLocks noChangeArrowheads="1"/>
            </p:cNvSpPr>
            <p:nvPr/>
          </p:nvSpPr>
          <p:spPr bwMode="auto">
            <a:xfrm>
              <a:off x="757238" y="1687983"/>
              <a:ext cx="11160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600" b="1">
                  <a:solidFill>
                    <a:srgbClr val="FFFFFF"/>
                  </a:solidFill>
                  <a:latin typeface="微软雅黑" pitchFamily="34" charset="-122"/>
                  <a:ea typeface="微软雅黑" pitchFamily="34" charset="-122"/>
                  <a:sym typeface="微软雅黑" pitchFamily="34" charset="-122"/>
                </a:rPr>
                <a:t>填加标题</a:t>
              </a:r>
              <a:endParaRPr lang="en-US" sz="1600">
                <a:solidFill>
                  <a:srgbClr val="FFFFFF"/>
                </a:solidFill>
                <a:latin typeface="Arial Black" pitchFamily="34" charset="0"/>
                <a:sym typeface="Arial Black" pitchFamily="34" charset="0"/>
              </a:endParaRPr>
            </a:p>
          </p:txBody>
        </p:sp>
      </p:grpSp>
      <p:sp>
        <p:nvSpPr>
          <p:cNvPr id="24588" name="Arc 23"/>
          <p:cNvSpPr>
            <a:spLocks/>
          </p:cNvSpPr>
          <p:nvPr/>
        </p:nvSpPr>
        <p:spPr bwMode="auto">
          <a:xfrm>
            <a:off x="3373438" y="2030413"/>
            <a:ext cx="979487" cy="611187"/>
          </a:xfrm>
          <a:custGeom>
            <a:avLst/>
            <a:gdLst>
              <a:gd name="T0" fmla="*/ 8285 w 35703"/>
              <a:gd name="T1" fmla="*/ 16767643 h 22278"/>
              <a:gd name="T2" fmla="*/ 26871545 w 35703"/>
              <a:gd name="T3" fmla="*/ 3943909 h 22278"/>
              <a:gd name="T4" fmla="*/ 16257048 w 35703"/>
              <a:gd name="T5" fmla="*/ 16257333 h 22278"/>
              <a:gd name="T6" fmla="*/ 0 60000 65536"/>
              <a:gd name="T7" fmla="*/ 0 60000 65536"/>
              <a:gd name="T8" fmla="*/ 0 60000 65536"/>
              <a:gd name="T9" fmla="*/ 0 w 35703"/>
              <a:gd name="T10" fmla="*/ 0 h 22278"/>
              <a:gd name="T11" fmla="*/ 35703 w 35703"/>
              <a:gd name="T12" fmla="*/ 22278 h 22278"/>
            </a:gdLst>
            <a:ahLst/>
            <a:cxnLst>
              <a:cxn ang="T6">
                <a:pos x="T0" y="T1"/>
              </a:cxn>
              <a:cxn ang="T7">
                <a:pos x="T2" y="T3"/>
              </a:cxn>
              <a:cxn ang="T8">
                <a:pos x="T4" y="T5"/>
              </a:cxn>
            </a:cxnLst>
            <a:rect l="T9" t="T10" r="T11" b="T12"/>
            <a:pathLst>
              <a:path w="35703" h="22278">
                <a:moveTo>
                  <a:pt x="10" y="22278"/>
                </a:moveTo>
                <a:cubicBezTo>
                  <a:pt x="3" y="22052"/>
                  <a:pt x="0" y="21826"/>
                  <a:pt x="0" y="21600"/>
                </a:cubicBezTo>
                <a:cubicBezTo>
                  <a:pt x="0" y="9670"/>
                  <a:pt x="9670" y="0"/>
                  <a:pt x="21600" y="0"/>
                </a:cubicBezTo>
                <a:cubicBezTo>
                  <a:pt x="26777" y="-1"/>
                  <a:pt x="31781" y="1859"/>
                  <a:pt x="35703" y="5239"/>
                </a:cubicBezTo>
              </a:path>
              <a:path w="35703" h="22278">
                <a:moveTo>
                  <a:pt x="10" y="22278"/>
                </a:moveTo>
                <a:cubicBezTo>
                  <a:pt x="3" y="22052"/>
                  <a:pt x="0" y="21826"/>
                  <a:pt x="0" y="21600"/>
                </a:cubicBezTo>
                <a:cubicBezTo>
                  <a:pt x="0" y="9670"/>
                  <a:pt x="9670" y="0"/>
                  <a:pt x="21600" y="0"/>
                </a:cubicBezTo>
                <a:cubicBezTo>
                  <a:pt x="26777" y="-1"/>
                  <a:pt x="31781" y="1859"/>
                  <a:pt x="35703" y="5239"/>
                </a:cubicBezTo>
                <a:lnTo>
                  <a:pt x="21600" y="21600"/>
                </a:lnTo>
                <a:lnTo>
                  <a:pt x="10" y="22278"/>
                </a:lnTo>
                <a:close/>
              </a:path>
            </a:pathLst>
          </a:custGeom>
          <a:noFill/>
          <a:ln w="31750" cap="rnd" cmpd="sng">
            <a:solidFill>
              <a:schemeClr val="accent2"/>
            </a:solidFill>
            <a:prstDash val="sysDot"/>
            <a:bevel/>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24589" name="组合 41"/>
          <p:cNvGrpSpPr>
            <a:grpSpLocks/>
          </p:cNvGrpSpPr>
          <p:nvPr/>
        </p:nvGrpSpPr>
        <p:grpSpPr bwMode="auto">
          <a:xfrm>
            <a:off x="2316163" y="2914650"/>
            <a:ext cx="2079625" cy="1562100"/>
            <a:chOff x="0" y="0"/>
            <a:chExt cx="2079625" cy="1560513"/>
          </a:xfrm>
        </p:grpSpPr>
        <p:grpSp>
          <p:nvGrpSpPr>
            <p:cNvPr id="23574" name="Group 12"/>
            <p:cNvGrpSpPr>
              <a:grpSpLocks/>
            </p:cNvGrpSpPr>
            <p:nvPr/>
          </p:nvGrpSpPr>
          <p:grpSpPr bwMode="auto">
            <a:xfrm>
              <a:off x="0" y="0"/>
              <a:ext cx="2079625" cy="1560513"/>
              <a:chOff x="0" y="0"/>
              <a:chExt cx="1310" cy="983"/>
            </a:xfrm>
          </p:grpSpPr>
          <p:sp>
            <p:nvSpPr>
              <p:cNvPr id="23576" name="Freeform 13"/>
              <p:cNvSpPr>
                <a:spLocks noChangeArrowheads="1"/>
              </p:cNvSpPr>
              <p:nvPr/>
            </p:nvSpPr>
            <p:spPr bwMode="auto">
              <a:xfrm>
                <a:off x="0" y="0"/>
                <a:ext cx="1310" cy="328"/>
              </a:xfrm>
              <a:custGeom>
                <a:avLst/>
                <a:gdLst>
                  <a:gd name="T0" fmla="*/ 558 w 2304"/>
                  <a:gd name="T1" fmla="*/ 0 h 576"/>
                  <a:gd name="T2" fmla="*/ 0 w 2304"/>
                  <a:gd name="T3" fmla="*/ 0 h 576"/>
                  <a:gd name="T4" fmla="*/ 186 w 2304"/>
                  <a:gd name="T5" fmla="*/ 187 h 576"/>
                  <a:gd name="T6" fmla="*/ 745 w 2304"/>
                  <a:gd name="T7" fmla="*/ 187 h 576"/>
                  <a:gd name="T8" fmla="*/ 558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chemeClr val="accent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77" name="Rectangle 14"/>
              <p:cNvSpPr>
                <a:spLocks noChangeArrowheads="1"/>
              </p:cNvSpPr>
              <p:nvPr/>
            </p:nvSpPr>
            <p:spPr bwMode="auto">
              <a:xfrm>
                <a:off x="327" y="328"/>
                <a:ext cx="983" cy="655"/>
              </a:xfrm>
              <a:prstGeom prst="rect">
                <a:avLst/>
              </a:prstGeom>
              <a:solidFill>
                <a:schemeClr val="tx2"/>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sp>
            <p:nvSpPr>
              <p:cNvPr id="23578" name="Freeform 15"/>
              <p:cNvSpPr>
                <a:spLocks noChangeArrowheads="1"/>
              </p:cNvSpPr>
              <p:nvPr/>
            </p:nvSpPr>
            <p:spPr bwMode="auto">
              <a:xfrm>
                <a:off x="0" y="0"/>
                <a:ext cx="327" cy="983"/>
              </a:xfrm>
              <a:custGeom>
                <a:avLst/>
                <a:gdLst>
                  <a:gd name="T0" fmla="*/ 0 w 576"/>
                  <a:gd name="T1" fmla="*/ 0 h 1728"/>
                  <a:gd name="T2" fmla="*/ 0 w 576"/>
                  <a:gd name="T3" fmla="*/ 373 h 1728"/>
                  <a:gd name="T4" fmla="*/ 186 w 576"/>
                  <a:gd name="T5" fmla="*/ 559 h 1728"/>
                  <a:gd name="T6" fmla="*/ 186 w 576"/>
                  <a:gd name="T7" fmla="*/ 187 h 1728"/>
                  <a:gd name="T8" fmla="*/ 0 w 576"/>
                  <a:gd name="T9" fmla="*/ 0 h 1728"/>
                  <a:gd name="T10" fmla="*/ 0 60000 65536"/>
                  <a:gd name="T11" fmla="*/ 0 60000 65536"/>
                  <a:gd name="T12" fmla="*/ 0 60000 65536"/>
                  <a:gd name="T13" fmla="*/ 0 60000 65536"/>
                  <a:gd name="T14" fmla="*/ 0 60000 65536"/>
                  <a:gd name="T15" fmla="*/ 0 w 576"/>
                  <a:gd name="T16" fmla="*/ 0 h 1728"/>
                  <a:gd name="T17" fmla="*/ 576 w 576"/>
                  <a:gd name="T18" fmla="*/ 1728 h 1728"/>
                </a:gdLst>
                <a:ahLst/>
                <a:cxnLst>
                  <a:cxn ang="T10">
                    <a:pos x="T0" y="T1"/>
                  </a:cxn>
                  <a:cxn ang="T11">
                    <a:pos x="T2" y="T3"/>
                  </a:cxn>
                  <a:cxn ang="T12">
                    <a:pos x="T4" y="T5"/>
                  </a:cxn>
                  <a:cxn ang="T13">
                    <a:pos x="T6" y="T7"/>
                  </a:cxn>
                  <a:cxn ang="T14">
                    <a:pos x="T8" y="T9"/>
                  </a:cxn>
                </a:cxnLst>
                <a:rect l="T15" t="T16" r="T17" b="T18"/>
                <a:pathLst>
                  <a:path w="576" h="1728">
                    <a:moveTo>
                      <a:pt x="0" y="0"/>
                    </a:moveTo>
                    <a:lnTo>
                      <a:pt x="0" y="1152"/>
                    </a:lnTo>
                    <a:lnTo>
                      <a:pt x="576" y="1728"/>
                    </a:lnTo>
                    <a:lnTo>
                      <a:pt x="576" y="576"/>
                    </a:lnTo>
                    <a:lnTo>
                      <a:pt x="0" y="0"/>
                    </a:lnTo>
                    <a:close/>
                  </a:path>
                </a:pathLst>
              </a:custGeom>
              <a:solidFill>
                <a:srgbClr val="BF9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3575" name="Text Box 24"/>
            <p:cNvSpPr>
              <a:spLocks noChangeArrowheads="1"/>
            </p:cNvSpPr>
            <p:nvPr/>
          </p:nvSpPr>
          <p:spPr bwMode="auto">
            <a:xfrm>
              <a:off x="554037" y="1168871"/>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b="1">
                  <a:solidFill>
                    <a:srgbClr val="FFFFFF"/>
                  </a:solidFill>
                  <a:latin typeface="微软雅黑" pitchFamily="34" charset="-122"/>
                  <a:ea typeface="微软雅黑" pitchFamily="34" charset="-122"/>
                  <a:sym typeface="微软雅黑" pitchFamily="34" charset="-122"/>
                </a:rPr>
                <a:t> </a:t>
              </a:r>
              <a:r>
                <a:rPr lang="zh-CN" altLang="en-US" sz="1600" b="1">
                  <a:solidFill>
                    <a:srgbClr val="FFFFFF"/>
                  </a:solidFill>
                  <a:latin typeface="微软雅黑" pitchFamily="34" charset="-122"/>
                  <a:ea typeface="微软雅黑" pitchFamily="34" charset="-122"/>
                  <a:sym typeface="微软雅黑" pitchFamily="34" charset="-122"/>
                </a:rPr>
                <a:t>填加标题</a:t>
              </a:r>
              <a:endParaRPr lang="en-US" sz="1600">
                <a:solidFill>
                  <a:srgbClr val="FFFFFF"/>
                </a:solidFill>
                <a:latin typeface="Arial Black" pitchFamily="34" charset="0"/>
                <a:sym typeface="Arial Black" pitchFamily="34" charset="0"/>
              </a:endParaRPr>
            </a:p>
          </p:txBody>
        </p:sp>
      </p:grpSp>
      <p:grpSp>
        <p:nvGrpSpPr>
          <p:cNvPr id="24595" name="组合 47"/>
          <p:cNvGrpSpPr>
            <a:grpSpLocks/>
          </p:cNvGrpSpPr>
          <p:nvPr/>
        </p:nvGrpSpPr>
        <p:grpSpPr bwMode="auto">
          <a:xfrm>
            <a:off x="755650" y="3435350"/>
            <a:ext cx="2079625" cy="1041400"/>
            <a:chOff x="0" y="0"/>
            <a:chExt cx="2079625" cy="1039813"/>
          </a:xfrm>
        </p:grpSpPr>
        <p:grpSp>
          <p:nvGrpSpPr>
            <p:cNvPr id="23569" name="Group 16"/>
            <p:cNvGrpSpPr>
              <a:grpSpLocks/>
            </p:cNvGrpSpPr>
            <p:nvPr/>
          </p:nvGrpSpPr>
          <p:grpSpPr bwMode="auto">
            <a:xfrm>
              <a:off x="0" y="0"/>
              <a:ext cx="2079625" cy="1039813"/>
              <a:chOff x="0" y="0"/>
              <a:chExt cx="1310" cy="655"/>
            </a:xfrm>
          </p:grpSpPr>
          <p:sp>
            <p:nvSpPr>
              <p:cNvPr id="23571" name="Freeform 17"/>
              <p:cNvSpPr>
                <a:spLocks noChangeArrowheads="1"/>
              </p:cNvSpPr>
              <p:nvPr/>
            </p:nvSpPr>
            <p:spPr bwMode="auto">
              <a:xfrm>
                <a:off x="0" y="0"/>
                <a:ext cx="1310" cy="328"/>
              </a:xfrm>
              <a:custGeom>
                <a:avLst/>
                <a:gdLst>
                  <a:gd name="T0" fmla="*/ 558 w 2304"/>
                  <a:gd name="T1" fmla="*/ 0 h 576"/>
                  <a:gd name="T2" fmla="*/ 0 w 2304"/>
                  <a:gd name="T3" fmla="*/ 0 h 576"/>
                  <a:gd name="T4" fmla="*/ 186 w 2304"/>
                  <a:gd name="T5" fmla="*/ 187 h 576"/>
                  <a:gd name="T6" fmla="*/ 745 w 2304"/>
                  <a:gd name="T7" fmla="*/ 187 h 576"/>
                  <a:gd name="T8" fmla="*/ 558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72" name="Rectangle 18"/>
              <p:cNvSpPr>
                <a:spLocks noChangeArrowheads="1"/>
              </p:cNvSpPr>
              <p:nvPr/>
            </p:nvSpPr>
            <p:spPr bwMode="auto">
              <a:xfrm>
                <a:off x="327" y="328"/>
                <a:ext cx="983" cy="327"/>
              </a:xfrm>
              <a:prstGeom prst="rect">
                <a:avLst/>
              </a:prstGeom>
              <a:solidFill>
                <a:srgbClr val="BFBFBF"/>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sp>
            <p:nvSpPr>
              <p:cNvPr id="23573" name="Freeform 19"/>
              <p:cNvSpPr>
                <a:spLocks noChangeArrowheads="1"/>
              </p:cNvSpPr>
              <p:nvPr/>
            </p:nvSpPr>
            <p:spPr bwMode="auto">
              <a:xfrm>
                <a:off x="0" y="0"/>
                <a:ext cx="327" cy="655"/>
              </a:xfrm>
              <a:custGeom>
                <a:avLst/>
                <a:gdLst>
                  <a:gd name="T0" fmla="*/ 0 w 576"/>
                  <a:gd name="T1" fmla="*/ 0 h 1152"/>
                  <a:gd name="T2" fmla="*/ 0 w 576"/>
                  <a:gd name="T3" fmla="*/ 186 h 1152"/>
                  <a:gd name="T4" fmla="*/ 186 w 576"/>
                  <a:gd name="T5" fmla="*/ 372 h 1152"/>
                  <a:gd name="T6" fmla="*/ 186 w 576"/>
                  <a:gd name="T7" fmla="*/ 186 h 1152"/>
                  <a:gd name="T8" fmla="*/ 0 w 576"/>
                  <a:gd name="T9" fmla="*/ 0 h 1152"/>
                  <a:gd name="T10" fmla="*/ 0 60000 65536"/>
                  <a:gd name="T11" fmla="*/ 0 60000 65536"/>
                  <a:gd name="T12" fmla="*/ 0 60000 65536"/>
                  <a:gd name="T13" fmla="*/ 0 60000 65536"/>
                  <a:gd name="T14" fmla="*/ 0 60000 65536"/>
                  <a:gd name="T15" fmla="*/ 0 w 576"/>
                  <a:gd name="T16" fmla="*/ 0 h 1152"/>
                  <a:gd name="T17" fmla="*/ 576 w 576"/>
                  <a:gd name="T18" fmla="*/ 1152 h 1152"/>
                </a:gdLst>
                <a:ahLst/>
                <a:cxnLst>
                  <a:cxn ang="T10">
                    <a:pos x="T0" y="T1"/>
                  </a:cxn>
                  <a:cxn ang="T11">
                    <a:pos x="T2" y="T3"/>
                  </a:cxn>
                  <a:cxn ang="T12">
                    <a:pos x="T4" y="T5"/>
                  </a:cxn>
                  <a:cxn ang="T13">
                    <a:pos x="T6" y="T7"/>
                  </a:cxn>
                  <a:cxn ang="T14">
                    <a:pos x="T8" y="T9"/>
                  </a:cxn>
                </a:cxnLst>
                <a:rect l="T15" t="T16" r="T17" b="T18"/>
                <a:pathLst>
                  <a:path w="576" h="1152">
                    <a:moveTo>
                      <a:pt x="0" y="0"/>
                    </a:moveTo>
                    <a:lnTo>
                      <a:pt x="0" y="576"/>
                    </a:lnTo>
                    <a:lnTo>
                      <a:pt x="576" y="1152"/>
                    </a:lnTo>
                    <a:lnTo>
                      <a:pt x="576" y="576"/>
                    </a:lnTo>
                    <a:lnTo>
                      <a:pt x="0" y="0"/>
                    </a:lnTo>
                    <a:close/>
                  </a:path>
                </a:pathLst>
              </a:custGeom>
              <a:solidFill>
                <a:srgbClr val="9F9F9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3570" name="Text Box 26"/>
            <p:cNvSpPr>
              <a:spLocks noChangeArrowheads="1"/>
            </p:cNvSpPr>
            <p:nvPr/>
          </p:nvSpPr>
          <p:spPr bwMode="auto">
            <a:xfrm>
              <a:off x="720824" y="648171"/>
              <a:ext cx="12954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000" b="1">
                  <a:solidFill>
                    <a:srgbClr val="FFFFFF"/>
                  </a:solidFill>
                  <a:latin typeface="微软雅黑" pitchFamily="34" charset="-122"/>
                  <a:ea typeface="微软雅黑" pitchFamily="34" charset="-122"/>
                  <a:sym typeface="微软雅黑" pitchFamily="34" charset="-122"/>
                </a:rPr>
                <a:t>   </a:t>
              </a:r>
              <a:r>
                <a:rPr lang="zh-CN" altLang="en-US" sz="1600" b="1">
                  <a:solidFill>
                    <a:srgbClr val="FFFFFF"/>
                  </a:solidFill>
                  <a:latin typeface="微软雅黑" pitchFamily="34" charset="-122"/>
                  <a:ea typeface="微软雅黑" pitchFamily="34" charset="-122"/>
                  <a:sym typeface="微软雅黑" pitchFamily="34" charset="-122"/>
                </a:rPr>
                <a:t>填加标题</a:t>
              </a:r>
              <a:endParaRPr lang="en-US" sz="1600" b="1">
                <a:solidFill>
                  <a:srgbClr val="FFFFFF"/>
                </a:solidFill>
                <a:latin typeface="微软雅黑" pitchFamily="34" charset="-122"/>
                <a:ea typeface="微软雅黑" pitchFamily="34" charset="-122"/>
                <a:sym typeface="微软雅黑" pitchFamily="34" charset="-122"/>
              </a:endParaRPr>
            </a:p>
          </p:txBody>
        </p:sp>
      </p:grpSp>
      <p:sp>
        <p:nvSpPr>
          <p:cNvPr id="24601" name="Arc 28"/>
          <p:cNvSpPr>
            <a:spLocks/>
          </p:cNvSpPr>
          <p:nvPr/>
        </p:nvSpPr>
        <p:spPr bwMode="auto">
          <a:xfrm>
            <a:off x="2492375" y="2030413"/>
            <a:ext cx="593725" cy="636587"/>
          </a:xfrm>
          <a:custGeom>
            <a:avLst/>
            <a:gdLst>
              <a:gd name="T0" fmla="*/ 459367 w 21600"/>
              <a:gd name="T1" fmla="*/ 0 h 23193"/>
              <a:gd name="T2" fmla="*/ 16275294 w 21600"/>
              <a:gd name="T3" fmla="*/ 17472643 h 23193"/>
              <a:gd name="T4" fmla="*/ 0 w 21600"/>
              <a:gd name="T5" fmla="*/ 16265754 h 23193"/>
              <a:gd name="T6" fmla="*/ 0 60000 65536"/>
              <a:gd name="T7" fmla="*/ 0 60000 65536"/>
              <a:gd name="T8" fmla="*/ 0 60000 65536"/>
              <a:gd name="T9" fmla="*/ 0 w 21600"/>
              <a:gd name="T10" fmla="*/ 0 h 23193"/>
              <a:gd name="T11" fmla="*/ 21600 w 21600"/>
              <a:gd name="T12" fmla="*/ 23193 h 23193"/>
            </a:gdLst>
            <a:ahLst/>
            <a:cxnLst>
              <a:cxn ang="T6">
                <a:pos x="T0" y="T1"/>
              </a:cxn>
              <a:cxn ang="T7">
                <a:pos x="T2" y="T3"/>
              </a:cxn>
              <a:cxn ang="T8">
                <a:pos x="T4" y="T5"/>
              </a:cxn>
            </a:cxnLst>
            <a:rect l="T9" t="T10" r="T11" b="T12"/>
            <a:pathLst>
              <a:path w="21600" h="23193">
                <a:moveTo>
                  <a:pt x="608" y="-1"/>
                </a:moveTo>
                <a:cubicBezTo>
                  <a:pt x="12295" y="328"/>
                  <a:pt x="21600" y="9898"/>
                  <a:pt x="21600" y="21591"/>
                </a:cubicBezTo>
                <a:cubicBezTo>
                  <a:pt x="21600" y="22125"/>
                  <a:pt x="21580" y="22659"/>
                  <a:pt x="21540" y="23192"/>
                </a:cubicBezTo>
              </a:path>
              <a:path w="21600" h="23193">
                <a:moveTo>
                  <a:pt x="608" y="-1"/>
                </a:moveTo>
                <a:cubicBezTo>
                  <a:pt x="12295" y="328"/>
                  <a:pt x="21600" y="9898"/>
                  <a:pt x="21600" y="21591"/>
                </a:cubicBezTo>
                <a:cubicBezTo>
                  <a:pt x="21600" y="22125"/>
                  <a:pt x="21580" y="22659"/>
                  <a:pt x="21540" y="23192"/>
                </a:cubicBezTo>
                <a:lnTo>
                  <a:pt x="0" y="21591"/>
                </a:lnTo>
                <a:lnTo>
                  <a:pt x="608" y="-1"/>
                </a:lnTo>
                <a:close/>
              </a:path>
            </a:pathLst>
          </a:custGeom>
          <a:noFill/>
          <a:ln w="31750" cap="rnd" cmpd="sng">
            <a:solidFill>
              <a:srgbClr val="969696"/>
            </a:solidFill>
            <a:prstDash val="sysDot"/>
            <a:bevel/>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24602" name="Group 20"/>
          <p:cNvGrpSpPr>
            <a:grpSpLocks/>
          </p:cNvGrpSpPr>
          <p:nvPr/>
        </p:nvGrpSpPr>
        <p:grpSpPr bwMode="auto">
          <a:xfrm>
            <a:off x="1298575" y="1419225"/>
            <a:ext cx="952500" cy="2333625"/>
            <a:chOff x="0" y="0"/>
            <a:chExt cx="600" cy="1469"/>
          </a:xfrm>
        </p:grpSpPr>
        <p:sp>
          <p:nvSpPr>
            <p:cNvPr id="23567" name="Freeform 21"/>
            <p:cNvSpPr>
              <a:spLocks noChangeArrowheads="1"/>
            </p:cNvSpPr>
            <p:nvPr/>
          </p:nvSpPr>
          <p:spPr bwMode="auto">
            <a:xfrm>
              <a:off x="0" y="240"/>
              <a:ext cx="600" cy="1229"/>
            </a:xfrm>
            <a:custGeom>
              <a:avLst/>
              <a:gdLst>
                <a:gd name="T0" fmla="*/ 273 w 1054"/>
                <a:gd name="T1" fmla="*/ 0 h 2160"/>
                <a:gd name="T2" fmla="*/ 287 w 1054"/>
                <a:gd name="T3" fmla="*/ 1 h 2160"/>
                <a:gd name="T4" fmla="*/ 300 w 1054"/>
                <a:gd name="T5" fmla="*/ 5 h 2160"/>
                <a:gd name="T6" fmla="*/ 312 w 1054"/>
                <a:gd name="T7" fmla="*/ 11 h 2160"/>
                <a:gd name="T8" fmla="*/ 322 w 1054"/>
                <a:gd name="T9" fmla="*/ 20 h 2160"/>
                <a:gd name="T10" fmla="*/ 330 w 1054"/>
                <a:gd name="T11" fmla="*/ 30 h 2160"/>
                <a:gd name="T12" fmla="*/ 336 w 1054"/>
                <a:gd name="T13" fmla="*/ 42 h 2160"/>
                <a:gd name="T14" fmla="*/ 340 w 1054"/>
                <a:gd name="T15" fmla="*/ 55 h 2160"/>
                <a:gd name="T16" fmla="*/ 342 w 1054"/>
                <a:gd name="T17" fmla="*/ 68 h 2160"/>
                <a:gd name="T18" fmla="*/ 342 w 1054"/>
                <a:gd name="T19" fmla="*/ 290 h 2160"/>
                <a:gd name="T20" fmla="*/ 339 w 1054"/>
                <a:gd name="T21" fmla="*/ 303 h 2160"/>
                <a:gd name="T22" fmla="*/ 332 w 1054"/>
                <a:gd name="T23" fmla="*/ 314 h 2160"/>
                <a:gd name="T24" fmla="*/ 321 w 1054"/>
                <a:gd name="T25" fmla="*/ 321 h 2160"/>
                <a:gd name="T26" fmla="*/ 307 w 1054"/>
                <a:gd name="T27" fmla="*/ 324 h 2160"/>
                <a:gd name="T28" fmla="*/ 301 w 1054"/>
                <a:gd name="T29" fmla="*/ 323 h 2160"/>
                <a:gd name="T30" fmla="*/ 289 w 1054"/>
                <a:gd name="T31" fmla="*/ 318 h 2160"/>
                <a:gd name="T32" fmla="*/ 280 w 1054"/>
                <a:gd name="T33" fmla="*/ 309 h 2160"/>
                <a:gd name="T34" fmla="*/ 274 w 1054"/>
                <a:gd name="T35" fmla="*/ 296 h 2160"/>
                <a:gd name="T36" fmla="*/ 273 w 1054"/>
                <a:gd name="T37" fmla="*/ 85 h 2160"/>
                <a:gd name="T38" fmla="*/ 256 w 1054"/>
                <a:gd name="T39" fmla="*/ 661 h 2160"/>
                <a:gd name="T40" fmla="*/ 256 w 1054"/>
                <a:gd name="T41" fmla="*/ 665 h 2160"/>
                <a:gd name="T42" fmla="*/ 253 w 1054"/>
                <a:gd name="T43" fmla="*/ 675 h 2160"/>
                <a:gd name="T44" fmla="*/ 245 w 1054"/>
                <a:gd name="T45" fmla="*/ 688 h 2160"/>
                <a:gd name="T46" fmla="*/ 233 w 1054"/>
                <a:gd name="T47" fmla="*/ 696 h 2160"/>
                <a:gd name="T48" fmla="*/ 221 w 1054"/>
                <a:gd name="T49" fmla="*/ 699 h 2160"/>
                <a:gd name="T50" fmla="*/ 218 w 1054"/>
                <a:gd name="T51" fmla="*/ 699 h 2160"/>
                <a:gd name="T52" fmla="*/ 210 w 1054"/>
                <a:gd name="T53" fmla="*/ 698 h 2160"/>
                <a:gd name="T54" fmla="*/ 196 w 1054"/>
                <a:gd name="T55" fmla="*/ 692 h 2160"/>
                <a:gd name="T56" fmla="*/ 186 w 1054"/>
                <a:gd name="T57" fmla="*/ 682 h 2160"/>
                <a:gd name="T58" fmla="*/ 180 w 1054"/>
                <a:gd name="T59" fmla="*/ 668 h 2160"/>
                <a:gd name="T60" fmla="*/ 179 w 1054"/>
                <a:gd name="T61" fmla="*/ 661 h 2160"/>
                <a:gd name="T62" fmla="*/ 162 w 1054"/>
                <a:gd name="T63" fmla="*/ 324 h 2160"/>
                <a:gd name="T64" fmla="*/ 162 w 1054"/>
                <a:gd name="T65" fmla="*/ 661 h 2160"/>
                <a:gd name="T66" fmla="*/ 161 w 1054"/>
                <a:gd name="T67" fmla="*/ 668 h 2160"/>
                <a:gd name="T68" fmla="*/ 155 w 1054"/>
                <a:gd name="T69" fmla="*/ 682 h 2160"/>
                <a:gd name="T70" fmla="*/ 145 w 1054"/>
                <a:gd name="T71" fmla="*/ 692 h 2160"/>
                <a:gd name="T72" fmla="*/ 131 w 1054"/>
                <a:gd name="T73" fmla="*/ 698 h 2160"/>
                <a:gd name="T74" fmla="*/ 124 w 1054"/>
                <a:gd name="T75" fmla="*/ 699 h 2160"/>
                <a:gd name="T76" fmla="*/ 120 w 1054"/>
                <a:gd name="T77" fmla="*/ 699 h 2160"/>
                <a:gd name="T78" fmla="*/ 109 w 1054"/>
                <a:gd name="T79" fmla="*/ 696 h 2160"/>
                <a:gd name="T80" fmla="*/ 97 w 1054"/>
                <a:gd name="T81" fmla="*/ 688 h 2160"/>
                <a:gd name="T82" fmla="*/ 89 w 1054"/>
                <a:gd name="T83" fmla="*/ 675 h 2160"/>
                <a:gd name="T84" fmla="*/ 85 w 1054"/>
                <a:gd name="T85" fmla="*/ 665 h 2160"/>
                <a:gd name="T86" fmla="*/ 85 w 1054"/>
                <a:gd name="T87" fmla="*/ 85 h 2160"/>
                <a:gd name="T88" fmla="*/ 69 w 1054"/>
                <a:gd name="T89" fmla="*/ 290 h 2160"/>
                <a:gd name="T90" fmla="*/ 68 w 1054"/>
                <a:gd name="T91" fmla="*/ 296 h 2160"/>
                <a:gd name="T92" fmla="*/ 63 w 1054"/>
                <a:gd name="T93" fmla="*/ 309 h 2160"/>
                <a:gd name="T94" fmla="*/ 53 w 1054"/>
                <a:gd name="T95" fmla="*/ 318 h 2160"/>
                <a:gd name="T96" fmla="*/ 42 w 1054"/>
                <a:gd name="T97" fmla="*/ 323 h 2160"/>
                <a:gd name="T98" fmla="*/ 34 w 1054"/>
                <a:gd name="T99" fmla="*/ 324 h 2160"/>
                <a:gd name="T100" fmla="*/ 20 w 1054"/>
                <a:gd name="T101" fmla="*/ 321 h 2160"/>
                <a:gd name="T102" fmla="*/ 10 w 1054"/>
                <a:gd name="T103" fmla="*/ 314 h 2160"/>
                <a:gd name="T104" fmla="*/ 3 w 1054"/>
                <a:gd name="T105" fmla="*/ 303 h 2160"/>
                <a:gd name="T106" fmla="*/ 0 w 1054"/>
                <a:gd name="T107" fmla="*/ 290 h 2160"/>
                <a:gd name="T108" fmla="*/ 0 w 1054"/>
                <a:gd name="T109" fmla="*/ 68 h 2160"/>
                <a:gd name="T110" fmla="*/ 1 w 1054"/>
                <a:gd name="T111" fmla="*/ 55 h 2160"/>
                <a:gd name="T112" fmla="*/ 6 w 1054"/>
                <a:gd name="T113" fmla="*/ 42 h 2160"/>
                <a:gd name="T114" fmla="*/ 11 w 1054"/>
                <a:gd name="T115" fmla="*/ 30 h 2160"/>
                <a:gd name="T116" fmla="*/ 20 w 1054"/>
                <a:gd name="T117" fmla="*/ 20 h 2160"/>
                <a:gd name="T118" fmla="*/ 31 w 1054"/>
                <a:gd name="T119" fmla="*/ 11 h 2160"/>
                <a:gd name="T120" fmla="*/ 42 w 1054"/>
                <a:gd name="T121" fmla="*/ 5 h 2160"/>
                <a:gd name="T122" fmla="*/ 55 w 1054"/>
                <a:gd name="T123" fmla="*/ 1 h 2160"/>
                <a:gd name="T124" fmla="*/ 69 w 1054"/>
                <a:gd name="T125" fmla="*/ 0 h 21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54"/>
                <a:gd name="T190" fmla="*/ 0 h 2160"/>
                <a:gd name="T191" fmla="*/ 1054 w 1054"/>
                <a:gd name="T192" fmla="*/ 2160 h 216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54" h="2160">
                  <a:moveTo>
                    <a:pt x="844" y="0"/>
                  </a:moveTo>
                  <a:lnTo>
                    <a:pt x="844" y="0"/>
                  </a:lnTo>
                  <a:lnTo>
                    <a:pt x="864" y="0"/>
                  </a:lnTo>
                  <a:lnTo>
                    <a:pt x="886" y="4"/>
                  </a:lnTo>
                  <a:lnTo>
                    <a:pt x="906" y="8"/>
                  </a:lnTo>
                  <a:lnTo>
                    <a:pt x="926" y="16"/>
                  </a:lnTo>
                  <a:lnTo>
                    <a:pt x="944" y="24"/>
                  </a:lnTo>
                  <a:lnTo>
                    <a:pt x="962" y="36"/>
                  </a:lnTo>
                  <a:lnTo>
                    <a:pt x="978" y="48"/>
                  </a:lnTo>
                  <a:lnTo>
                    <a:pt x="992" y="62"/>
                  </a:lnTo>
                  <a:lnTo>
                    <a:pt x="1006" y="76"/>
                  </a:lnTo>
                  <a:lnTo>
                    <a:pt x="1018" y="92"/>
                  </a:lnTo>
                  <a:lnTo>
                    <a:pt x="1028" y="110"/>
                  </a:lnTo>
                  <a:lnTo>
                    <a:pt x="1038" y="128"/>
                  </a:lnTo>
                  <a:lnTo>
                    <a:pt x="1044" y="148"/>
                  </a:lnTo>
                  <a:lnTo>
                    <a:pt x="1050" y="168"/>
                  </a:lnTo>
                  <a:lnTo>
                    <a:pt x="1052" y="188"/>
                  </a:lnTo>
                  <a:lnTo>
                    <a:pt x="1054" y="210"/>
                  </a:lnTo>
                  <a:lnTo>
                    <a:pt x="1054" y="894"/>
                  </a:lnTo>
                  <a:lnTo>
                    <a:pt x="1052" y="916"/>
                  </a:lnTo>
                  <a:lnTo>
                    <a:pt x="1046" y="936"/>
                  </a:lnTo>
                  <a:lnTo>
                    <a:pt x="1036" y="954"/>
                  </a:lnTo>
                  <a:lnTo>
                    <a:pt x="1024" y="970"/>
                  </a:lnTo>
                  <a:lnTo>
                    <a:pt x="1008" y="982"/>
                  </a:lnTo>
                  <a:lnTo>
                    <a:pt x="990" y="992"/>
                  </a:lnTo>
                  <a:lnTo>
                    <a:pt x="970" y="998"/>
                  </a:lnTo>
                  <a:lnTo>
                    <a:pt x="948" y="1000"/>
                  </a:lnTo>
                  <a:lnTo>
                    <a:pt x="928" y="998"/>
                  </a:lnTo>
                  <a:lnTo>
                    <a:pt x="908" y="992"/>
                  </a:lnTo>
                  <a:lnTo>
                    <a:pt x="890" y="982"/>
                  </a:lnTo>
                  <a:lnTo>
                    <a:pt x="874" y="970"/>
                  </a:lnTo>
                  <a:lnTo>
                    <a:pt x="862" y="954"/>
                  </a:lnTo>
                  <a:lnTo>
                    <a:pt x="852" y="936"/>
                  </a:lnTo>
                  <a:lnTo>
                    <a:pt x="846" y="916"/>
                  </a:lnTo>
                  <a:lnTo>
                    <a:pt x="844" y="894"/>
                  </a:lnTo>
                  <a:lnTo>
                    <a:pt x="844" y="262"/>
                  </a:lnTo>
                  <a:lnTo>
                    <a:pt x="790" y="262"/>
                  </a:lnTo>
                  <a:lnTo>
                    <a:pt x="790" y="2040"/>
                  </a:lnTo>
                  <a:lnTo>
                    <a:pt x="790" y="2052"/>
                  </a:lnTo>
                  <a:lnTo>
                    <a:pt x="788" y="2064"/>
                  </a:lnTo>
                  <a:lnTo>
                    <a:pt x="782" y="2086"/>
                  </a:lnTo>
                  <a:lnTo>
                    <a:pt x="770" y="2106"/>
                  </a:lnTo>
                  <a:lnTo>
                    <a:pt x="756" y="2124"/>
                  </a:lnTo>
                  <a:lnTo>
                    <a:pt x="738" y="2138"/>
                  </a:lnTo>
                  <a:lnTo>
                    <a:pt x="718" y="2150"/>
                  </a:lnTo>
                  <a:lnTo>
                    <a:pt x="696" y="2156"/>
                  </a:lnTo>
                  <a:lnTo>
                    <a:pt x="684" y="2158"/>
                  </a:lnTo>
                  <a:lnTo>
                    <a:pt x="672" y="2160"/>
                  </a:lnTo>
                  <a:lnTo>
                    <a:pt x="660" y="2158"/>
                  </a:lnTo>
                  <a:lnTo>
                    <a:pt x="648" y="2156"/>
                  </a:lnTo>
                  <a:lnTo>
                    <a:pt x="626" y="2150"/>
                  </a:lnTo>
                  <a:lnTo>
                    <a:pt x="606" y="2138"/>
                  </a:lnTo>
                  <a:lnTo>
                    <a:pt x="588" y="2124"/>
                  </a:lnTo>
                  <a:lnTo>
                    <a:pt x="574" y="2106"/>
                  </a:lnTo>
                  <a:lnTo>
                    <a:pt x="562" y="2086"/>
                  </a:lnTo>
                  <a:lnTo>
                    <a:pt x="556" y="2064"/>
                  </a:lnTo>
                  <a:lnTo>
                    <a:pt x="554" y="2052"/>
                  </a:lnTo>
                  <a:lnTo>
                    <a:pt x="554" y="2040"/>
                  </a:lnTo>
                  <a:lnTo>
                    <a:pt x="554" y="1000"/>
                  </a:lnTo>
                  <a:lnTo>
                    <a:pt x="500" y="1000"/>
                  </a:lnTo>
                  <a:lnTo>
                    <a:pt x="500" y="2040"/>
                  </a:lnTo>
                  <a:lnTo>
                    <a:pt x="500" y="2052"/>
                  </a:lnTo>
                  <a:lnTo>
                    <a:pt x="498" y="2064"/>
                  </a:lnTo>
                  <a:lnTo>
                    <a:pt x="492" y="2086"/>
                  </a:lnTo>
                  <a:lnTo>
                    <a:pt x="480" y="2106"/>
                  </a:lnTo>
                  <a:lnTo>
                    <a:pt x="466" y="2124"/>
                  </a:lnTo>
                  <a:lnTo>
                    <a:pt x="448" y="2138"/>
                  </a:lnTo>
                  <a:lnTo>
                    <a:pt x="428" y="2150"/>
                  </a:lnTo>
                  <a:lnTo>
                    <a:pt x="406" y="2156"/>
                  </a:lnTo>
                  <a:lnTo>
                    <a:pt x="394" y="2158"/>
                  </a:lnTo>
                  <a:lnTo>
                    <a:pt x="382" y="2160"/>
                  </a:lnTo>
                  <a:lnTo>
                    <a:pt x="370" y="2158"/>
                  </a:lnTo>
                  <a:lnTo>
                    <a:pt x="358" y="2156"/>
                  </a:lnTo>
                  <a:lnTo>
                    <a:pt x="336" y="2150"/>
                  </a:lnTo>
                  <a:lnTo>
                    <a:pt x="316" y="2138"/>
                  </a:lnTo>
                  <a:lnTo>
                    <a:pt x="298" y="2124"/>
                  </a:lnTo>
                  <a:lnTo>
                    <a:pt x="284" y="2106"/>
                  </a:lnTo>
                  <a:lnTo>
                    <a:pt x="274" y="2086"/>
                  </a:lnTo>
                  <a:lnTo>
                    <a:pt x="266" y="2064"/>
                  </a:lnTo>
                  <a:lnTo>
                    <a:pt x="264" y="2052"/>
                  </a:lnTo>
                  <a:lnTo>
                    <a:pt x="264" y="2040"/>
                  </a:lnTo>
                  <a:lnTo>
                    <a:pt x="264" y="262"/>
                  </a:lnTo>
                  <a:lnTo>
                    <a:pt x="212" y="262"/>
                  </a:lnTo>
                  <a:lnTo>
                    <a:pt x="212" y="894"/>
                  </a:lnTo>
                  <a:lnTo>
                    <a:pt x="210" y="916"/>
                  </a:lnTo>
                  <a:lnTo>
                    <a:pt x="202" y="936"/>
                  </a:lnTo>
                  <a:lnTo>
                    <a:pt x="194" y="954"/>
                  </a:lnTo>
                  <a:lnTo>
                    <a:pt x="180" y="970"/>
                  </a:lnTo>
                  <a:lnTo>
                    <a:pt x="164" y="982"/>
                  </a:lnTo>
                  <a:lnTo>
                    <a:pt x="146" y="992"/>
                  </a:lnTo>
                  <a:lnTo>
                    <a:pt x="128" y="998"/>
                  </a:lnTo>
                  <a:lnTo>
                    <a:pt x="106" y="1000"/>
                  </a:lnTo>
                  <a:lnTo>
                    <a:pt x="84" y="998"/>
                  </a:lnTo>
                  <a:lnTo>
                    <a:pt x="64" y="992"/>
                  </a:lnTo>
                  <a:lnTo>
                    <a:pt x="46" y="982"/>
                  </a:lnTo>
                  <a:lnTo>
                    <a:pt x="32" y="970"/>
                  </a:lnTo>
                  <a:lnTo>
                    <a:pt x="18" y="954"/>
                  </a:lnTo>
                  <a:lnTo>
                    <a:pt x="8" y="936"/>
                  </a:lnTo>
                  <a:lnTo>
                    <a:pt x="2" y="916"/>
                  </a:lnTo>
                  <a:lnTo>
                    <a:pt x="0" y="894"/>
                  </a:lnTo>
                  <a:lnTo>
                    <a:pt x="0" y="210"/>
                  </a:lnTo>
                  <a:lnTo>
                    <a:pt x="2" y="188"/>
                  </a:lnTo>
                  <a:lnTo>
                    <a:pt x="4" y="168"/>
                  </a:lnTo>
                  <a:lnTo>
                    <a:pt x="10" y="148"/>
                  </a:lnTo>
                  <a:lnTo>
                    <a:pt x="18" y="128"/>
                  </a:lnTo>
                  <a:lnTo>
                    <a:pt x="26" y="110"/>
                  </a:lnTo>
                  <a:lnTo>
                    <a:pt x="36" y="92"/>
                  </a:lnTo>
                  <a:lnTo>
                    <a:pt x="48" y="76"/>
                  </a:lnTo>
                  <a:lnTo>
                    <a:pt x="62" y="62"/>
                  </a:lnTo>
                  <a:lnTo>
                    <a:pt x="78" y="48"/>
                  </a:lnTo>
                  <a:lnTo>
                    <a:pt x="94" y="36"/>
                  </a:lnTo>
                  <a:lnTo>
                    <a:pt x="110" y="24"/>
                  </a:lnTo>
                  <a:lnTo>
                    <a:pt x="130" y="16"/>
                  </a:lnTo>
                  <a:lnTo>
                    <a:pt x="148" y="8"/>
                  </a:lnTo>
                  <a:lnTo>
                    <a:pt x="168" y="4"/>
                  </a:lnTo>
                  <a:lnTo>
                    <a:pt x="190" y="0"/>
                  </a:lnTo>
                  <a:lnTo>
                    <a:pt x="212" y="0"/>
                  </a:lnTo>
                  <a:lnTo>
                    <a:pt x="844" y="0"/>
                  </a:lnTo>
                  <a:close/>
                </a:path>
              </a:pathLst>
            </a:custGeom>
            <a:solidFill>
              <a:srgbClr val="FFFFFF">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68" name="Freeform 22"/>
            <p:cNvSpPr>
              <a:spLocks noChangeArrowheads="1"/>
            </p:cNvSpPr>
            <p:nvPr/>
          </p:nvSpPr>
          <p:spPr bwMode="auto">
            <a:xfrm>
              <a:off x="195" y="0"/>
              <a:ext cx="210" cy="210"/>
            </a:xfrm>
            <a:custGeom>
              <a:avLst/>
              <a:gdLst>
                <a:gd name="T0" fmla="*/ 119 w 370"/>
                <a:gd name="T1" fmla="*/ 60 h 368"/>
                <a:gd name="T2" fmla="*/ 118 w 370"/>
                <a:gd name="T3" fmla="*/ 72 h 368"/>
                <a:gd name="T4" fmla="*/ 115 w 370"/>
                <a:gd name="T5" fmla="*/ 83 h 368"/>
                <a:gd name="T6" fmla="*/ 109 w 370"/>
                <a:gd name="T7" fmla="*/ 94 h 368"/>
                <a:gd name="T8" fmla="*/ 102 w 370"/>
                <a:gd name="T9" fmla="*/ 102 h 368"/>
                <a:gd name="T10" fmla="*/ 93 w 370"/>
                <a:gd name="T11" fmla="*/ 110 h 368"/>
                <a:gd name="T12" fmla="*/ 82 w 370"/>
                <a:gd name="T13" fmla="*/ 115 h 368"/>
                <a:gd name="T14" fmla="*/ 72 w 370"/>
                <a:gd name="T15" fmla="*/ 119 h 368"/>
                <a:gd name="T16" fmla="*/ 60 w 370"/>
                <a:gd name="T17" fmla="*/ 120 h 368"/>
                <a:gd name="T18" fmla="*/ 53 w 370"/>
                <a:gd name="T19" fmla="*/ 120 h 368"/>
                <a:gd name="T20" fmla="*/ 42 w 370"/>
                <a:gd name="T21" fmla="*/ 117 h 368"/>
                <a:gd name="T22" fmla="*/ 32 w 370"/>
                <a:gd name="T23" fmla="*/ 112 h 368"/>
                <a:gd name="T24" fmla="*/ 22 w 370"/>
                <a:gd name="T25" fmla="*/ 106 h 368"/>
                <a:gd name="T26" fmla="*/ 14 w 370"/>
                <a:gd name="T27" fmla="*/ 98 h 368"/>
                <a:gd name="T28" fmla="*/ 8 w 370"/>
                <a:gd name="T29" fmla="*/ 88 h 368"/>
                <a:gd name="T30" fmla="*/ 3 w 370"/>
                <a:gd name="T31" fmla="*/ 78 h 368"/>
                <a:gd name="T32" fmla="*/ 1 w 370"/>
                <a:gd name="T33" fmla="*/ 66 h 368"/>
                <a:gd name="T34" fmla="*/ 0 w 370"/>
                <a:gd name="T35" fmla="*/ 60 h 368"/>
                <a:gd name="T36" fmla="*/ 1 w 370"/>
                <a:gd name="T37" fmla="*/ 48 h 368"/>
                <a:gd name="T38" fmla="*/ 5 w 370"/>
                <a:gd name="T39" fmla="*/ 37 h 368"/>
                <a:gd name="T40" fmla="*/ 10 w 370"/>
                <a:gd name="T41" fmla="*/ 27 h 368"/>
                <a:gd name="T42" fmla="*/ 18 w 370"/>
                <a:gd name="T43" fmla="*/ 18 h 368"/>
                <a:gd name="T44" fmla="*/ 27 w 370"/>
                <a:gd name="T45" fmla="*/ 10 h 368"/>
                <a:gd name="T46" fmla="*/ 37 w 370"/>
                <a:gd name="T47" fmla="*/ 5 h 368"/>
                <a:gd name="T48" fmla="*/ 48 w 370"/>
                <a:gd name="T49" fmla="*/ 1 h 368"/>
                <a:gd name="T50" fmla="*/ 60 w 370"/>
                <a:gd name="T51" fmla="*/ 0 h 368"/>
                <a:gd name="T52" fmla="*/ 66 w 370"/>
                <a:gd name="T53" fmla="*/ 0 h 368"/>
                <a:gd name="T54" fmla="*/ 77 w 370"/>
                <a:gd name="T55" fmla="*/ 3 h 368"/>
                <a:gd name="T56" fmla="*/ 89 w 370"/>
                <a:gd name="T57" fmla="*/ 7 h 368"/>
                <a:gd name="T58" fmla="*/ 97 w 370"/>
                <a:gd name="T59" fmla="*/ 14 h 368"/>
                <a:gd name="T60" fmla="*/ 106 w 370"/>
                <a:gd name="T61" fmla="*/ 22 h 368"/>
                <a:gd name="T62" fmla="*/ 112 w 370"/>
                <a:gd name="T63" fmla="*/ 31 h 368"/>
                <a:gd name="T64" fmla="*/ 116 w 370"/>
                <a:gd name="T65" fmla="*/ 42 h 368"/>
                <a:gd name="T66" fmla="*/ 119 w 370"/>
                <a:gd name="T67" fmla="*/ 54 h 368"/>
                <a:gd name="T68" fmla="*/ 119 w 370"/>
                <a:gd name="T69" fmla="*/ 60 h 3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70"/>
                <a:gd name="T106" fmla="*/ 0 h 368"/>
                <a:gd name="T107" fmla="*/ 370 w 370"/>
                <a:gd name="T108" fmla="*/ 368 h 3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70" h="368">
                  <a:moveTo>
                    <a:pt x="370" y="184"/>
                  </a:moveTo>
                  <a:lnTo>
                    <a:pt x="370" y="184"/>
                  </a:lnTo>
                  <a:lnTo>
                    <a:pt x="368" y="204"/>
                  </a:lnTo>
                  <a:lnTo>
                    <a:pt x="366" y="222"/>
                  </a:lnTo>
                  <a:lnTo>
                    <a:pt x="362" y="240"/>
                  </a:lnTo>
                  <a:lnTo>
                    <a:pt x="356" y="256"/>
                  </a:lnTo>
                  <a:lnTo>
                    <a:pt x="348" y="272"/>
                  </a:lnTo>
                  <a:lnTo>
                    <a:pt x="338" y="288"/>
                  </a:lnTo>
                  <a:lnTo>
                    <a:pt x="328" y="302"/>
                  </a:lnTo>
                  <a:lnTo>
                    <a:pt x="316" y="314"/>
                  </a:lnTo>
                  <a:lnTo>
                    <a:pt x="302" y="326"/>
                  </a:lnTo>
                  <a:lnTo>
                    <a:pt x="288" y="338"/>
                  </a:lnTo>
                  <a:lnTo>
                    <a:pt x="274" y="346"/>
                  </a:lnTo>
                  <a:lnTo>
                    <a:pt x="256" y="354"/>
                  </a:lnTo>
                  <a:lnTo>
                    <a:pt x="240" y="360"/>
                  </a:lnTo>
                  <a:lnTo>
                    <a:pt x="222" y="364"/>
                  </a:lnTo>
                  <a:lnTo>
                    <a:pt x="204" y="368"/>
                  </a:lnTo>
                  <a:lnTo>
                    <a:pt x="186" y="368"/>
                  </a:lnTo>
                  <a:lnTo>
                    <a:pt x="166" y="368"/>
                  </a:lnTo>
                  <a:lnTo>
                    <a:pt x="148" y="364"/>
                  </a:lnTo>
                  <a:lnTo>
                    <a:pt x="130" y="360"/>
                  </a:lnTo>
                  <a:lnTo>
                    <a:pt x="114" y="354"/>
                  </a:lnTo>
                  <a:lnTo>
                    <a:pt x="98" y="346"/>
                  </a:lnTo>
                  <a:lnTo>
                    <a:pt x="82" y="338"/>
                  </a:lnTo>
                  <a:lnTo>
                    <a:pt x="68" y="326"/>
                  </a:lnTo>
                  <a:lnTo>
                    <a:pt x="54" y="314"/>
                  </a:lnTo>
                  <a:lnTo>
                    <a:pt x="42" y="302"/>
                  </a:lnTo>
                  <a:lnTo>
                    <a:pt x="32" y="288"/>
                  </a:lnTo>
                  <a:lnTo>
                    <a:pt x="24" y="272"/>
                  </a:lnTo>
                  <a:lnTo>
                    <a:pt x="16" y="256"/>
                  </a:lnTo>
                  <a:lnTo>
                    <a:pt x="10" y="240"/>
                  </a:lnTo>
                  <a:lnTo>
                    <a:pt x="4" y="222"/>
                  </a:lnTo>
                  <a:lnTo>
                    <a:pt x="2" y="204"/>
                  </a:lnTo>
                  <a:lnTo>
                    <a:pt x="0" y="184"/>
                  </a:lnTo>
                  <a:lnTo>
                    <a:pt x="2" y="166"/>
                  </a:lnTo>
                  <a:lnTo>
                    <a:pt x="4" y="148"/>
                  </a:lnTo>
                  <a:lnTo>
                    <a:pt x="10" y="130"/>
                  </a:lnTo>
                  <a:lnTo>
                    <a:pt x="16" y="112"/>
                  </a:lnTo>
                  <a:lnTo>
                    <a:pt x="24" y="96"/>
                  </a:lnTo>
                  <a:lnTo>
                    <a:pt x="32" y="82"/>
                  </a:lnTo>
                  <a:lnTo>
                    <a:pt x="42" y="68"/>
                  </a:lnTo>
                  <a:lnTo>
                    <a:pt x="54" y="54"/>
                  </a:lnTo>
                  <a:lnTo>
                    <a:pt x="68" y="42"/>
                  </a:lnTo>
                  <a:lnTo>
                    <a:pt x="82" y="32"/>
                  </a:lnTo>
                  <a:lnTo>
                    <a:pt x="98" y="22"/>
                  </a:lnTo>
                  <a:lnTo>
                    <a:pt x="114" y="14"/>
                  </a:lnTo>
                  <a:lnTo>
                    <a:pt x="130" y="8"/>
                  </a:lnTo>
                  <a:lnTo>
                    <a:pt x="148" y="4"/>
                  </a:lnTo>
                  <a:lnTo>
                    <a:pt x="166" y="0"/>
                  </a:lnTo>
                  <a:lnTo>
                    <a:pt x="186" y="0"/>
                  </a:lnTo>
                  <a:lnTo>
                    <a:pt x="204" y="0"/>
                  </a:lnTo>
                  <a:lnTo>
                    <a:pt x="222" y="4"/>
                  </a:lnTo>
                  <a:lnTo>
                    <a:pt x="240" y="8"/>
                  </a:lnTo>
                  <a:lnTo>
                    <a:pt x="256" y="14"/>
                  </a:lnTo>
                  <a:lnTo>
                    <a:pt x="274" y="22"/>
                  </a:lnTo>
                  <a:lnTo>
                    <a:pt x="288" y="32"/>
                  </a:lnTo>
                  <a:lnTo>
                    <a:pt x="302" y="42"/>
                  </a:lnTo>
                  <a:lnTo>
                    <a:pt x="316" y="54"/>
                  </a:lnTo>
                  <a:lnTo>
                    <a:pt x="328" y="68"/>
                  </a:lnTo>
                  <a:lnTo>
                    <a:pt x="338" y="82"/>
                  </a:lnTo>
                  <a:lnTo>
                    <a:pt x="348" y="96"/>
                  </a:lnTo>
                  <a:lnTo>
                    <a:pt x="356" y="112"/>
                  </a:lnTo>
                  <a:lnTo>
                    <a:pt x="362" y="130"/>
                  </a:lnTo>
                  <a:lnTo>
                    <a:pt x="366" y="148"/>
                  </a:lnTo>
                  <a:lnTo>
                    <a:pt x="368" y="166"/>
                  </a:lnTo>
                  <a:lnTo>
                    <a:pt x="370" y="184"/>
                  </a:lnTo>
                  <a:close/>
                </a:path>
              </a:pathLst>
            </a:custGeom>
            <a:solidFill>
              <a:srgbClr val="FFFFFF">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4605" name="组合 59"/>
          <p:cNvGrpSpPr>
            <a:grpSpLocks/>
          </p:cNvGrpSpPr>
          <p:nvPr/>
        </p:nvGrpSpPr>
        <p:grpSpPr bwMode="auto">
          <a:xfrm>
            <a:off x="6264275" y="1276350"/>
            <a:ext cx="2484438" cy="3195638"/>
            <a:chOff x="0" y="0"/>
            <a:chExt cx="2088232" cy="2687455"/>
          </a:xfrm>
        </p:grpSpPr>
        <p:sp>
          <p:nvSpPr>
            <p:cNvPr id="23565" name="圆角矩形 60"/>
            <p:cNvSpPr>
              <a:spLocks noChangeArrowheads="1"/>
            </p:cNvSpPr>
            <p:nvPr/>
          </p:nvSpPr>
          <p:spPr bwMode="auto">
            <a:xfrm>
              <a:off x="0" y="0"/>
              <a:ext cx="2088232" cy="432048"/>
            </a:xfrm>
            <a:prstGeom prst="roundRect">
              <a:avLst>
                <a:gd name="adj" fmla="val 0"/>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1700" b="1">
                  <a:solidFill>
                    <a:srgbClr val="FFFFFF"/>
                  </a:solidFill>
                  <a:latin typeface="微软雅黑" pitchFamily="34" charset="-122"/>
                  <a:ea typeface="微软雅黑" pitchFamily="34" charset="-122"/>
                  <a:sym typeface="微软雅黑" pitchFamily="34" charset="-122"/>
                </a:rPr>
                <a:t>单击此处添加标题</a:t>
              </a:r>
            </a:p>
          </p:txBody>
        </p:sp>
        <p:sp>
          <p:nvSpPr>
            <p:cNvPr id="23566" name="矩形 61"/>
            <p:cNvSpPr>
              <a:spLocks noChangeArrowheads="1"/>
            </p:cNvSpPr>
            <p:nvPr/>
          </p:nvSpPr>
          <p:spPr bwMode="auto">
            <a:xfrm>
              <a:off x="0" y="432047"/>
              <a:ext cx="2088232" cy="2255408"/>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p>
          </p:txBody>
        </p:sp>
      </p:gr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p:cTn id="7" dur="500" fill="hold"/>
                                        <p:tgtEl>
                                          <p:spTgt spid="24578"/>
                                        </p:tgtEl>
                                        <p:attrNameLst>
                                          <p:attrName>ppt_x</p:attrName>
                                        </p:attrNameLst>
                                      </p:cBhvr>
                                      <p:tavLst>
                                        <p:tav tm="0">
                                          <p:val>
                                            <p:strVal val="0-#ppt_w/2"/>
                                          </p:val>
                                        </p:tav>
                                        <p:tav tm="100000">
                                          <p:val>
                                            <p:strVal val="#ppt_x"/>
                                          </p:val>
                                        </p:tav>
                                      </p:tavLst>
                                    </p:anim>
                                    <p:anim calcmode="lin" valueType="num">
                                      <p:cBhvr>
                                        <p:cTn id="8" dur="500" fill="hold"/>
                                        <p:tgtEl>
                                          <p:spTgt spid="2457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4579"/>
                                        </p:tgtEl>
                                        <p:attrNameLst>
                                          <p:attrName>style.visibility</p:attrName>
                                        </p:attrNameLst>
                                      </p:cBhvr>
                                      <p:to>
                                        <p:strVal val="visible"/>
                                      </p:to>
                                    </p:set>
                                    <p:anim calcmode="lin" valueType="num">
                                      <p:cBhvr>
                                        <p:cTn id="13" dur="500" fill="hold"/>
                                        <p:tgtEl>
                                          <p:spTgt spid="24579"/>
                                        </p:tgtEl>
                                        <p:attrNameLst>
                                          <p:attrName>ppt_x</p:attrName>
                                        </p:attrNameLst>
                                      </p:cBhvr>
                                      <p:tavLst>
                                        <p:tav tm="0">
                                          <p:val>
                                            <p:strVal val="0-#ppt_w/2"/>
                                          </p:val>
                                        </p:tav>
                                        <p:tav tm="100000">
                                          <p:val>
                                            <p:strVal val="#ppt_x"/>
                                          </p:val>
                                        </p:tav>
                                      </p:tavLst>
                                    </p:anim>
                                    <p:anim calcmode="lin" valueType="num">
                                      <p:cBhvr>
                                        <p:cTn id="14" dur="500" fill="hold"/>
                                        <p:tgtEl>
                                          <p:spTgt spid="24579"/>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4580"/>
                                        </p:tgtEl>
                                        <p:attrNameLst>
                                          <p:attrName>style.visibility</p:attrName>
                                        </p:attrNameLst>
                                      </p:cBhvr>
                                      <p:to>
                                        <p:strVal val="visible"/>
                                      </p:to>
                                    </p:set>
                                    <p:anim calcmode="lin" valueType="num">
                                      <p:cBhvr>
                                        <p:cTn id="18" dur="500" fill="hold"/>
                                        <p:tgtEl>
                                          <p:spTgt spid="24580"/>
                                        </p:tgtEl>
                                        <p:attrNameLst>
                                          <p:attrName>ppt_x</p:attrName>
                                        </p:attrNameLst>
                                      </p:cBhvr>
                                      <p:tavLst>
                                        <p:tav tm="0">
                                          <p:val>
                                            <p:strVal val="1+#ppt_w/2"/>
                                          </p:val>
                                        </p:tav>
                                        <p:tav tm="100000">
                                          <p:val>
                                            <p:strVal val="#ppt_x"/>
                                          </p:val>
                                        </p:tav>
                                      </p:tavLst>
                                    </p:anim>
                                    <p:anim calcmode="lin" valueType="num">
                                      <p:cBhvr>
                                        <p:cTn id="19" dur="500" fill="hold"/>
                                        <p:tgtEl>
                                          <p:spTgt spid="24580"/>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4581"/>
                                        </p:tgtEl>
                                        <p:attrNameLst>
                                          <p:attrName>style.visibility</p:attrName>
                                        </p:attrNameLst>
                                      </p:cBhvr>
                                      <p:to>
                                        <p:strVal val="visible"/>
                                      </p:to>
                                    </p:set>
                                    <p:anim calcmode="lin" valueType="num">
                                      <p:cBhvr>
                                        <p:cTn id="23" dur="500" fill="hold"/>
                                        <p:tgtEl>
                                          <p:spTgt spid="24581"/>
                                        </p:tgtEl>
                                        <p:attrNameLst>
                                          <p:attrName>ppt_x</p:attrName>
                                        </p:attrNameLst>
                                      </p:cBhvr>
                                      <p:tavLst>
                                        <p:tav tm="0">
                                          <p:val>
                                            <p:strVal val="1+#ppt_w/2"/>
                                          </p:val>
                                        </p:tav>
                                        <p:tav tm="100000">
                                          <p:val>
                                            <p:strVal val="#ppt_x"/>
                                          </p:val>
                                        </p:tav>
                                      </p:tavLst>
                                    </p:anim>
                                    <p:anim calcmode="lin" valueType="num">
                                      <p:cBhvr>
                                        <p:cTn id="24" dur="500" fill="hold"/>
                                        <p:tgtEl>
                                          <p:spTgt spid="24581"/>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42" presetClass="entr" presetSubtype="0" fill="hold" nodeType="afterEffect">
                                  <p:stCondLst>
                                    <p:cond delay="0"/>
                                  </p:stCondLst>
                                  <p:childTnLst>
                                    <p:set>
                                      <p:cBhvr>
                                        <p:cTn id="27" dur="1" fill="hold">
                                          <p:stCondLst>
                                            <p:cond delay="0"/>
                                          </p:stCondLst>
                                        </p:cTn>
                                        <p:tgtEl>
                                          <p:spTgt spid="24595"/>
                                        </p:tgtEl>
                                        <p:attrNameLst>
                                          <p:attrName>style.visibility</p:attrName>
                                        </p:attrNameLst>
                                      </p:cBhvr>
                                      <p:to>
                                        <p:strVal val="visible"/>
                                      </p:to>
                                    </p:set>
                                    <p:animEffect>
                                      <p:cBhvr>
                                        <p:cTn id="28" dur="750"/>
                                        <p:tgtEl>
                                          <p:spTgt spid="24595"/>
                                        </p:tgtEl>
                                      </p:cBhvr>
                                    </p:animEffect>
                                    <p:anim calcmode="lin" valueType="num">
                                      <p:cBhvr>
                                        <p:cTn id="29" dur="750" fill="hold"/>
                                        <p:tgtEl>
                                          <p:spTgt spid="24595"/>
                                        </p:tgtEl>
                                        <p:attrNameLst>
                                          <p:attrName>ppt_x</p:attrName>
                                        </p:attrNameLst>
                                      </p:cBhvr>
                                      <p:tavLst>
                                        <p:tav tm="0">
                                          <p:val>
                                            <p:strVal val="#ppt_x"/>
                                          </p:val>
                                        </p:tav>
                                        <p:tav tm="100000">
                                          <p:val>
                                            <p:strVal val="#ppt_x"/>
                                          </p:val>
                                        </p:tav>
                                      </p:tavLst>
                                    </p:anim>
                                    <p:anim calcmode="lin" valueType="num">
                                      <p:cBhvr>
                                        <p:cTn id="30" dur="750" fill="hold"/>
                                        <p:tgtEl>
                                          <p:spTgt spid="24595"/>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2250"/>
                            </p:stCondLst>
                            <p:childTnLst>
                              <p:par>
                                <p:cTn id="32" presetID="42" presetClass="entr" presetSubtype="0" fill="hold" nodeType="afterEffect">
                                  <p:stCondLst>
                                    <p:cond delay="0"/>
                                  </p:stCondLst>
                                  <p:childTnLst>
                                    <p:set>
                                      <p:cBhvr>
                                        <p:cTn id="33" dur="1" fill="hold">
                                          <p:stCondLst>
                                            <p:cond delay="0"/>
                                          </p:stCondLst>
                                        </p:cTn>
                                        <p:tgtEl>
                                          <p:spTgt spid="24589"/>
                                        </p:tgtEl>
                                        <p:attrNameLst>
                                          <p:attrName>style.visibility</p:attrName>
                                        </p:attrNameLst>
                                      </p:cBhvr>
                                      <p:to>
                                        <p:strVal val="visible"/>
                                      </p:to>
                                    </p:set>
                                    <p:animEffect>
                                      <p:cBhvr>
                                        <p:cTn id="34" dur="750"/>
                                        <p:tgtEl>
                                          <p:spTgt spid="24589"/>
                                        </p:tgtEl>
                                      </p:cBhvr>
                                    </p:animEffect>
                                    <p:anim calcmode="lin" valueType="num">
                                      <p:cBhvr>
                                        <p:cTn id="35" dur="750" fill="hold"/>
                                        <p:tgtEl>
                                          <p:spTgt spid="24589"/>
                                        </p:tgtEl>
                                        <p:attrNameLst>
                                          <p:attrName>ppt_x</p:attrName>
                                        </p:attrNameLst>
                                      </p:cBhvr>
                                      <p:tavLst>
                                        <p:tav tm="0">
                                          <p:val>
                                            <p:strVal val="#ppt_x"/>
                                          </p:val>
                                        </p:tav>
                                        <p:tav tm="100000">
                                          <p:val>
                                            <p:strVal val="#ppt_x"/>
                                          </p:val>
                                        </p:tav>
                                      </p:tavLst>
                                    </p:anim>
                                    <p:anim calcmode="lin" valueType="num">
                                      <p:cBhvr>
                                        <p:cTn id="36" dur="750" fill="hold"/>
                                        <p:tgtEl>
                                          <p:spTgt spid="24589"/>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3000"/>
                            </p:stCondLst>
                            <p:childTnLst>
                              <p:par>
                                <p:cTn id="38" presetID="42" presetClass="entr" presetSubtype="0" fill="hold" nodeType="afterEffect">
                                  <p:stCondLst>
                                    <p:cond delay="0"/>
                                  </p:stCondLst>
                                  <p:childTnLst>
                                    <p:set>
                                      <p:cBhvr>
                                        <p:cTn id="39" dur="1" fill="hold">
                                          <p:stCondLst>
                                            <p:cond delay="0"/>
                                          </p:stCondLst>
                                        </p:cTn>
                                        <p:tgtEl>
                                          <p:spTgt spid="24582"/>
                                        </p:tgtEl>
                                        <p:attrNameLst>
                                          <p:attrName>style.visibility</p:attrName>
                                        </p:attrNameLst>
                                      </p:cBhvr>
                                      <p:to>
                                        <p:strVal val="visible"/>
                                      </p:to>
                                    </p:set>
                                    <p:animEffect>
                                      <p:cBhvr>
                                        <p:cTn id="40" dur="750"/>
                                        <p:tgtEl>
                                          <p:spTgt spid="24582"/>
                                        </p:tgtEl>
                                      </p:cBhvr>
                                    </p:animEffect>
                                    <p:anim calcmode="lin" valueType="num">
                                      <p:cBhvr>
                                        <p:cTn id="41" dur="750" fill="hold"/>
                                        <p:tgtEl>
                                          <p:spTgt spid="24582"/>
                                        </p:tgtEl>
                                        <p:attrNameLst>
                                          <p:attrName>ppt_x</p:attrName>
                                        </p:attrNameLst>
                                      </p:cBhvr>
                                      <p:tavLst>
                                        <p:tav tm="0">
                                          <p:val>
                                            <p:strVal val="#ppt_x"/>
                                          </p:val>
                                        </p:tav>
                                        <p:tav tm="100000">
                                          <p:val>
                                            <p:strVal val="#ppt_x"/>
                                          </p:val>
                                        </p:tav>
                                      </p:tavLst>
                                    </p:anim>
                                    <p:anim calcmode="lin" valueType="num">
                                      <p:cBhvr>
                                        <p:cTn id="42" dur="750" fill="hold"/>
                                        <p:tgtEl>
                                          <p:spTgt spid="24582"/>
                                        </p:tgtEl>
                                        <p:attrNameLst>
                                          <p:attrName>ppt_y</p:attrName>
                                        </p:attrNameLst>
                                      </p:cBhvr>
                                      <p:tavLst>
                                        <p:tav tm="0">
                                          <p:val>
                                            <p:strVal val="#ppt_y+.1"/>
                                          </p:val>
                                        </p:tav>
                                        <p:tav tm="100000">
                                          <p:val>
                                            <p:strVal val="#ppt_y"/>
                                          </p:val>
                                        </p:tav>
                                      </p:tavLst>
                                    </p:anim>
                                  </p:childTnLst>
                                </p:cTn>
                              </p:par>
                            </p:childTnLst>
                          </p:cTn>
                        </p:par>
                        <p:par>
                          <p:cTn id="43" fill="hold" nodeType="afterGroup">
                            <p:stCondLst>
                              <p:cond delay="3750"/>
                            </p:stCondLst>
                            <p:childTnLst>
                              <p:par>
                                <p:cTn id="44" presetID="10" presetClass="entr" presetSubtype="0" fill="hold" nodeType="afterEffect">
                                  <p:stCondLst>
                                    <p:cond delay="0"/>
                                  </p:stCondLst>
                                  <p:childTnLst>
                                    <p:set>
                                      <p:cBhvr>
                                        <p:cTn id="45" dur="1" fill="hold">
                                          <p:stCondLst>
                                            <p:cond delay="0"/>
                                          </p:stCondLst>
                                        </p:cTn>
                                        <p:tgtEl>
                                          <p:spTgt spid="24602"/>
                                        </p:tgtEl>
                                        <p:attrNameLst>
                                          <p:attrName>style.visibility</p:attrName>
                                        </p:attrNameLst>
                                      </p:cBhvr>
                                      <p:to>
                                        <p:strVal val="visible"/>
                                      </p:to>
                                    </p:set>
                                    <p:animEffect>
                                      <p:cBhvr>
                                        <p:cTn id="46" dur="500"/>
                                        <p:tgtEl>
                                          <p:spTgt spid="24602"/>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4601"/>
                                        </p:tgtEl>
                                        <p:attrNameLst>
                                          <p:attrName>style.visibility</p:attrName>
                                        </p:attrNameLst>
                                      </p:cBhvr>
                                      <p:to>
                                        <p:strVal val="visible"/>
                                      </p:to>
                                    </p:set>
                                    <p:animEffect>
                                      <p:cBhvr>
                                        <p:cTn id="51" dur="500"/>
                                        <p:tgtEl>
                                          <p:spTgt spid="24601"/>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4588"/>
                                        </p:tgtEl>
                                        <p:attrNameLst>
                                          <p:attrName>style.visibility</p:attrName>
                                        </p:attrNameLst>
                                      </p:cBhvr>
                                      <p:to>
                                        <p:strVal val="visible"/>
                                      </p:to>
                                    </p:set>
                                    <p:animEffect>
                                      <p:cBhvr>
                                        <p:cTn id="56" dur="500"/>
                                        <p:tgtEl>
                                          <p:spTgt spid="24588"/>
                                        </p:tgtEl>
                                      </p:cBhvr>
                                    </p:animEffect>
                                  </p:childTnLst>
                                </p:cTn>
                              </p:par>
                            </p:childTnLst>
                          </p:cTn>
                        </p:par>
                        <p:par>
                          <p:cTn id="57" fill="hold" nodeType="afterGroup">
                            <p:stCondLst>
                              <p:cond delay="500"/>
                            </p:stCondLst>
                            <p:childTnLst>
                              <p:par>
                                <p:cTn id="58" presetID="2" presetClass="entr" presetSubtype="2" fill="hold" nodeType="afterEffect">
                                  <p:stCondLst>
                                    <p:cond delay="0"/>
                                  </p:stCondLst>
                                  <p:childTnLst>
                                    <p:set>
                                      <p:cBhvr>
                                        <p:cTn id="59" dur="1" fill="hold">
                                          <p:stCondLst>
                                            <p:cond delay="0"/>
                                          </p:stCondLst>
                                        </p:cTn>
                                        <p:tgtEl>
                                          <p:spTgt spid="24605"/>
                                        </p:tgtEl>
                                        <p:attrNameLst>
                                          <p:attrName>style.visibility</p:attrName>
                                        </p:attrNameLst>
                                      </p:cBhvr>
                                      <p:to>
                                        <p:strVal val="visible"/>
                                      </p:to>
                                    </p:set>
                                    <p:anim calcmode="lin" valueType="num">
                                      <p:cBhvr>
                                        <p:cTn id="60" dur="500" fill="hold"/>
                                        <p:tgtEl>
                                          <p:spTgt spid="24605"/>
                                        </p:tgtEl>
                                        <p:attrNameLst>
                                          <p:attrName>ppt_x</p:attrName>
                                        </p:attrNameLst>
                                      </p:cBhvr>
                                      <p:tavLst>
                                        <p:tav tm="0">
                                          <p:val>
                                            <p:strVal val="1+#ppt_w/2"/>
                                          </p:val>
                                        </p:tav>
                                        <p:tav tm="100000">
                                          <p:val>
                                            <p:strVal val="#ppt_x"/>
                                          </p:val>
                                        </p:tav>
                                      </p:tavLst>
                                    </p:anim>
                                    <p:anim calcmode="lin" valueType="num">
                                      <p:cBhvr>
                                        <p:cTn id="61" dur="500" fill="hold"/>
                                        <p:tgtEl>
                                          <p:spTgt spid="246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ldLvl="0" animBg="1" autoUpdateAnimBg="0"/>
      <p:bldP spid="24579" grpId="0" bldLvl="0" autoUpdateAnimBg="0"/>
      <p:bldP spid="24580" grpId="0" bldLvl="0" animBg="1" autoUpdateAnimBg="0"/>
      <p:bldP spid="24581" grpId="0" bldLvl="0" animBg="1" autoUpdateAnimBg="0"/>
      <p:bldP spid="24588" grpId="0" animBg="1"/>
      <p:bldP spid="2460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3"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25604"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5605"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25606" name="Group 7"/>
          <p:cNvGrpSpPr>
            <a:grpSpLocks/>
          </p:cNvGrpSpPr>
          <p:nvPr/>
        </p:nvGrpSpPr>
        <p:grpSpPr bwMode="auto">
          <a:xfrm>
            <a:off x="5761038" y="1060450"/>
            <a:ext cx="1943100" cy="2857500"/>
            <a:chOff x="0" y="0"/>
            <a:chExt cx="1224" cy="1800"/>
          </a:xfrm>
        </p:grpSpPr>
        <p:sp>
          <p:nvSpPr>
            <p:cNvPr id="24602" name="Rectangle 8"/>
            <p:cNvSpPr>
              <a:spLocks noChangeArrowheads="1"/>
            </p:cNvSpPr>
            <p:nvPr/>
          </p:nvSpPr>
          <p:spPr bwMode="auto">
            <a:xfrm>
              <a:off x="0" y="72"/>
              <a:ext cx="1152" cy="1728"/>
            </a:xfrm>
            <a:prstGeom prst="rect">
              <a:avLst/>
            </a:prstGeom>
            <a:solidFill>
              <a:schemeClr val="accent2"/>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FFFFFF"/>
                </a:solidFill>
                <a:latin typeface="Calibri" pitchFamily="34" charset="0"/>
                <a:sym typeface="宋体" pitchFamily="2" charset="-122"/>
              </a:endParaRPr>
            </a:p>
          </p:txBody>
        </p:sp>
        <p:sp>
          <p:nvSpPr>
            <p:cNvPr id="24603" name="Freeform 9"/>
            <p:cNvSpPr>
              <a:spLocks noChangeArrowheads="1"/>
            </p:cNvSpPr>
            <p:nvPr/>
          </p:nvSpPr>
          <p:spPr bwMode="auto">
            <a:xfrm>
              <a:off x="0" y="0"/>
              <a:ext cx="1224" cy="72"/>
            </a:xfrm>
            <a:custGeom>
              <a:avLst/>
              <a:gdLst>
                <a:gd name="T0" fmla="*/ 0 w 1224"/>
                <a:gd name="T1" fmla="*/ 72 h 72"/>
                <a:gd name="T2" fmla="*/ 72 w 1224"/>
                <a:gd name="T3" fmla="*/ 0 h 72"/>
                <a:gd name="T4" fmla="*/ 1224 w 1224"/>
                <a:gd name="T5" fmla="*/ 0 h 72"/>
                <a:gd name="T6" fmla="*/ 1152 w 1224"/>
                <a:gd name="T7" fmla="*/ 72 h 72"/>
                <a:gd name="T8" fmla="*/ 0 w 1224"/>
                <a:gd name="T9" fmla="*/ 72 h 72"/>
                <a:gd name="T10" fmla="*/ 0 60000 65536"/>
                <a:gd name="T11" fmla="*/ 0 60000 65536"/>
                <a:gd name="T12" fmla="*/ 0 60000 65536"/>
                <a:gd name="T13" fmla="*/ 0 60000 65536"/>
                <a:gd name="T14" fmla="*/ 0 60000 65536"/>
                <a:gd name="T15" fmla="*/ 0 w 1224"/>
                <a:gd name="T16" fmla="*/ 0 h 72"/>
                <a:gd name="T17" fmla="*/ 1224 w 1224"/>
                <a:gd name="T18" fmla="*/ 72 h 72"/>
              </a:gdLst>
              <a:ahLst/>
              <a:cxnLst>
                <a:cxn ang="T10">
                  <a:pos x="T0" y="T1"/>
                </a:cxn>
                <a:cxn ang="T11">
                  <a:pos x="T2" y="T3"/>
                </a:cxn>
                <a:cxn ang="T12">
                  <a:pos x="T4" y="T5"/>
                </a:cxn>
                <a:cxn ang="T13">
                  <a:pos x="T6" y="T7"/>
                </a:cxn>
                <a:cxn ang="T14">
                  <a:pos x="T8" y="T9"/>
                </a:cxn>
              </a:cxnLst>
              <a:rect l="T15" t="T16" r="T17" b="T18"/>
              <a:pathLst>
                <a:path w="1224" h="72">
                  <a:moveTo>
                    <a:pt x="0" y="72"/>
                  </a:moveTo>
                  <a:lnTo>
                    <a:pt x="72" y="0"/>
                  </a:lnTo>
                  <a:lnTo>
                    <a:pt x="1224" y="0"/>
                  </a:lnTo>
                  <a:lnTo>
                    <a:pt x="1152" y="72"/>
                  </a:lnTo>
                  <a:lnTo>
                    <a:pt x="0" y="72"/>
                  </a:lnTo>
                  <a:close/>
                </a:path>
              </a:pathLst>
            </a:custGeom>
            <a:solidFill>
              <a:srgbClr val="0084B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604" name="Freeform 10"/>
            <p:cNvSpPr>
              <a:spLocks noChangeArrowheads="1"/>
            </p:cNvSpPr>
            <p:nvPr/>
          </p:nvSpPr>
          <p:spPr bwMode="auto">
            <a:xfrm>
              <a:off x="1152" y="0"/>
              <a:ext cx="72" cy="1800"/>
            </a:xfrm>
            <a:custGeom>
              <a:avLst/>
              <a:gdLst>
                <a:gd name="T0" fmla="*/ 72 w 72"/>
                <a:gd name="T1" fmla="*/ 0 h 1800"/>
                <a:gd name="T2" fmla="*/ 72 w 72"/>
                <a:gd name="T3" fmla="*/ 1728 h 1800"/>
                <a:gd name="T4" fmla="*/ 0 w 72"/>
                <a:gd name="T5" fmla="*/ 1800 h 1800"/>
                <a:gd name="T6" fmla="*/ 0 w 72"/>
                <a:gd name="T7" fmla="*/ 72 h 1800"/>
                <a:gd name="T8" fmla="*/ 72 w 72"/>
                <a:gd name="T9" fmla="*/ 0 h 1800"/>
                <a:gd name="T10" fmla="*/ 0 60000 65536"/>
                <a:gd name="T11" fmla="*/ 0 60000 65536"/>
                <a:gd name="T12" fmla="*/ 0 60000 65536"/>
                <a:gd name="T13" fmla="*/ 0 60000 65536"/>
                <a:gd name="T14" fmla="*/ 0 60000 65536"/>
                <a:gd name="T15" fmla="*/ 0 w 72"/>
                <a:gd name="T16" fmla="*/ 0 h 1800"/>
                <a:gd name="T17" fmla="*/ 72 w 72"/>
                <a:gd name="T18" fmla="*/ 1800 h 1800"/>
              </a:gdLst>
              <a:ahLst/>
              <a:cxnLst>
                <a:cxn ang="T10">
                  <a:pos x="T0" y="T1"/>
                </a:cxn>
                <a:cxn ang="T11">
                  <a:pos x="T2" y="T3"/>
                </a:cxn>
                <a:cxn ang="T12">
                  <a:pos x="T4" y="T5"/>
                </a:cxn>
                <a:cxn ang="T13">
                  <a:pos x="T6" y="T7"/>
                </a:cxn>
                <a:cxn ang="T14">
                  <a:pos x="T8" y="T9"/>
                </a:cxn>
              </a:cxnLst>
              <a:rect l="T15" t="T16" r="T17" b="T18"/>
              <a:pathLst>
                <a:path w="72" h="1800">
                  <a:moveTo>
                    <a:pt x="72" y="0"/>
                  </a:moveTo>
                  <a:lnTo>
                    <a:pt x="72" y="1728"/>
                  </a:lnTo>
                  <a:lnTo>
                    <a:pt x="0" y="1800"/>
                  </a:lnTo>
                  <a:lnTo>
                    <a:pt x="0" y="72"/>
                  </a:lnTo>
                  <a:lnTo>
                    <a:pt x="72" y="0"/>
                  </a:lnTo>
                  <a:close/>
                </a:path>
              </a:pathLst>
            </a:custGeom>
            <a:solidFill>
              <a:srgbClr val="0084B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5610" name="Group 11"/>
          <p:cNvGrpSpPr>
            <a:grpSpLocks/>
          </p:cNvGrpSpPr>
          <p:nvPr/>
        </p:nvGrpSpPr>
        <p:grpSpPr bwMode="auto">
          <a:xfrm>
            <a:off x="3602038" y="1060450"/>
            <a:ext cx="2628900" cy="2857500"/>
            <a:chOff x="0" y="0"/>
            <a:chExt cx="1656" cy="1800"/>
          </a:xfrm>
        </p:grpSpPr>
        <p:sp>
          <p:nvSpPr>
            <p:cNvPr id="24596" name="Rectangle 12"/>
            <p:cNvSpPr>
              <a:spLocks noChangeArrowheads="1"/>
            </p:cNvSpPr>
            <p:nvPr/>
          </p:nvSpPr>
          <p:spPr bwMode="auto">
            <a:xfrm>
              <a:off x="0" y="72"/>
              <a:ext cx="1152" cy="1728"/>
            </a:xfrm>
            <a:prstGeom prst="rect">
              <a:avLst/>
            </a:prstGeom>
            <a:solidFill>
              <a:schemeClr val="accent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FFFFFF"/>
                </a:solidFill>
                <a:latin typeface="Calibri" pitchFamily="34" charset="0"/>
                <a:sym typeface="宋体" pitchFamily="2" charset="-122"/>
              </a:endParaRPr>
            </a:p>
          </p:txBody>
        </p:sp>
        <p:sp>
          <p:nvSpPr>
            <p:cNvPr id="24597" name="Freeform 13"/>
            <p:cNvSpPr>
              <a:spLocks noChangeArrowheads="1"/>
            </p:cNvSpPr>
            <p:nvPr/>
          </p:nvSpPr>
          <p:spPr bwMode="auto">
            <a:xfrm>
              <a:off x="0" y="0"/>
              <a:ext cx="1224" cy="72"/>
            </a:xfrm>
            <a:custGeom>
              <a:avLst/>
              <a:gdLst>
                <a:gd name="T0" fmla="*/ 0 w 1224"/>
                <a:gd name="T1" fmla="*/ 72 h 72"/>
                <a:gd name="T2" fmla="*/ 72 w 1224"/>
                <a:gd name="T3" fmla="*/ 0 h 72"/>
                <a:gd name="T4" fmla="*/ 1224 w 1224"/>
                <a:gd name="T5" fmla="*/ 0 h 72"/>
                <a:gd name="T6" fmla="*/ 1152 w 1224"/>
                <a:gd name="T7" fmla="*/ 72 h 72"/>
                <a:gd name="T8" fmla="*/ 0 w 1224"/>
                <a:gd name="T9" fmla="*/ 72 h 72"/>
                <a:gd name="T10" fmla="*/ 0 60000 65536"/>
                <a:gd name="T11" fmla="*/ 0 60000 65536"/>
                <a:gd name="T12" fmla="*/ 0 60000 65536"/>
                <a:gd name="T13" fmla="*/ 0 60000 65536"/>
                <a:gd name="T14" fmla="*/ 0 60000 65536"/>
                <a:gd name="T15" fmla="*/ 0 w 1224"/>
                <a:gd name="T16" fmla="*/ 0 h 72"/>
                <a:gd name="T17" fmla="*/ 1224 w 1224"/>
                <a:gd name="T18" fmla="*/ 72 h 72"/>
              </a:gdLst>
              <a:ahLst/>
              <a:cxnLst>
                <a:cxn ang="T10">
                  <a:pos x="T0" y="T1"/>
                </a:cxn>
                <a:cxn ang="T11">
                  <a:pos x="T2" y="T3"/>
                </a:cxn>
                <a:cxn ang="T12">
                  <a:pos x="T4" y="T5"/>
                </a:cxn>
                <a:cxn ang="T13">
                  <a:pos x="T6" y="T7"/>
                </a:cxn>
                <a:cxn ang="T14">
                  <a:pos x="T8" y="T9"/>
                </a:cxn>
              </a:cxnLst>
              <a:rect l="T15" t="T16" r="T17" b="T18"/>
              <a:pathLst>
                <a:path w="1224" h="72">
                  <a:moveTo>
                    <a:pt x="0" y="72"/>
                  </a:moveTo>
                  <a:lnTo>
                    <a:pt x="72" y="0"/>
                  </a:lnTo>
                  <a:lnTo>
                    <a:pt x="1224" y="0"/>
                  </a:lnTo>
                  <a:lnTo>
                    <a:pt x="1152" y="72"/>
                  </a:lnTo>
                  <a:lnTo>
                    <a:pt x="0" y="72"/>
                  </a:lnTo>
                  <a:close/>
                </a:path>
              </a:pathLst>
            </a:custGeom>
            <a:solidFill>
              <a:srgbClr val="FFFF9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598" name="Freeform 14"/>
            <p:cNvSpPr>
              <a:spLocks noChangeArrowheads="1"/>
            </p:cNvSpPr>
            <p:nvPr/>
          </p:nvSpPr>
          <p:spPr bwMode="auto">
            <a:xfrm>
              <a:off x="1152" y="0"/>
              <a:ext cx="72" cy="1800"/>
            </a:xfrm>
            <a:custGeom>
              <a:avLst/>
              <a:gdLst>
                <a:gd name="T0" fmla="*/ 72 w 72"/>
                <a:gd name="T1" fmla="*/ 0 h 1800"/>
                <a:gd name="T2" fmla="*/ 72 w 72"/>
                <a:gd name="T3" fmla="*/ 1728 h 1800"/>
                <a:gd name="T4" fmla="*/ 0 w 72"/>
                <a:gd name="T5" fmla="*/ 1800 h 1800"/>
                <a:gd name="T6" fmla="*/ 0 w 72"/>
                <a:gd name="T7" fmla="*/ 72 h 1800"/>
                <a:gd name="T8" fmla="*/ 72 w 72"/>
                <a:gd name="T9" fmla="*/ 0 h 1800"/>
                <a:gd name="T10" fmla="*/ 0 60000 65536"/>
                <a:gd name="T11" fmla="*/ 0 60000 65536"/>
                <a:gd name="T12" fmla="*/ 0 60000 65536"/>
                <a:gd name="T13" fmla="*/ 0 60000 65536"/>
                <a:gd name="T14" fmla="*/ 0 60000 65536"/>
                <a:gd name="T15" fmla="*/ 0 w 72"/>
                <a:gd name="T16" fmla="*/ 0 h 1800"/>
                <a:gd name="T17" fmla="*/ 72 w 72"/>
                <a:gd name="T18" fmla="*/ 1800 h 1800"/>
              </a:gdLst>
              <a:ahLst/>
              <a:cxnLst>
                <a:cxn ang="T10">
                  <a:pos x="T0" y="T1"/>
                </a:cxn>
                <a:cxn ang="T11">
                  <a:pos x="T2" y="T3"/>
                </a:cxn>
                <a:cxn ang="T12">
                  <a:pos x="T4" y="T5"/>
                </a:cxn>
                <a:cxn ang="T13">
                  <a:pos x="T6" y="T7"/>
                </a:cxn>
                <a:cxn ang="T14">
                  <a:pos x="T8" y="T9"/>
                </a:cxn>
              </a:cxnLst>
              <a:rect l="T15" t="T16" r="T17" b="T18"/>
              <a:pathLst>
                <a:path w="72" h="1800">
                  <a:moveTo>
                    <a:pt x="72" y="0"/>
                  </a:moveTo>
                  <a:lnTo>
                    <a:pt x="72" y="1728"/>
                  </a:lnTo>
                  <a:lnTo>
                    <a:pt x="0" y="1800"/>
                  </a:lnTo>
                  <a:lnTo>
                    <a:pt x="0" y="72"/>
                  </a:lnTo>
                  <a:lnTo>
                    <a:pt x="72" y="0"/>
                  </a:lnTo>
                  <a:close/>
                </a:path>
              </a:pathLst>
            </a:custGeom>
            <a:solidFill>
              <a:schemeClr val="tx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599" name="Freeform 15"/>
            <p:cNvSpPr>
              <a:spLocks noChangeArrowheads="1"/>
            </p:cNvSpPr>
            <p:nvPr/>
          </p:nvSpPr>
          <p:spPr bwMode="auto">
            <a:xfrm>
              <a:off x="1152" y="648"/>
              <a:ext cx="432" cy="576"/>
            </a:xfrm>
            <a:custGeom>
              <a:avLst/>
              <a:gdLst>
                <a:gd name="T0" fmla="*/ 0 w 432"/>
                <a:gd name="T1" fmla="*/ 432 h 576"/>
                <a:gd name="T2" fmla="*/ 144 w 432"/>
                <a:gd name="T3" fmla="*/ 432 h 576"/>
                <a:gd name="T4" fmla="*/ 144 w 432"/>
                <a:gd name="T5" fmla="*/ 576 h 576"/>
                <a:gd name="T6" fmla="*/ 432 w 432"/>
                <a:gd name="T7" fmla="*/ 288 h 576"/>
                <a:gd name="T8" fmla="*/ 144 w 432"/>
                <a:gd name="T9" fmla="*/ 0 h 576"/>
                <a:gd name="T10" fmla="*/ 144 w 432"/>
                <a:gd name="T11" fmla="*/ 144 h 576"/>
                <a:gd name="T12" fmla="*/ 0 w 432"/>
                <a:gd name="T13" fmla="*/ 144 h 576"/>
                <a:gd name="T14" fmla="*/ 0 w 432"/>
                <a:gd name="T15" fmla="*/ 432 h 576"/>
                <a:gd name="T16" fmla="*/ 0 60000 65536"/>
                <a:gd name="T17" fmla="*/ 0 60000 65536"/>
                <a:gd name="T18" fmla="*/ 0 60000 65536"/>
                <a:gd name="T19" fmla="*/ 0 60000 65536"/>
                <a:gd name="T20" fmla="*/ 0 60000 65536"/>
                <a:gd name="T21" fmla="*/ 0 60000 65536"/>
                <a:gd name="T22" fmla="*/ 0 60000 65536"/>
                <a:gd name="T23" fmla="*/ 0 60000 65536"/>
                <a:gd name="T24" fmla="*/ 0 w 432"/>
                <a:gd name="T25" fmla="*/ 0 h 576"/>
                <a:gd name="T26" fmla="*/ 432 w 432"/>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2" h="576">
                  <a:moveTo>
                    <a:pt x="0" y="432"/>
                  </a:moveTo>
                  <a:lnTo>
                    <a:pt x="144" y="432"/>
                  </a:lnTo>
                  <a:lnTo>
                    <a:pt x="144" y="576"/>
                  </a:lnTo>
                  <a:lnTo>
                    <a:pt x="432" y="288"/>
                  </a:lnTo>
                  <a:lnTo>
                    <a:pt x="144" y="0"/>
                  </a:lnTo>
                  <a:lnTo>
                    <a:pt x="144" y="144"/>
                  </a:lnTo>
                  <a:lnTo>
                    <a:pt x="0" y="144"/>
                  </a:lnTo>
                  <a:lnTo>
                    <a:pt x="0" y="432"/>
                  </a:lnTo>
                  <a:close/>
                </a:path>
              </a:pathLst>
            </a:custGeom>
            <a:solidFill>
              <a:srgbClr val="C0C0C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600" name="Freeform 16"/>
            <p:cNvSpPr>
              <a:spLocks noChangeArrowheads="1"/>
            </p:cNvSpPr>
            <p:nvPr/>
          </p:nvSpPr>
          <p:spPr bwMode="auto">
            <a:xfrm>
              <a:off x="1296" y="576"/>
              <a:ext cx="360" cy="360"/>
            </a:xfrm>
            <a:custGeom>
              <a:avLst/>
              <a:gdLst>
                <a:gd name="T0" fmla="*/ 0 w 360"/>
                <a:gd name="T1" fmla="*/ 72 h 360"/>
                <a:gd name="T2" fmla="*/ 72 w 360"/>
                <a:gd name="T3" fmla="*/ 0 h 360"/>
                <a:gd name="T4" fmla="*/ 360 w 360"/>
                <a:gd name="T5" fmla="*/ 288 h 360"/>
                <a:gd name="T6" fmla="*/ 288 w 360"/>
                <a:gd name="T7" fmla="*/ 360 h 360"/>
                <a:gd name="T8" fmla="*/ 0 w 360"/>
                <a:gd name="T9" fmla="*/ 72 h 360"/>
                <a:gd name="T10" fmla="*/ 0 60000 65536"/>
                <a:gd name="T11" fmla="*/ 0 60000 65536"/>
                <a:gd name="T12" fmla="*/ 0 60000 65536"/>
                <a:gd name="T13" fmla="*/ 0 60000 65536"/>
                <a:gd name="T14" fmla="*/ 0 60000 65536"/>
                <a:gd name="T15" fmla="*/ 0 w 360"/>
                <a:gd name="T16" fmla="*/ 0 h 360"/>
                <a:gd name="T17" fmla="*/ 360 w 360"/>
                <a:gd name="T18" fmla="*/ 360 h 360"/>
              </a:gdLst>
              <a:ahLst/>
              <a:cxnLst>
                <a:cxn ang="T10">
                  <a:pos x="T0" y="T1"/>
                </a:cxn>
                <a:cxn ang="T11">
                  <a:pos x="T2" y="T3"/>
                </a:cxn>
                <a:cxn ang="T12">
                  <a:pos x="T4" y="T5"/>
                </a:cxn>
                <a:cxn ang="T13">
                  <a:pos x="T6" y="T7"/>
                </a:cxn>
                <a:cxn ang="T14">
                  <a:pos x="T8" y="T9"/>
                </a:cxn>
              </a:cxnLst>
              <a:rect l="T15" t="T16" r="T17" b="T18"/>
              <a:pathLst>
                <a:path w="360" h="360">
                  <a:moveTo>
                    <a:pt x="0" y="72"/>
                  </a:moveTo>
                  <a:lnTo>
                    <a:pt x="72" y="0"/>
                  </a:lnTo>
                  <a:lnTo>
                    <a:pt x="360" y="288"/>
                  </a:lnTo>
                  <a:lnTo>
                    <a:pt x="288" y="360"/>
                  </a:lnTo>
                  <a:lnTo>
                    <a:pt x="0" y="72"/>
                  </a:lnTo>
                  <a:close/>
                </a:path>
              </a:pathLst>
            </a:custGeom>
            <a:solidFill>
              <a:srgbClr val="80808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601" name="Freeform 17"/>
            <p:cNvSpPr>
              <a:spLocks noChangeArrowheads="1"/>
            </p:cNvSpPr>
            <p:nvPr/>
          </p:nvSpPr>
          <p:spPr bwMode="auto">
            <a:xfrm>
              <a:off x="1152" y="720"/>
              <a:ext cx="144" cy="72"/>
            </a:xfrm>
            <a:custGeom>
              <a:avLst/>
              <a:gdLst>
                <a:gd name="T0" fmla="*/ 144 w 144"/>
                <a:gd name="T1" fmla="*/ 0 h 72"/>
                <a:gd name="T2" fmla="*/ 72 w 144"/>
                <a:gd name="T3" fmla="*/ 0 h 72"/>
                <a:gd name="T4" fmla="*/ 0 w 144"/>
                <a:gd name="T5" fmla="*/ 72 h 72"/>
                <a:gd name="T6" fmla="*/ 144 w 144"/>
                <a:gd name="T7" fmla="*/ 72 h 72"/>
                <a:gd name="T8" fmla="*/ 144 w 144"/>
                <a:gd name="T9" fmla="*/ 0 h 72"/>
                <a:gd name="T10" fmla="*/ 0 60000 65536"/>
                <a:gd name="T11" fmla="*/ 0 60000 65536"/>
                <a:gd name="T12" fmla="*/ 0 60000 65536"/>
                <a:gd name="T13" fmla="*/ 0 60000 65536"/>
                <a:gd name="T14" fmla="*/ 0 60000 65536"/>
                <a:gd name="T15" fmla="*/ 0 w 144"/>
                <a:gd name="T16" fmla="*/ 0 h 72"/>
                <a:gd name="T17" fmla="*/ 144 w 144"/>
                <a:gd name="T18" fmla="*/ 72 h 72"/>
              </a:gdLst>
              <a:ahLst/>
              <a:cxnLst>
                <a:cxn ang="T10">
                  <a:pos x="T0" y="T1"/>
                </a:cxn>
                <a:cxn ang="T11">
                  <a:pos x="T2" y="T3"/>
                </a:cxn>
                <a:cxn ang="T12">
                  <a:pos x="T4" y="T5"/>
                </a:cxn>
                <a:cxn ang="T13">
                  <a:pos x="T6" y="T7"/>
                </a:cxn>
                <a:cxn ang="T14">
                  <a:pos x="T8" y="T9"/>
                </a:cxn>
              </a:cxnLst>
              <a:rect l="T15" t="T16" r="T17" b="T18"/>
              <a:pathLst>
                <a:path w="144" h="72">
                  <a:moveTo>
                    <a:pt x="144" y="0"/>
                  </a:moveTo>
                  <a:lnTo>
                    <a:pt x="72" y="0"/>
                  </a:lnTo>
                  <a:lnTo>
                    <a:pt x="0" y="72"/>
                  </a:lnTo>
                  <a:lnTo>
                    <a:pt x="144" y="72"/>
                  </a:lnTo>
                  <a:lnTo>
                    <a:pt x="144"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5617" name="Group 18"/>
          <p:cNvGrpSpPr>
            <a:grpSpLocks/>
          </p:cNvGrpSpPr>
          <p:nvPr/>
        </p:nvGrpSpPr>
        <p:grpSpPr bwMode="auto">
          <a:xfrm>
            <a:off x="1441450" y="1060450"/>
            <a:ext cx="2628900" cy="2857500"/>
            <a:chOff x="0" y="0"/>
            <a:chExt cx="1656" cy="1800"/>
          </a:xfrm>
        </p:grpSpPr>
        <p:sp>
          <p:nvSpPr>
            <p:cNvPr id="24590" name="Rectangle 19"/>
            <p:cNvSpPr>
              <a:spLocks noChangeArrowheads="1"/>
            </p:cNvSpPr>
            <p:nvPr/>
          </p:nvSpPr>
          <p:spPr bwMode="auto">
            <a:xfrm>
              <a:off x="0" y="72"/>
              <a:ext cx="1152" cy="1728"/>
            </a:xfrm>
            <a:prstGeom prst="rect">
              <a:avLst/>
            </a:prstGeom>
            <a:solidFill>
              <a:srgbClr val="DDDDDD"/>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FFFFFF"/>
                </a:solidFill>
                <a:latin typeface="Calibri" pitchFamily="34" charset="0"/>
                <a:sym typeface="宋体" pitchFamily="2" charset="-122"/>
              </a:endParaRPr>
            </a:p>
          </p:txBody>
        </p:sp>
        <p:sp>
          <p:nvSpPr>
            <p:cNvPr id="24591" name="Freeform 20"/>
            <p:cNvSpPr>
              <a:spLocks noChangeArrowheads="1"/>
            </p:cNvSpPr>
            <p:nvPr/>
          </p:nvSpPr>
          <p:spPr bwMode="auto">
            <a:xfrm>
              <a:off x="0" y="0"/>
              <a:ext cx="1224" cy="72"/>
            </a:xfrm>
            <a:custGeom>
              <a:avLst/>
              <a:gdLst>
                <a:gd name="T0" fmla="*/ 0 w 1224"/>
                <a:gd name="T1" fmla="*/ 72 h 72"/>
                <a:gd name="T2" fmla="*/ 72 w 1224"/>
                <a:gd name="T3" fmla="*/ 0 h 72"/>
                <a:gd name="T4" fmla="*/ 1224 w 1224"/>
                <a:gd name="T5" fmla="*/ 0 h 72"/>
                <a:gd name="T6" fmla="*/ 1152 w 1224"/>
                <a:gd name="T7" fmla="*/ 72 h 72"/>
                <a:gd name="T8" fmla="*/ 0 w 1224"/>
                <a:gd name="T9" fmla="*/ 72 h 72"/>
                <a:gd name="T10" fmla="*/ 0 60000 65536"/>
                <a:gd name="T11" fmla="*/ 0 60000 65536"/>
                <a:gd name="T12" fmla="*/ 0 60000 65536"/>
                <a:gd name="T13" fmla="*/ 0 60000 65536"/>
                <a:gd name="T14" fmla="*/ 0 60000 65536"/>
                <a:gd name="T15" fmla="*/ 0 w 1224"/>
                <a:gd name="T16" fmla="*/ 0 h 72"/>
                <a:gd name="T17" fmla="*/ 1224 w 1224"/>
                <a:gd name="T18" fmla="*/ 72 h 72"/>
              </a:gdLst>
              <a:ahLst/>
              <a:cxnLst>
                <a:cxn ang="T10">
                  <a:pos x="T0" y="T1"/>
                </a:cxn>
                <a:cxn ang="T11">
                  <a:pos x="T2" y="T3"/>
                </a:cxn>
                <a:cxn ang="T12">
                  <a:pos x="T4" y="T5"/>
                </a:cxn>
                <a:cxn ang="T13">
                  <a:pos x="T6" y="T7"/>
                </a:cxn>
                <a:cxn ang="T14">
                  <a:pos x="T8" y="T9"/>
                </a:cxn>
              </a:cxnLst>
              <a:rect l="T15" t="T16" r="T17" b="T18"/>
              <a:pathLst>
                <a:path w="1224" h="72">
                  <a:moveTo>
                    <a:pt x="0" y="72"/>
                  </a:moveTo>
                  <a:lnTo>
                    <a:pt x="72" y="0"/>
                  </a:lnTo>
                  <a:lnTo>
                    <a:pt x="1224" y="0"/>
                  </a:lnTo>
                  <a:lnTo>
                    <a:pt x="1152" y="72"/>
                  </a:lnTo>
                  <a:lnTo>
                    <a:pt x="0" y="7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592" name="Freeform 21"/>
            <p:cNvSpPr>
              <a:spLocks noChangeArrowheads="1"/>
            </p:cNvSpPr>
            <p:nvPr/>
          </p:nvSpPr>
          <p:spPr bwMode="auto">
            <a:xfrm>
              <a:off x="1152" y="0"/>
              <a:ext cx="72" cy="1800"/>
            </a:xfrm>
            <a:custGeom>
              <a:avLst/>
              <a:gdLst>
                <a:gd name="T0" fmla="*/ 72 w 72"/>
                <a:gd name="T1" fmla="*/ 0 h 1800"/>
                <a:gd name="T2" fmla="*/ 72 w 72"/>
                <a:gd name="T3" fmla="*/ 1728 h 1800"/>
                <a:gd name="T4" fmla="*/ 0 w 72"/>
                <a:gd name="T5" fmla="*/ 1800 h 1800"/>
                <a:gd name="T6" fmla="*/ 0 w 72"/>
                <a:gd name="T7" fmla="*/ 72 h 1800"/>
                <a:gd name="T8" fmla="*/ 72 w 72"/>
                <a:gd name="T9" fmla="*/ 0 h 1800"/>
                <a:gd name="T10" fmla="*/ 0 60000 65536"/>
                <a:gd name="T11" fmla="*/ 0 60000 65536"/>
                <a:gd name="T12" fmla="*/ 0 60000 65536"/>
                <a:gd name="T13" fmla="*/ 0 60000 65536"/>
                <a:gd name="T14" fmla="*/ 0 60000 65536"/>
                <a:gd name="T15" fmla="*/ 0 w 72"/>
                <a:gd name="T16" fmla="*/ 0 h 1800"/>
                <a:gd name="T17" fmla="*/ 72 w 72"/>
                <a:gd name="T18" fmla="*/ 1800 h 1800"/>
              </a:gdLst>
              <a:ahLst/>
              <a:cxnLst>
                <a:cxn ang="T10">
                  <a:pos x="T0" y="T1"/>
                </a:cxn>
                <a:cxn ang="T11">
                  <a:pos x="T2" y="T3"/>
                </a:cxn>
                <a:cxn ang="T12">
                  <a:pos x="T4" y="T5"/>
                </a:cxn>
                <a:cxn ang="T13">
                  <a:pos x="T6" y="T7"/>
                </a:cxn>
                <a:cxn ang="T14">
                  <a:pos x="T8" y="T9"/>
                </a:cxn>
              </a:cxnLst>
              <a:rect l="T15" t="T16" r="T17" b="T18"/>
              <a:pathLst>
                <a:path w="72" h="1800">
                  <a:moveTo>
                    <a:pt x="72" y="0"/>
                  </a:moveTo>
                  <a:lnTo>
                    <a:pt x="72" y="1728"/>
                  </a:lnTo>
                  <a:lnTo>
                    <a:pt x="0" y="1800"/>
                  </a:lnTo>
                  <a:lnTo>
                    <a:pt x="0" y="72"/>
                  </a:lnTo>
                  <a:lnTo>
                    <a:pt x="72" y="0"/>
                  </a:lnTo>
                  <a:close/>
                </a:path>
              </a:pathLst>
            </a:custGeom>
            <a:solidFill>
              <a:srgbClr val="80808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593" name="Freeform 22"/>
            <p:cNvSpPr>
              <a:spLocks noChangeArrowheads="1"/>
            </p:cNvSpPr>
            <p:nvPr/>
          </p:nvSpPr>
          <p:spPr bwMode="auto">
            <a:xfrm>
              <a:off x="1152" y="648"/>
              <a:ext cx="432" cy="576"/>
            </a:xfrm>
            <a:custGeom>
              <a:avLst/>
              <a:gdLst>
                <a:gd name="T0" fmla="*/ 0 w 432"/>
                <a:gd name="T1" fmla="*/ 432 h 576"/>
                <a:gd name="T2" fmla="*/ 144 w 432"/>
                <a:gd name="T3" fmla="*/ 432 h 576"/>
                <a:gd name="T4" fmla="*/ 144 w 432"/>
                <a:gd name="T5" fmla="*/ 576 h 576"/>
                <a:gd name="T6" fmla="*/ 432 w 432"/>
                <a:gd name="T7" fmla="*/ 288 h 576"/>
                <a:gd name="T8" fmla="*/ 144 w 432"/>
                <a:gd name="T9" fmla="*/ 0 h 576"/>
                <a:gd name="T10" fmla="*/ 144 w 432"/>
                <a:gd name="T11" fmla="*/ 144 h 576"/>
                <a:gd name="T12" fmla="*/ 0 w 432"/>
                <a:gd name="T13" fmla="*/ 144 h 576"/>
                <a:gd name="T14" fmla="*/ 0 w 432"/>
                <a:gd name="T15" fmla="*/ 432 h 576"/>
                <a:gd name="T16" fmla="*/ 0 60000 65536"/>
                <a:gd name="T17" fmla="*/ 0 60000 65536"/>
                <a:gd name="T18" fmla="*/ 0 60000 65536"/>
                <a:gd name="T19" fmla="*/ 0 60000 65536"/>
                <a:gd name="T20" fmla="*/ 0 60000 65536"/>
                <a:gd name="T21" fmla="*/ 0 60000 65536"/>
                <a:gd name="T22" fmla="*/ 0 60000 65536"/>
                <a:gd name="T23" fmla="*/ 0 60000 65536"/>
                <a:gd name="T24" fmla="*/ 0 w 432"/>
                <a:gd name="T25" fmla="*/ 0 h 576"/>
                <a:gd name="T26" fmla="*/ 432 w 432"/>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2" h="576">
                  <a:moveTo>
                    <a:pt x="0" y="432"/>
                  </a:moveTo>
                  <a:lnTo>
                    <a:pt x="144" y="432"/>
                  </a:lnTo>
                  <a:lnTo>
                    <a:pt x="144" y="576"/>
                  </a:lnTo>
                  <a:lnTo>
                    <a:pt x="432" y="288"/>
                  </a:lnTo>
                  <a:lnTo>
                    <a:pt x="144" y="0"/>
                  </a:lnTo>
                  <a:lnTo>
                    <a:pt x="144" y="144"/>
                  </a:lnTo>
                  <a:lnTo>
                    <a:pt x="0" y="144"/>
                  </a:lnTo>
                  <a:lnTo>
                    <a:pt x="0" y="432"/>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594" name="Freeform 23"/>
            <p:cNvSpPr>
              <a:spLocks noChangeArrowheads="1"/>
            </p:cNvSpPr>
            <p:nvPr/>
          </p:nvSpPr>
          <p:spPr bwMode="auto">
            <a:xfrm>
              <a:off x="1296" y="576"/>
              <a:ext cx="360" cy="360"/>
            </a:xfrm>
            <a:custGeom>
              <a:avLst/>
              <a:gdLst>
                <a:gd name="T0" fmla="*/ 0 w 360"/>
                <a:gd name="T1" fmla="*/ 72 h 360"/>
                <a:gd name="T2" fmla="*/ 72 w 360"/>
                <a:gd name="T3" fmla="*/ 0 h 360"/>
                <a:gd name="T4" fmla="*/ 360 w 360"/>
                <a:gd name="T5" fmla="*/ 288 h 360"/>
                <a:gd name="T6" fmla="*/ 288 w 360"/>
                <a:gd name="T7" fmla="*/ 360 h 360"/>
                <a:gd name="T8" fmla="*/ 0 w 360"/>
                <a:gd name="T9" fmla="*/ 72 h 360"/>
                <a:gd name="T10" fmla="*/ 0 60000 65536"/>
                <a:gd name="T11" fmla="*/ 0 60000 65536"/>
                <a:gd name="T12" fmla="*/ 0 60000 65536"/>
                <a:gd name="T13" fmla="*/ 0 60000 65536"/>
                <a:gd name="T14" fmla="*/ 0 60000 65536"/>
                <a:gd name="T15" fmla="*/ 0 w 360"/>
                <a:gd name="T16" fmla="*/ 0 h 360"/>
                <a:gd name="T17" fmla="*/ 360 w 360"/>
                <a:gd name="T18" fmla="*/ 360 h 360"/>
              </a:gdLst>
              <a:ahLst/>
              <a:cxnLst>
                <a:cxn ang="T10">
                  <a:pos x="T0" y="T1"/>
                </a:cxn>
                <a:cxn ang="T11">
                  <a:pos x="T2" y="T3"/>
                </a:cxn>
                <a:cxn ang="T12">
                  <a:pos x="T4" y="T5"/>
                </a:cxn>
                <a:cxn ang="T13">
                  <a:pos x="T6" y="T7"/>
                </a:cxn>
                <a:cxn ang="T14">
                  <a:pos x="T8" y="T9"/>
                </a:cxn>
              </a:cxnLst>
              <a:rect l="T15" t="T16" r="T17" b="T18"/>
              <a:pathLst>
                <a:path w="360" h="360">
                  <a:moveTo>
                    <a:pt x="0" y="72"/>
                  </a:moveTo>
                  <a:lnTo>
                    <a:pt x="72" y="0"/>
                  </a:lnTo>
                  <a:lnTo>
                    <a:pt x="360" y="288"/>
                  </a:lnTo>
                  <a:lnTo>
                    <a:pt x="288" y="360"/>
                  </a:lnTo>
                  <a:lnTo>
                    <a:pt x="0" y="72"/>
                  </a:lnTo>
                  <a:close/>
                </a:path>
              </a:pathLst>
            </a:custGeom>
            <a:solidFill>
              <a:srgbClr val="80808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595" name="Freeform 24"/>
            <p:cNvSpPr>
              <a:spLocks noChangeArrowheads="1"/>
            </p:cNvSpPr>
            <p:nvPr/>
          </p:nvSpPr>
          <p:spPr bwMode="auto">
            <a:xfrm>
              <a:off x="1152" y="720"/>
              <a:ext cx="144" cy="72"/>
            </a:xfrm>
            <a:custGeom>
              <a:avLst/>
              <a:gdLst>
                <a:gd name="T0" fmla="*/ 144 w 144"/>
                <a:gd name="T1" fmla="*/ 0 h 72"/>
                <a:gd name="T2" fmla="*/ 72 w 144"/>
                <a:gd name="T3" fmla="*/ 0 h 72"/>
                <a:gd name="T4" fmla="*/ 0 w 144"/>
                <a:gd name="T5" fmla="*/ 72 h 72"/>
                <a:gd name="T6" fmla="*/ 144 w 144"/>
                <a:gd name="T7" fmla="*/ 72 h 72"/>
                <a:gd name="T8" fmla="*/ 144 w 144"/>
                <a:gd name="T9" fmla="*/ 0 h 72"/>
                <a:gd name="T10" fmla="*/ 0 60000 65536"/>
                <a:gd name="T11" fmla="*/ 0 60000 65536"/>
                <a:gd name="T12" fmla="*/ 0 60000 65536"/>
                <a:gd name="T13" fmla="*/ 0 60000 65536"/>
                <a:gd name="T14" fmla="*/ 0 60000 65536"/>
                <a:gd name="T15" fmla="*/ 0 w 144"/>
                <a:gd name="T16" fmla="*/ 0 h 72"/>
                <a:gd name="T17" fmla="*/ 144 w 144"/>
                <a:gd name="T18" fmla="*/ 72 h 72"/>
              </a:gdLst>
              <a:ahLst/>
              <a:cxnLst>
                <a:cxn ang="T10">
                  <a:pos x="T0" y="T1"/>
                </a:cxn>
                <a:cxn ang="T11">
                  <a:pos x="T2" y="T3"/>
                </a:cxn>
                <a:cxn ang="T12">
                  <a:pos x="T4" y="T5"/>
                </a:cxn>
                <a:cxn ang="T13">
                  <a:pos x="T6" y="T7"/>
                </a:cxn>
                <a:cxn ang="T14">
                  <a:pos x="T8" y="T9"/>
                </a:cxn>
              </a:cxnLst>
              <a:rect l="T15" t="T16" r="T17" b="T18"/>
              <a:pathLst>
                <a:path w="144" h="72">
                  <a:moveTo>
                    <a:pt x="144" y="0"/>
                  </a:moveTo>
                  <a:lnTo>
                    <a:pt x="72" y="0"/>
                  </a:lnTo>
                  <a:lnTo>
                    <a:pt x="0" y="72"/>
                  </a:lnTo>
                  <a:lnTo>
                    <a:pt x="144" y="72"/>
                  </a:lnTo>
                  <a:lnTo>
                    <a:pt x="144"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5624" name="Line 29"/>
          <p:cNvSpPr>
            <a:spLocks noChangeShapeType="1"/>
          </p:cNvSpPr>
          <p:nvPr/>
        </p:nvSpPr>
        <p:spPr bwMode="auto">
          <a:xfrm>
            <a:off x="1439863" y="4194175"/>
            <a:ext cx="6300787" cy="0"/>
          </a:xfrm>
          <a:prstGeom prst="line">
            <a:avLst/>
          </a:prstGeom>
          <a:noFill/>
          <a:ln w="15875">
            <a:solidFill>
              <a:srgbClr val="9E9E9E"/>
            </a:solidFill>
            <a:prstDash val="dash"/>
            <a:bevel/>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5625" name="Text Box 45"/>
          <p:cNvSpPr>
            <a:spLocks noChangeArrowheads="1"/>
          </p:cNvSpPr>
          <p:nvPr/>
        </p:nvSpPr>
        <p:spPr bwMode="auto">
          <a:xfrm>
            <a:off x="1441450" y="4276725"/>
            <a:ext cx="56515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单击填加标题</a:t>
            </a:r>
            <a:endParaRPr lang="en-US" sz="1400" b="1">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点击添加文本点击添加文本点击添加文本点击添加文本点击添加文本点击添加文本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endParaRPr lang="zh-CN" altLang="en-US" sz="1100">
              <a:solidFill>
                <a:srgbClr val="FFFFFF"/>
              </a:solidFill>
              <a:latin typeface="微软雅黑" pitchFamily="34" charset="-122"/>
              <a:ea typeface="微软雅黑" pitchFamily="34" charset="-122"/>
              <a:sym typeface="微软雅黑" pitchFamily="34" charset="-122"/>
            </a:endParaRPr>
          </a:p>
        </p:txBody>
      </p:sp>
      <p:sp>
        <p:nvSpPr>
          <p:cNvPr id="25626" name="Text Box 45"/>
          <p:cNvSpPr>
            <a:spLocks noChangeArrowheads="1"/>
          </p:cNvSpPr>
          <p:nvPr/>
        </p:nvSpPr>
        <p:spPr bwMode="auto">
          <a:xfrm>
            <a:off x="1116013" y="1492250"/>
            <a:ext cx="2016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r"/>
            <a:r>
              <a:rPr lang="zh-CN" altLang="en-US" sz="1400" b="1">
                <a:solidFill>
                  <a:schemeClr val="bg2"/>
                </a:solidFill>
                <a:latin typeface="微软雅黑" pitchFamily="34" charset="-122"/>
                <a:ea typeface="微软雅黑" pitchFamily="34" charset="-122"/>
                <a:sym typeface="微软雅黑" pitchFamily="34" charset="-122"/>
              </a:rPr>
              <a:t>填加标题</a:t>
            </a:r>
            <a:endParaRPr lang="en-US" sz="1400" b="1">
              <a:solidFill>
                <a:schemeClr val="bg2"/>
              </a:solidFill>
              <a:latin typeface="微软雅黑" pitchFamily="34" charset="-122"/>
              <a:ea typeface="微软雅黑" pitchFamily="34" charset="-122"/>
              <a:sym typeface="微软雅黑" pitchFamily="34" charset="-122"/>
            </a:endParaRPr>
          </a:p>
          <a:p>
            <a:pPr algn="r"/>
            <a:endParaRPr lang="zh-CN" altLang="en-US" sz="1400" b="1">
              <a:solidFill>
                <a:schemeClr val="bg2"/>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2"/>
                </a:solidFill>
                <a:latin typeface="微软雅黑" pitchFamily="34" charset="-122"/>
                <a:ea typeface="微软雅黑" pitchFamily="34" charset="-122"/>
                <a:sym typeface="微软雅黑" pitchFamily="34" charset="-122"/>
              </a:rPr>
              <a:t>点击添加文本</a:t>
            </a:r>
            <a:endParaRPr lang="en-US" sz="1100">
              <a:solidFill>
                <a:schemeClr val="bg2"/>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2"/>
                </a:solidFill>
                <a:latin typeface="微软雅黑" pitchFamily="34" charset="-122"/>
                <a:ea typeface="微软雅黑" pitchFamily="34" charset="-122"/>
                <a:sym typeface="微软雅黑" pitchFamily="34" charset="-122"/>
              </a:rPr>
              <a:t>点击添加文本</a:t>
            </a:r>
            <a:endParaRPr lang="en-US" sz="1100">
              <a:solidFill>
                <a:schemeClr val="bg2"/>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2"/>
                </a:solidFill>
                <a:latin typeface="微软雅黑" pitchFamily="34" charset="-122"/>
                <a:ea typeface="微软雅黑" pitchFamily="34" charset="-122"/>
                <a:sym typeface="微软雅黑" pitchFamily="34" charset="-122"/>
              </a:rPr>
              <a:t>点击添加文本</a:t>
            </a:r>
            <a:endParaRPr lang="en-US" sz="1100">
              <a:solidFill>
                <a:schemeClr val="bg2"/>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2"/>
                </a:solidFill>
                <a:latin typeface="微软雅黑" pitchFamily="34" charset="-122"/>
                <a:ea typeface="微软雅黑" pitchFamily="34" charset="-122"/>
                <a:sym typeface="微软雅黑" pitchFamily="34" charset="-122"/>
              </a:rPr>
              <a:t>点击添加文本</a:t>
            </a:r>
            <a:endParaRPr lang="en-US" sz="1100">
              <a:solidFill>
                <a:schemeClr val="bg2"/>
              </a:solidFill>
              <a:latin typeface="微软雅黑" pitchFamily="34" charset="-122"/>
              <a:ea typeface="微软雅黑" pitchFamily="34" charset="-122"/>
              <a:sym typeface="微软雅黑" pitchFamily="34" charset="-122"/>
            </a:endParaRPr>
          </a:p>
        </p:txBody>
      </p:sp>
      <p:sp>
        <p:nvSpPr>
          <p:cNvPr id="25627" name="Text Box 45"/>
          <p:cNvSpPr>
            <a:spLocks noChangeArrowheads="1"/>
          </p:cNvSpPr>
          <p:nvPr/>
        </p:nvSpPr>
        <p:spPr bwMode="auto">
          <a:xfrm>
            <a:off x="3275013" y="1492250"/>
            <a:ext cx="20177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r"/>
            <a:r>
              <a:rPr lang="zh-CN" altLang="en-US" sz="1400" b="1">
                <a:solidFill>
                  <a:schemeClr val="bg2"/>
                </a:solidFill>
                <a:latin typeface="微软雅黑" pitchFamily="34" charset="-122"/>
                <a:ea typeface="微软雅黑" pitchFamily="34" charset="-122"/>
                <a:sym typeface="微软雅黑" pitchFamily="34" charset="-122"/>
              </a:rPr>
              <a:t>填加标题</a:t>
            </a:r>
            <a:endParaRPr lang="en-US" sz="1400" b="1">
              <a:solidFill>
                <a:schemeClr val="bg2"/>
              </a:solidFill>
              <a:latin typeface="微软雅黑" pitchFamily="34" charset="-122"/>
              <a:ea typeface="微软雅黑" pitchFamily="34" charset="-122"/>
              <a:sym typeface="微软雅黑" pitchFamily="34" charset="-122"/>
            </a:endParaRPr>
          </a:p>
          <a:p>
            <a:pPr algn="r"/>
            <a:endParaRPr lang="zh-CN" altLang="en-US" sz="1400" b="1">
              <a:solidFill>
                <a:schemeClr val="bg2"/>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2"/>
                </a:solidFill>
                <a:latin typeface="微软雅黑" pitchFamily="34" charset="-122"/>
                <a:ea typeface="微软雅黑" pitchFamily="34" charset="-122"/>
                <a:sym typeface="微软雅黑" pitchFamily="34" charset="-122"/>
              </a:rPr>
              <a:t>点击添加文本</a:t>
            </a:r>
            <a:endParaRPr lang="en-US" sz="1100">
              <a:solidFill>
                <a:schemeClr val="bg2"/>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2"/>
                </a:solidFill>
                <a:latin typeface="微软雅黑" pitchFamily="34" charset="-122"/>
                <a:ea typeface="微软雅黑" pitchFamily="34" charset="-122"/>
                <a:sym typeface="微软雅黑" pitchFamily="34" charset="-122"/>
              </a:rPr>
              <a:t>点击添加文本</a:t>
            </a:r>
            <a:endParaRPr lang="en-US" sz="1100">
              <a:solidFill>
                <a:schemeClr val="bg2"/>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2"/>
                </a:solidFill>
                <a:latin typeface="微软雅黑" pitchFamily="34" charset="-122"/>
                <a:ea typeface="微软雅黑" pitchFamily="34" charset="-122"/>
                <a:sym typeface="微软雅黑" pitchFamily="34" charset="-122"/>
              </a:rPr>
              <a:t>点击添加文本</a:t>
            </a:r>
            <a:endParaRPr lang="en-US" sz="1100">
              <a:solidFill>
                <a:schemeClr val="bg2"/>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2"/>
                </a:solidFill>
                <a:latin typeface="微软雅黑" pitchFamily="34" charset="-122"/>
                <a:ea typeface="微软雅黑" pitchFamily="34" charset="-122"/>
                <a:sym typeface="微软雅黑" pitchFamily="34" charset="-122"/>
              </a:rPr>
              <a:t>点击添加文本</a:t>
            </a:r>
            <a:endParaRPr lang="en-US" sz="1100">
              <a:solidFill>
                <a:schemeClr val="bg2"/>
              </a:solidFill>
              <a:latin typeface="微软雅黑" pitchFamily="34" charset="-122"/>
              <a:ea typeface="微软雅黑" pitchFamily="34" charset="-122"/>
              <a:sym typeface="微软雅黑" pitchFamily="34" charset="-122"/>
            </a:endParaRPr>
          </a:p>
        </p:txBody>
      </p:sp>
      <p:sp>
        <p:nvSpPr>
          <p:cNvPr id="25628" name="Text Box 45"/>
          <p:cNvSpPr>
            <a:spLocks noChangeArrowheads="1"/>
          </p:cNvSpPr>
          <p:nvPr/>
        </p:nvSpPr>
        <p:spPr bwMode="auto">
          <a:xfrm>
            <a:off x="5773738" y="1492250"/>
            <a:ext cx="16795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r"/>
            <a:r>
              <a:rPr lang="zh-CN" altLang="en-US" sz="1400" b="1">
                <a:solidFill>
                  <a:schemeClr val="bg1"/>
                </a:solidFill>
                <a:latin typeface="微软雅黑" pitchFamily="34" charset="-122"/>
                <a:ea typeface="微软雅黑" pitchFamily="34" charset="-122"/>
                <a:sym typeface="微软雅黑" pitchFamily="34" charset="-122"/>
              </a:rPr>
              <a:t>填加标题</a:t>
            </a:r>
            <a:endParaRPr lang="en-US" sz="1400" b="1">
              <a:solidFill>
                <a:schemeClr val="bg1"/>
              </a:solidFill>
              <a:latin typeface="微软雅黑" pitchFamily="34" charset="-122"/>
              <a:ea typeface="微软雅黑" pitchFamily="34" charset="-122"/>
              <a:sym typeface="微软雅黑" pitchFamily="34" charset="-122"/>
            </a:endParaRPr>
          </a:p>
          <a:p>
            <a:pPr algn="r"/>
            <a:endParaRPr lang="zh-CN" altLang="en-US" sz="1400" b="1">
              <a:solidFill>
                <a:schemeClr val="bg1"/>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1"/>
                </a:solidFill>
                <a:latin typeface="微软雅黑" pitchFamily="34" charset="-122"/>
                <a:ea typeface="微软雅黑" pitchFamily="34" charset="-122"/>
                <a:sym typeface="微软雅黑" pitchFamily="34" charset="-122"/>
              </a:rPr>
              <a:t>点击添加文本</a:t>
            </a:r>
            <a:endParaRPr lang="en-US" sz="1100">
              <a:solidFill>
                <a:schemeClr val="bg1"/>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1"/>
                </a:solidFill>
                <a:latin typeface="微软雅黑" pitchFamily="34" charset="-122"/>
                <a:ea typeface="微软雅黑" pitchFamily="34" charset="-122"/>
                <a:sym typeface="微软雅黑" pitchFamily="34" charset="-122"/>
              </a:rPr>
              <a:t>点击添加文本</a:t>
            </a:r>
            <a:endParaRPr lang="en-US" sz="1100">
              <a:solidFill>
                <a:schemeClr val="bg1"/>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1"/>
                </a:solidFill>
                <a:latin typeface="微软雅黑" pitchFamily="34" charset="-122"/>
                <a:ea typeface="微软雅黑" pitchFamily="34" charset="-122"/>
                <a:sym typeface="微软雅黑" pitchFamily="34" charset="-122"/>
              </a:rPr>
              <a:t>点击添加文本</a:t>
            </a:r>
            <a:endParaRPr lang="en-US" sz="1100">
              <a:solidFill>
                <a:schemeClr val="bg1"/>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1"/>
                </a:solidFill>
                <a:latin typeface="微软雅黑" pitchFamily="34" charset="-122"/>
                <a:ea typeface="微软雅黑" pitchFamily="34" charset="-122"/>
                <a:sym typeface="微软雅黑" pitchFamily="34" charset="-122"/>
              </a:rPr>
              <a:t>点击添加文本</a:t>
            </a:r>
            <a:endParaRPr lang="en-US" sz="1100">
              <a:solidFill>
                <a:schemeClr val="bg1"/>
              </a:solidFill>
              <a:latin typeface="微软雅黑" pitchFamily="34" charset="-122"/>
              <a:ea typeface="微软雅黑" pitchFamily="34" charset="-122"/>
              <a:sym typeface="微软雅黑" pitchFamily="34"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p:cTn id="7" dur="500" fill="hold"/>
                                        <p:tgtEl>
                                          <p:spTgt spid="25602"/>
                                        </p:tgtEl>
                                        <p:attrNameLst>
                                          <p:attrName>ppt_x</p:attrName>
                                        </p:attrNameLst>
                                      </p:cBhvr>
                                      <p:tavLst>
                                        <p:tav tm="0">
                                          <p:val>
                                            <p:strVal val="0-#ppt_w/2"/>
                                          </p:val>
                                        </p:tav>
                                        <p:tav tm="100000">
                                          <p:val>
                                            <p:strVal val="#ppt_x"/>
                                          </p:val>
                                        </p:tav>
                                      </p:tavLst>
                                    </p:anim>
                                    <p:anim calcmode="lin" valueType="num">
                                      <p:cBhvr>
                                        <p:cTn id="8" dur="500" fill="hold"/>
                                        <p:tgtEl>
                                          <p:spTgt spid="2560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5603"/>
                                        </p:tgtEl>
                                        <p:attrNameLst>
                                          <p:attrName>style.visibility</p:attrName>
                                        </p:attrNameLst>
                                      </p:cBhvr>
                                      <p:to>
                                        <p:strVal val="visible"/>
                                      </p:to>
                                    </p:set>
                                    <p:anim calcmode="lin" valueType="num">
                                      <p:cBhvr>
                                        <p:cTn id="13" dur="500" fill="hold"/>
                                        <p:tgtEl>
                                          <p:spTgt spid="25603"/>
                                        </p:tgtEl>
                                        <p:attrNameLst>
                                          <p:attrName>ppt_x</p:attrName>
                                        </p:attrNameLst>
                                      </p:cBhvr>
                                      <p:tavLst>
                                        <p:tav tm="0">
                                          <p:val>
                                            <p:strVal val="0-#ppt_w/2"/>
                                          </p:val>
                                        </p:tav>
                                        <p:tav tm="100000">
                                          <p:val>
                                            <p:strVal val="#ppt_x"/>
                                          </p:val>
                                        </p:tav>
                                      </p:tavLst>
                                    </p:anim>
                                    <p:anim calcmode="lin" valueType="num">
                                      <p:cBhvr>
                                        <p:cTn id="14" dur="500" fill="hold"/>
                                        <p:tgtEl>
                                          <p:spTgt spid="25603"/>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5604"/>
                                        </p:tgtEl>
                                        <p:attrNameLst>
                                          <p:attrName>style.visibility</p:attrName>
                                        </p:attrNameLst>
                                      </p:cBhvr>
                                      <p:to>
                                        <p:strVal val="visible"/>
                                      </p:to>
                                    </p:set>
                                    <p:anim calcmode="lin" valueType="num">
                                      <p:cBhvr>
                                        <p:cTn id="18" dur="500" fill="hold"/>
                                        <p:tgtEl>
                                          <p:spTgt spid="25604"/>
                                        </p:tgtEl>
                                        <p:attrNameLst>
                                          <p:attrName>ppt_x</p:attrName>
                                        </p:attrNameLst>
                                      </p:cBhvr>
                                      <p:tavLst>
                                        <p:tav tm="0">
                                          <p:val>
                                            <p:strVal val="1+#ppt_w/2"/>
                                          </p:val>
                                        </p:tav>
                                        <p:tav tm="100000">
                                          <p:val>
                                            <p:strVal val="#ppt_x"/>
                                          </p:val>
                                        </p:tav>
                                      </p:tavLst>
                                    </p:anim>
                                    <p:anim calcmode="lin" valueType="num">
                                      <p:cBhvr>
                                        <p:cTn id="19" dur="500" fill="hold"/>
                                        <p:tgtEl>
                                          <p:spTgt spid="25604"/>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5605"/>
                                        </p:tgtEl>
                                        <p:attrNameLst>
                                          <p:attrName>style.visibility</p:attrName>
                                        </p:attrNameLst>
                                      </p:cBhvr>
                                      <p:to>
                                        <p:strVal val="visible"/>
                                      </p:to>
                                    </p:set>
                                    <p:anim calcmode="lin" valueType="num">
                                      <p:cBhvr>
                                        <p:cTn id="23" dur="500" fill="hold"/>
                                        <p:tgtEl>
                                          <p:spTgt spid="25605"/>
                                        </p:tgtEl>
                                        <p:attrNameLst>
                                          <p:attrName>ppt_x</p:attrName>
                                        </p:attrNameLst>
                                      </p:cBhvr>
                                      <p:tavLst>
                                        <p:tav tm="0">
                                          <p:val>
                                            <p:strVal val="1+#ppt_w/2"/>
                                          </p:val>
                                        </p:tav>
                                        <p:tav tm="100000">
                                          <p:val>
                                            <p:strVal val="#ppt_x"/>
                                          </p:val>
                                        </p:tav>
                                      </p:tavLst>
                                    </p:anim>
                                    <p:anim calcmode="lin" valueType="num">
                                      <p:cBhvr>
                                        <p:cTn id="24" dur="500" fill="hold"/>
                                        <p:tgtEl>
                                          <p:spTgt spid="25605"/>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2" presetClass="entr" presetSubtype="8" fill="hold" nodeType="afterEffect">
                                  <p:stCondLst>
                                    <p:cond delay="0"/>
                                  </p:stCondLst>
                                  <p:childTnLst>
                                    <p:set>
                                      <p:cBhvr>
                                        <p:cTn id="27" dur="1" fill="hold">
                                          <p:stCondLst>
                                            <p:cond delay="0"/>
                                          </p:stCondLst>
                                        </p:cTn>
                                        <p:tgtEl>
                                          <p:spTgt spid="25617"/>
                                        </p:tgtEl>
                                        <p:attrNameLst>
                                          <p:attrName>style.visibility</p:attrName>
                                        </p:attrNameLst>
                                      </p:cBhvr>
                                      <p:to>
                                        <p:strVal val="visible"/>
                                      </p:to>
                                    </p:set>
                                    <p:anim calcmode="lin" valueType="num">
                                      <p:cBhvr>
                                        <p:cTn id="28" dur="750" fill="hold"/>
                                        <p:tgtEl>
                                          <p:spTgt spid="25617"/>
                                        </p:tgtEl>
                                        <p:attrNameLst>
                                          <p:attrName>ppt_x</p:attrName>
                                        </p:attrNameLst>
                                      </p:cBhvr>
                                      <p:tavLst>
                                        <p:tav tm="0">
                                          <p:val>
                                            <p:strVal val="0-#ppt_w/2"/>
                                          </p:val>
                                        </p:tav>
                                        <p:tav tm="100000">
                                          <p:val>
                                            <p:strVal val="#ppt_x"/>
                                          </p:val>
                                        </p:tav>
                                      </p:tavLst>
                                    </p:anim>
                                    <p:anim calcmode="lin" valueType="num">
                                      <p:cBhvr>
                                        <p:cTn id="29" dur="750" fill="hold"/>
                                        <p:tgtEl>
                                          <p:spTgt spid="25617"/>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250"/>
                            </p:stCondLst>
                            <p:childTnLst>
                              <p:par>
                                <p:cTn id="31" presetID="22" presetClass="entr" presetSubtype="8" fill="hold" grpId="0" nodeType="afterEffect">
                                  <p:stCondLst>
                                    <p:cond delay="0"/>
                                  </p:stCondLst>
                                  <p:childTnLst>
                                    <p:set>
                                      <p:cBhvr>
                                        <p:cTn id="32" dur="1" fill="hold">
                                          <p:stCondLst>
                                            <p:cond delay="0"/>
                                          </p:stCondLst>
                                        </p:cTn>
                                        <p:tgtEl>
                                          <p:spTgt spid="25626"/>
                                        </p:tgtEl>
                                        <p:attrNameLst>
                                          <p:attrName>style.visibility</p:attrName>
                                        </p:attrNameLst>
                                      </p:cBhvr>
                                      <p:to>
                                        <p:strVal val="visible"/>
                                      </p:to>
                                    </p:set>
                                    <p:animEffect>
                                      <p:cBhvr>
                                        <p:cTn id="33" dur="750"/>
                                        <p:tgtEl>
                                          <p:spTgt spid="25626"/>
                                        </p:tgtEl>
                                      </p:cBhvr>
                                    </p:animEffect>
                                  </p:childTnLst>
                                </p:cTn>
                              </p:par>
                            </p:childTnLst>
                          </p:cTn>
                        </p:par>
                        <p:par>
                          <p:cTn id="34" fill="hold" nodeType="afterGroup">
                            <p:stCondLst>
                              <p:cond delay="3000"/>
                            </p:stCondLst>
                            <p:childTnLst>
                              <p:par>
                                <p:cTn id="35" presetID="2" presetClass="entr" presetSubtype="8" fill="hold" nodeType="afterEffect">
                                  <p:stCondLst>
                                    <p:cond delay="0"/>
                                  </p:stCondLst>
                                  <p:childTnLst>
                                    <p:set>
                                      <p:cBhvr>
                                        <p:cTn id="36" dur="1" fill="hold">
                                          <p:stCondLst>
                                            <p:cond delay="0"/>
                                          </p:stCondLst>
                                        </p:cTn>
                                        <p:tgtEl>
                                          <p:spTgt spid="25610"/>
                                        </p:tgtEl>
                                        <p:attrNameLst>
                                          <p:attrName>style.visibility</p:attrName>
                                        </p:attrNameLst>
                                      </p:cBhvr>
                                      <p:to>
                                        <p:strVal val="visible"/>
                                      </p:to>
                                    </p:set>
                                    <p:anim calcmode="lin" valueType="num">
                                      <p:cBhvr>
                                        <p:cTn id="37" dur="750" fill="hold"/>
                                        <p:tgtEl>
                                          <p:spTgt spid="25610"/>
                                        </p:tgtEl>
                                        <p:attrNameLst>
                                          <p:attrName>ppt_x</p:attrName>
                                        </p:attrNameLst>
                                      </p:cBhvr>
                                      <p:tavLst>
                                        <p:tav tm="0">
                                          <p:val>
                                            <p:strVal val="0-#ppt_w/2"/>
                                          </p:val>
                                        </p:tav>
                                        <p:tav tm="100000">
                                          <p:val>
                                            <p:strVal val="#ppt_x"/>
                                          </p:val>
                                        </p:tav>
                                      </p:tavLst>
                                    </p:anim>
                                    <p:anim calcmode="lin" valueType="num">
                                      <p:cBhvr>
                                        <p:cTn id="38" dur="750" fill="hold"/>
                                        <p:tgtEl>
                                          <p:spTgt spid="25610"/>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3750"/>
                            </p:stCondLst>
                            <p:childTnLst>
                              <p:par>
                                <p:cTn id="40" presetID="22" presetClass="entr" presetSubtype="8" fill="hold" grpId="0" nodeType="afterEffect">
                                  <p:stCondLst>
                                    <p:cond delay="0"/>
                                  </p:stCondLst>
                                  <p:childTnLst>
                                    <p:set>
                                      <p:cBhvr>
                                        <p:cTn id="41" dur="1" fill="hold">
                                          <p:stCondLst>
                                            <p:cond delay="0"/>
                                          </p:stCondLst>
                                        </p:cTn>
                                        <p:tgtEl>
                                          <p:spTgt spid="25627"/>
                                        </p:tgtEl>
                                        <p:attrNameLst>
                                          <p:attrName>style.visibility</p:attrName>
                                        </p:attrNameLst>
                                      </p:cBhvr>
                                      <p:to>
                                        <p:strVal val="visible"/>
                                      </p:to>
                                    </p:set>
                                    <p:animEffect>
                                      <p:cBhvr>
                                        <p:cTn id="42" dur="750"/>
                                        <p:tgtEl>
                                          <p:spTgt spid="25627"/>
                                        </p:tgtEl>
                                      </p:cBhvr>
                                    </p:animEffect>
                                  </p:childTnLst>
                                </p:cTn>
                              </p:par>
                            </p:childTnLst>
                          </p:cTn>
                        </p:par>
                        <p:par>
                          <p:cTn id="43" fill="hold" nodeType="afterGroup">
                            <p:stCondLst>
                              <p:cond delay="4500"/>
                            </p:stCondLst>
                            <p:childTnLst>
                              <p:par>
                                <p:cTn id="44" presetID="2" presetClass="entr" presetSubtype="8" fill="hold" nodeType="afterEffect">
                                  <p:stCondLst>
                                    <p:cond delay="0"/>
                                  </p:stCondLst>
                                  <p:childTnLst>
                                    <p:set>
                                      <p:cBhvr>
                                        <p:cTn id="45" dur="1" fill="hold">
                                          <p:stCondLst>
                                            <p:cond delay="0"/>
                                          </p:stCondLst>
                                        </p:cTn>
                                        <p:tgtEl>
                                          <p:spTgt spid="25606"/>
                                        </p:tgtEl>
                                        <p:attrNameLst>
                                          <p:attrName>style.visibility</p:attrName>
                                        </p:attrNameLst>
                                      </p:cBhvr>
                                      <p:to>
                                        <p:strVal val="visible"/>
                                      </p:to>
                                    </p:set>
                                    <p:anim calcmode="lin" valueType="num">
                                      <p:cBhvr>
                                        <p:cTn id="46" dur="750" fill="hold"/>
                                        <p:tgtEl>
                                          <p:spTgt spid="25606"/>
                                        </p:tgtEl>
                                        <p:attrNameLst>
                                          <p:attrName>ppt_x</p:attrName>
                                        </p:attrNameLst>
                                      </p:cBhvr>
                                      <p:tavLst>
                                        <p:tav tm="0">
                                          <p:val>
                                            <p:strVal val="0-#ppt_w/2"/>
                                          </p:val>
                                        </p:tav>
                                        <p:tav tm="100000">
                                          <p:val>
                                            <p:strVal val="#ppt_x"/>
                                          </p:val>
                                        </p:tav>
                                      </p:tavLst>
                                    </p:anim>
                                    <p:anim calcmode="lin" valueType="num">
                                      <p:cBhvr>
                                        <p:cTn id="47" dur="750" fill="hold"/>
                                        <p:tgtEl>
                                          <p:spTgt spid="25606"/>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5250"/>
                            </p:stCondLst>
                            <p:childTnLst>
                              <p:par>
                                <p:cTn id="49" presetID="22" presetClass="entr" presetSubtype="8" fill="hold" grpId="0" nodeType="afterEffect">
                                  <p:stCondLst>
                                    <p:cond delay="0"/>
                                  </p:stCondLst>
                                  <p:childTnLst>
                                    <p:set>
                                      <p:cBhvr>
                                        <p:cTn id="50" dur="1" fill="hold">
                                          <p:stCondLst>
                                            <p:cond delay="0"/>
                                          </p:stCondLst>
                                        </p:cTn>
                                        <p:tgtEl>
                                          <p:spTgt spid="25628"/>
                                        </p:tgtEl>
                                        <p:attrNameLst>
                                          <p:attrName>style.visibility</p:attrName>
                                        </p:attrNameLst>
                                      </p:cBhvr>
                                      <p:to>
                                        <p:strVal val="visible"/>
                                      </p:to>
                                    </p:set>
                                    <p:animEffect>
                                      <p:cBhvr>
                                        <p:cTn id="51" dur="750"/>
                                        <p:tgtEl>
                                          <p:spTgt spid="25628"/>
                                        </p:tgtEl>
                                      </p:cBhvr>
                                    </p:animEffect>
                                  </p:childTnLst>
                                </p:cTn>
                              </p:par>
                            </p:childTnLst>
                          </p:cTn>
                        </p:par>
                        <p:par>
                          <p:cTn id="52" fill="hold" nodeType="afterGroup">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5624"/>
                                        </p:tgtEl>
                                        <p:attrNameLst>
                                          <p:attrName>style.visibility</p:attrName>
                                        </p:attrNameLst>
                                      </p:cBhvr>
                                      <p:to>
                                        <p:strVal val="visible"/>
                                      </p:to>
                                    </p:set>
                                    <p:animEffect>
                                      <p:cBhvr>
                                        <p:cTn id="55" dur="500"/>
                                        <p:tgtEl>
                                          <p:spTgt spid="25624"/>
                                        </p:tgtEl>
                                      </p:cBhvr>
                                    </p:animEffect>
                                  </p:childTnLst>
                                </p:cTn>
                              </p:par>
                            </p:childTnLst>
                          </p:cTn>
                        </p:par>
                        <p:par>
                          <p:cTn id="56" fill="hold" nodeType="afterGroup">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25625"/>
                                        </p:tgtEl>
                                        <p:attrNameLst>
                                          <p:attrName>style.visibility</p:attrName>
                                        </p:attrNameLst>
                                      </p:cBhvr>
                                      <p:to>
                                        <p:strVal val="visible"/>
                                      </p:to>
                                    </p:set>
                                    <p:animEffect>
                                      <p:cBhvr>
                                        <p:cTn id="59" dur="1000"/>
                                        <p:tgtEl>
                                          <p:spTgt spid="256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ldLvl="0" animBg="1" autoUpdateAnimBg="0"/>
      <p:bldP spid="25603" grpId="0" bldLvl="0" autoUpdateAnimBg="0"/>
      <p:bldP spid="25604" grpId="0" bldLvl="0" animBg="1" autoUpdateAnimBg="0"/>
      <p:bldP spid="25605" grpId="0" bldLvl="0" animBg="1" autoUpdateAnimBg="0"/>
      <p:bldP spid="25624" grpId="0" animBg="1"/>
      <p:bldP spid="25625" grpId="0" bldLvl="0" autoUpdateAnimBg="0"/>
      <p:bldP spid="25626" grpId="0" bldLvl="0" autoUpdateAnimBg="0"/>
      <p:bldP spid="25627" grpId="0" bldLvl="0" autoUpdateAnimBg="0"/>
      <p:bldP spid="25628"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27"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26628"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6629"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6630" name="Rectangle 5"/>
          <p:cNvSpPr>
            <a:spLocks noChangeArrowheads="1"/>
          </p:cNvSpPr>
          <p:nvPr/>
        </p:nvSpPr>
        <p:spPr bwMode="auto">
          <a:xfrm>
            <a:off x="4637088" y="3325813"/>
            <a:ext cx="3281362" cy="1262062"/>
          </a:xfrm>
          <a:prstGeom prst="rect">
            <a:avLst/>
          </a:prstGeom>
          <a:gradFill rotWithShape="1">
            <a:gsLst>
              <a:gs pos="0">
                <a:srgbClr val="5F5F5F"/>
              </a:gs>
              <a:gs pos="76999">
                <a:srgbClr val="004C67"/>
              </a:gs>
              <a:gs pos="100000">
                <a:srgbClr val="004C67"/>
              </a:gs>
            </a:gsLst>
            <a:lin ang="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微软雅黑" pitchFamily="34" charset="-122"/>
              <a:ea typeface="微软雅黑" pitchFamily="34" charset="-122"/>
              <a:sym typeface="微软雅黑" pitchFamily="34" charset="-122"/>
            </a:endParaRPr>
          </a:p>
        </p:txBody>
      </p:sp>
      <p:grpSp>
        <p:nvGrpSpPr>
          <p:cNvPr id="26631" name="组合 6"/>
          <p:cNvGrpSpPr>
            <a:grpSpLocks/>
          </p:cNvGrpSpPr>
          <p:nvPr/>
        </p:nvGrpSpPr>
        <p:grpSpPr bwMode="auto">
          <a:xfrm>
            <a:off x="1336675" y="3324225"/>
            <a:ext cx="3963988" cy="1257300"/>
            <a:chOff x="0" y="0"/>
            <a:chExt cx="3963540" cy="1257662"/>
          </a:xfrm>
        </p:grpSpPr>
        <p:sp>
          <p:nvSpPr>
            <p:cNvPr id="25630" name="Freeform 10"/>
            <p:cNvSpPr>
              <a:spLocks noChangeArrowheads="1"/>
            </p:cNvSpPr>
            <p:nvPr/>
          </p:nvSpPr>
          <p:spPr bwMode="auto">
            <a:xfrm>
              <a:off x="394251" y="11178"/>
              <a:ext cx="3025807" cy="434140"/>
            </a:xfrm>
            <a:custGeom>
              <a:avLst/>
              <a:gdLst>
                <a:gd name="T0" fmla="*/ 0 w 10149"/>
                <a:gd name="T1" fmla="*/ 18724348 h 9927"/>
                <a:gd name="T2" fmla="*/ 815800678 w 10149"/>
                <a:gd name="T3" fmla="*/ 18986354 h 9927"/>
                <a:gd name="T4" fmla="*/ 902109371 w 10149"/>
                <a:gd name="T5" fmla="*/ 0 h 9927"/>
                <a:gd name="T6" fmla="*/ 284436889 w 10149"/>
                <a:gd name="T7" fmla="*/ 1004115 h 9927"/>
                <a:gd name="T8" fmla="*/ 0 w 10149"/>
                <a:gd name="T9" fmla="*/ 18724348 h 9927"/>
                <a:gd name="T10" fmla="*/ 0 60000 65536"/>
                <a:gd name="T11" fmla="*/ 0 60000 65536"/>
                <a:gd name="T12" fmla="*/ 0 60000 65536"/>
                <a:gd name="T13" fmla="*/ 0 60000 65536"/>
                <a:gd name="T14" fmla="*/ 0 60000 65536"/>
                <a:gd name="T15" fmla="*/ 0 w 10149"/>
                <a:gd name="T16" fmla="*/ 0 h 9927"/>
                <a:gd name="T17" fmla="*/ 10149 w 10149"/>
                <a:gd name="T18" fmla="*/ 9927 h 9927"/>
              </a:gdLst>
              <a:ahLst/>
              <a:cxnLst>
                <a:cxn ang="T10">
                  <a:pos x="T0" y="T1"/>
                </a:cxn>
                <a:cxn ang="T11">
                  <a:pos x="T2" y="T3"/>
                </a:cxn>
                <a:cxn ang="T12">
                  <a:pos x="T4" y="T5"/>
                </a:cxn>
                <a:cxn ang="T13">
                  <a:pos x="T6" y="T7"/>
                </a:cxn>
                <a:cxn ang="T14">
                  <a:pos x="T8" y="T9"/>
                </a:cxn>
              </a:cxnLst>
              <a:rect l="T15" t="T16" r="T17" b="T18"/>
              <a:pathLst>
                <a:path w="10149" h="9927">
                  <a:moveTo>
                    <a:pt x="0" y="9790"/>
                  </a:moveTo>
                  <a:lnTo>
                    <a:pt x="9178" y="9927"/>
                  </a:lnTo>
                  <a:cubicBezTo>
                    <a:pt x="9452" y="6594"/>
                    <a:pt x="9875" y="3333"/>
                    <a:pt x="10149" y="0"/>
                  </a:cubicBezTo>
                  <a:lnTo>
                    <a:pt x="3200" y="525"/>
                  </a:lnTo>
                  <a:lnTo>
                    <a:pt x="0" y="9790"/>
                  </a:lnTo>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31" name="Freeform 18"/>
            <p:cNvSpPr>
              <a:spLocks/>
            </p:cNvSpPr>
            <p:nvPr/>
          </p:nvSpPr>
          <p:spPr bwMode="auto">
            <a:xfrm>
              <a:off x="0" y="442876"/>
              <a:ext cx="3533806" cy="810843"/>
            </a:xfrm>
            <a:custGeom>
              <a:avLst/>
              <a:gdLst>
                <a:gd name="T0" fmla="*/ 0 w 2557"/>
                <a:gd name="T1" fmla="*/ 1219785186 h 538"/>
                <a:gd name="T2" fmla="*/ 2147483647 w 2557"/>
                <a:gd name="T3" fmla="*/ 1217513922 h 538"/>
                <a:gd name="T4" fmla="*/ 2147483647 w 2557"/>
                <a:gd name="T5" fmla="*/ 2271265 h 538"/>
                <a:gd name="T6" fmla="*/ 550068621 w 2557"/>
                <a:gd name="T7" fmla="*/ 0 h 538"/>
                <a:gd name="T8" fmla="*/ 0 w 2557"/>
                <a:gd name="T9" fmla="*/ 1219785186 h 538"/>
                <a:gd name="T10" fmla="*/ 0 60000 65536"/>
                <a:gd name="T11" fmla="*/ 0 60000 65536"/>
                <a:gd name="T12" fmla="*/ 0 60000 65536"/>
                <a:gd name="T13" fmla="*/ 0 60000 65536"/>
                <a:gd name="T14" fmla="*/ 0 60000 65536"/>
                <a:gd name="T15" fmla="*/ 0 w 2557"/>
                <a:gd name="T16" fmla="*/ 0 h 538"/>
                <a:gd name="T17" fmla="*/ 2557 w 2557"/>
                <a:gd name="T18" fmla="*/ 538 h 538"/>
              </a:gdLst>
              <a:ahLst/>
              <a:cxnLst>
                <a:cxn ang="T10">
                  <a:pos x="T0" y="T1"/>
                </a:cxn>
                <a:cxn ang="T11">
                  <a:pos x="T2" y="T3"/>
                </a:cxn>
                <a:cxn ang="T12">
                  <a:pos x="T4" y="T5"/>
                </a:cxn>
                <a:cxn ang="T13">
                  <a:pos x="T6" y="T7"/>
                </a:cxn>
                <a:cxn ang="T14">
                  <a:pos x="T8" y="T9"/>
                </a:cxn>
              </a:cxnLst>
              <a:rect l="T15" t="T16" r="T17" b="T18"/>
              <a:pathLst>
                <a:path w="2557" h="538">
                  <a:moveTo>
                    <a:pt x="0" y="537"/>
                  </a:moveTo>
                  <a:lnTo>
                    <a:pt x="2556" y="536"/>
                  </a:lnTo>
                  <a:lnTo>
                    <a:pt x="2262" y="1"/>
                  </a:lnTo>
                  <a:lnTo>
                    <a:pt x="288" y="0"/>
                  </a:lnTo>
                  <a:lnTo>
                    <a:pt x="0" y="537"/>
                  </a:lnTo>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12700" cap="rnd" cmpd="sng">
                  <a:solidFill>
                    <a:srgbClr val="000000"/>
                  </a:solidFill>
                  <a:bevel/>
                  <a:headEnd/>
                  <a:tailEnd/>
                </a14:hiddenLine>
              </a:ext>
            </a:extLst>
          </p:spPr>
          <p:txBody>
            <a:bodyPr/>
            <a:lstStyle/>
            <a:p>
              <a:endParaRPr lang="zh-CN" altLang="en-US"/>
            </a:p>
          </p:txBody>
        </p:sp>
        <p:sp>
          <p:nvSpPr>
            <p:cNvPr id="25632" name="Freeform 19"/>
            <p:cNvSpPr>
              <a:spLocks noChangeArrowheads="1"/>
            </p:cNvSpPr>
            <p:nvPr/>
          </p:nvSpPr>
          <p:spPr bwMode="auto">
            <a:xfrm>
              <a:off x="3118528" y="0"/>
              <a:ext cx="845012" cy="1257662"/>
            </a:xfrm>
            <a:custGeom>
              <a:avLst/>
              <a:gdLst>
                <a:gd name="T0" fmla="*/ 575744508 w 612"/>
                <a:gd name="T1" fmla="*/ 1889739453 h 836"/>
                <a:gd name="T2" fmla="*/ 1164833854 w 612"/>
                <a:gd name="T3" fmla="*/ 1077264226 h 836"/>
                <a:gd name="T4" fmla="*/ 430855326 w 612"/>
                <a:gd name="T5" fmla="*/ 0 h 836"/>
                <a:gd name="T6" fmla="*/ 0 w 612"/>
                <a:gd name="T7" fmla="*/ 683474609 h 836"/>
                <a:gd name="T8" fmla="*/ 575744508 w 612"/>
                <a:gd name="T9" fmla="*/ 1889739453 h 836"/>
                <a:gd name="T10" fmla="*/ 0 60000 65536"/>
                <a:gd name="T11" fmla="*/ 0 60000 65536"/>
                <a:gd name="T12" fmla="*/ 0 60000 65536"/>
                <a:gd name="T13" fmla="*/ 0 60000 65536"/>
                <a:gd name="T14" fmla="*/ 0 60000 65536"/>
                <a:gd name="T15" fmla="*/ 0 w 612"/>
                <a:gd name="T16" fmla="*/ 0 h 836"/>
                <a:gd name="T17" fmla="*/ 612 w 612"/>
                <a:gd name="T18" fmla="*/ 836 h 836"/>
              </a:gdLst>
              <a:ahLst/>
              <a:cxnLst>
                <a:cxn ang="T10">
                  <a:pos x="T0" y="T1"/>
                </a:cxn>
                <a:cxn ang="T11">
                  <a:pos x="T2" y="T3"/>
                </a:cxn>
                <a:cxn ang="T12">
                  <a:pos x="T4" y="T5"/>
                </a:cxn>
                <a:cxn ang="T13">
                  <a:pos x="T6" y="T7"/>
                </a:cxn>
                <a:cxn ang="T14">
                  <a:pos x="T8" y="T9"/>
                </a:cxn>
              </a:cxnLst>
              <a:rect l="T15" t="T16" r="T17" b="T18"/>
              <a:pathLst>
                <a:path w="612" h="836">
                  <a:moveTo>
                    <a:pt x="302" y="835"/>
                  </a:moveTo>
                  <a:lnTo>
                    <a:pt x="611" y="476"/>
                  </a:lnTo>
                  <a:lnTo>
                    <a:pt x="226" y="0"/>
                  </a:lnTo>
                  <a:lnTo>
                    <a:pt x="0" y="302"/>
                  </a:lnTo>
                  <a:lnTo>
                    <a:pt x="302" y="835"/>
                  </a:lnTo>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6635" name="Rectangle 2"/>
          <p:cNvSpPr>
            <a:spLocks noChangeArrowheads="1"/>
          </p:cNvSpPr>
          <p:nvPr/>
        </p:nvSpPr>
        <p:spPr bwMode="auto">
          <a:xfrm>
            <a:off x="3036888" y="1016000"/>
            <a:ext cx="3808412" cy="763588"/>
          </a:xfrm>
          <a:prstGeom prst="rect">
            <a:avLst/>
          </a:prstGeom>
          <a:gradFill rotWithShape="1">
            <a:gsLst>
              <a:gs pos="0">
                <a:srgbClr val="5F5F5F"/>
              </a:gs>
              <a:gs pos="79999">
                <a:srgbClr val="185E76"/>
              </a:gs>
              <a:gs pos="100000">
                <a:srgbClr val="185E76"/>
              </a:gs>
            </a:gsLst>
            <a:lin ang="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微软雅黑" pitchFamily="34" charset="-122"/>
              <a:ea typeface="微软雅黑" pitchFamily="34" charset="-122"/>
              <a:sym typeface="微软雅黑" pitchFamily="34" charset="-122"/>
            </a:endParaRPr>
          </a:p>
        </p:txBody>
      </p:sp>
      <p:sp>
        <p:nvSpPr>
          <p:cNvPr id="26636" name="Rectangle 3"/>
          <p:cNvSpPr>
            <a:spLocks noChangeArrowheads="1"/>
          </p:cNvSpPr>
          <p:nvPr/>
        </p:nvSpPr>
        <p:spPr bwMode="auto">
          <a:xfrm>
            <a:off x="3225800" y="1779588"/>
            <a:ext cx="3808413" cy="769937"/>
          </a:xfrm>
          <a:prstGeom prst="rect">
            <a:avLst/>
          </a:prstGeom>
          <a:gradFill rotWithShape="1">
            <a:gsLst>
              <a:gs pos="0">
                <a:srgbClr val="5F5F5F"/>
              </a:gs>
              <a:gs pos="81999">
                <a:srgbClr val="185E76"/>
              </a:gs>
              <a:gs pos="100000">
                <a:srgbClr val="185E76"/>
              </a:gs>
            </a:gsLst>
            <a:lin ang="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微软雅黑" pitchFamily="34" charset="-122"/>
              <a:ea typeface="微软雅黑" pitchFamily="34" charset="-122"/>
              <a:sym typeface="微软雅黑" pitchFamily="34" charset="-122"/>
            </a:endParaRPr>
          </a:p>
        </p:txBody>
      </p:sp>
      <p:sp>
        <p:nvSpPr>
          <p:cNvPr id="26637" name="Rectangle 4"/>
          <p:cNvSpPr>
            <a:spLocks noChangeArrowheads="1"/>
          </p:cNvSpPr>
          <p:nvPr/>
        </p:nvSpPr>
        <p:spPr bwMode="auto">
          <a:xfrm>
            <a:off x="3871913" y="2547938"/>
            <a:ext cx="3808412" cy="777875"/>
          </a:xfrm>
          <a:prstGeom prst="rect">
            <a:avLst/>
          </a:prstGeom>
          <a:gradFill rotWithShape="1">
            <a:gsLst>
              <a:gs pos="0">
                <a:srgbClr val="5F5F5F"/>
              </a:gs>
              <a:gs pos="78999">
                <a:srgbClr val="004F6B"/>
              </a:gs>
              <a:gs pos="100000">
                <a:srgbClr val="004F6B"/>
              </a:gs>
            </a:gsLst>
            <a:lin ang="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微软雅黑" pitchFamily="34" charset="-122"/>
              <a:ea typeface="微软雅黑" pitchFamily="34" charset="-122"/>
              <a:sym typeface="微软雅黑" pitchFamily="34" charset="-122"/>
            </a:endParaRPr>
          </a:p>
        </p:txBody>
      </p:sp>
      <p:grpSp>
        <p:nvGrpSpPr>
          <p:cNvPr id="26638" name="组合 13"/>
          <p:cNvGrpSpPr>
            <a:grpSpLocks/>
          </p:cNvGrpSpPr>
          <p:nvPr/>
        </p:nvGrpSpPr>
        <p:grpSpPr bwMode="auto">
          <a:xfrm>
            <a:off x="1785938" y="2547938"/>
            <a:ext cx="2925762" cy="1101725"/>
            <a:chOff x="0" y="0"/>
            <a:chExt cx="2926658" cy="1101275"/>
          </a:xfrm>
        </p:grpSpPr>
        <p:sp>
          <p:nvSpPr>
            <p:cNvPr id="25627" name="Freeform 11"/>
            <p:cNvSpPr>
              <a:spLocks noChangeArrowheads="1"/>
            </p:cNvSpPr>
            <p:nvPr/>
          </p:nvSpPr>
          <p:spPr bwMode="auto">
            <a:xfrm>
              <a:off x="2211749" y="0"/>
              <a:ext cx="714909" cy="1101275"/>
            </a:xfrm>
            <a:custGeom>
              <a:avLst/>
              <a:gdLst>
                <a:gd name="T0" fmla="*/ 0 w 516"/>
                <a:gd name="T1" fmla="*/ 454951446 h 732"/>
                <a:gd name="T2" fmla="*/ 564351381 w 516"/>
                <a:gd name="T3" fmla="*/ 1654576924 h 732"/>
                <a:gd name="T4" fmla="*/ 988575057 w 516"/>
                <a:gd name="T5" fmla="*/ 1004967599 h 732"/>
                <a:gd name="T6" fmla="*/ 299451273 w 516"/>
                <a:gd name="T7" fmla="*/ 0 h 732"/>
                <a:gd name="T8" fmla="*/ 0 w 516"/>
                <a:gd name="T9" fmla="*/ 454951446 h 732"/>
                <a:gd name="T10" fmla="*/ 0 60000 65536"/>
                <a:gd name="T11" fmla="*/ 0 60000 65536"/>
                <a:gd name="T12" fmla="*/ 0 60000 65536"/>
                <a:gd name="T13" fmla="*/ 0 60000 65536"/>
                <a:gd name="T14" fmla="*/ 0 60000 65536"/>
                <a:gd name="T15" fmla="*/ 0 w 516"/>
                <a:gd name="T16" fmla="*/ 0 h 732"/>
                <a:gd name="T17" fmla="*/ 516 w 516"/>
                <a:gd name="T18" fmla="*/ 732 h 732"/>
              </a:gdLst>
              <a:ahLst/>
              <a:cxnLst>
                <a:cxn ang="T10">
                  <a:pos x="T0" y="T1"/>
                </a:cxn>
                <a:cxn ang="T11">
                  <a:pos x="T2" y="T3"/>
                </a:cxn>
                <a:cxn ang="T12">
                  <a:pos x="T4" y="T5"/>
                </a:cxn>
                <a:cxn ang="T13">
                  <a:pos x="T6" y="T7"/>
                </a:cxn>
                <a:cxn ang="T14">
                  <a:pos x="T8" y="T9"/>
                </a:cxn>
              </a:cxnLst>
              <a:rect l="T15" t="T16" r="T17" b="T18"/>
              <a:pathLst>
                <a:path w="516" h="732">
                  <a:moveTo>
                    <a:pt x="0" y="201"/>
                  </a:moveTo>
                  <a:lnTo>
                    <a:pt x="294" y="731"/>
                  </a:lnTo>
                  <a:lnTo>
                    <a:pt x="515" y="444"/>
                  </a:lnTo>
                  <a:lnTo>
                    <a:pt x="156" y="0"/>
                  </a:lnTo>
                  <a:lnTo>
                    <a:pt x="0" y="201"/>
                  </a:lnTo>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28" name="Freeform 12"/>
            <p:cNvSpPr>
              <a:spLocks noChangeArrowheads="1"/>
            </p:cNvSpPr>
            <p:nvPr/>
          </p:nvSpPr>
          <p:spPr bwMode="auto">
            <a:xfrm>
              <a:off x="381110" y="7886"/>
              <a:ext cx="2046165" cy="297003"/>
            </a:xfrm>
            <a:custGeom>
              <a:avLst/>
              <a:gdLst>
                <a:gd name="T0" fmla="*/ 0 w 1481"/>
                <a:gd name="T1" fmla="*/ 445496962 h 197"/>
                <a:gd name="T2" fmla="*/ 2147483647 w 1481"/>
                <a:gd name="T3" fmla="*/ 445496962 h 197"/>
                <a:gd name="T4" fmla="*/ 2147483647 w 1481"/>
                <a:gd name="T5" fmla="*/ 0 h 197"/>
                <a:gd name="T6" fmla="*/ 700546934 w 1481"/>
                <a:gd name="T7" fmla="*/ 6819008 h 197"/>
                <a:gd name="T8" fmla="*/ 0 w 1481"/>
                <a:gd name="T9" fmla="*/ 445496962 h 197"/>
                <a:gd name="T10" fmla="*/ 0 60000 65536"/>
                <a:gd name="T11" fmla="*/ 0 60000 65536"/>
                <a:gd name="T12" fmla="*/ 0 60000 65536"/>
                <a:gd name="T13" fmla="*/ 0 60000 65536"/>
                <a:gd name="T14" fmla="*/ 0 60000 65536"/>
                <a:gd name="T15" fmla="*/ 0 w 1481"/>
                <a:gd name="T16" fmla="*/ 0 h 197"/>
                <a:gd name="T17" fmla="*/ 1481 w 1481"/>
                <a:gd name="T18" fmla="*/ 197 h 197"/>
              </a:gdLst>
              <a:ahLst/>
              <a:cxnLst>
                <a:cxn ang="T10">
                  <a:pos x="T0" y="T1"/>
                </a:cxn>
                <a:cxn ang="T11">
                  <a:pos x="T2" y="T3"/>
                </a:cxn>
                <a:cxn ang="T12">
                  <a:pos x="T4" y="T5"/>
                </a:cxn>
                <a:cxn ang="T13">
                  <a:pos x="T6" y="T7"/>
                </a:cxn>
                <a:cxn ang="T14">
                  <a:pos x="T8" y="T9"/>
                </a:cxn>
              </a:cxnLst>
              <a:rect l="T15" t="T16" r="T17" b="T18"/>
              <a:pathLst>
                <a:path w="1481" h="197">
                  <a:moveTo>
                    <a:pt x="0" y="196"/>
                  </a:moveTo>
                  <a:lnTo>
                    <a:pt x="1329" y="196"/>
                  </a:lnTo>
                  <a:lnTo>
                    <a:pt x="1480" y="0"/>
                  </a:lnTo>
                  <a:lnTo>
                    <a:pt x="367" y="3"/>
                  </a:lnTo>
                  <a:lnTo>
                    <a:pt x="0" y="196"/>
                  </a:lnTo>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29" name="Freeform 13"/>
            <p:cNvSpPr>
              <a:spLocks noChangeArrowheads="1"/>
            </p:cNvSpPr>
            <p:nvPr/>
          </p:nvSpPr>
          <p:spPr bwMode="auto">
            <a:xfrm>
              <a:off x="0" y="297003"/>
              <a:ext cx="2633599" cy="797702"/>
            </a:xfrm>
            <a:custGeom>
              <a:avLst/>
              <a:gdLst>
                <a:gd name="T0" fmla="*/ 0 w 1906"/>
                <a:gd name="T1" fmla="*/ 1198354602 h 530"/>
                <a:gd name="T2" fmla="*/ 2147483647 w 1906"/>
                <a:gd name="T3" fmla="*/ 1198354602 h 530"/>
                <a:gd name="T4" fmla="*/ 2147483647 w 1906"/>
                <a:gd name="T5" fmla="*/ 0 h 530"/>
                <a:gd name="T6" fmla="*/ 538396896 w 1906"/>
                <a:gd name="T7" fmla="*/ 0 h 530"/>
                <a:gd name="T8" fmla="*/ 0 w 1906"/>
                <a:gd name="T9" fmla="*/ 1198354602 h 530"/>
                <a:gd name="T10" fmla="*/ 0 60000 65536"/>
                <a:gd name="T11" fmla="*/ 0 60000 65536"/>
                <a:gd name="T12" fmla="*/ 0 60000 65536"/>
                <a:gd name="T13" fmla="*/ 0 60000 65536"/>
                <a:gd name="T14" fmla="*/ 0 60000 65536"/>
                <a:gd name="T15" fmla="*/ 0 w 1906"/>
                <a:gd name="T16" fmla="*/ 0 h 530"/>
                <a:gd name="T17" fmla="*/ 1906 w 1906"/>
                <a:gd name="T18" fmla="*/ 530 h 530"/>
              </a:gdLst>
              <a:ahLst/>
              <a:cxnLst>
                <a:cxn ang="T10">
                  <a:pos x="T0" y="T1"/>
                </a:cxn>
                <a:cxn ang="T11">
                  <a:pos x="T2" y="T3"/>
                </a:cxn>
                <a:cxn ang="T12">
                  <a:pos x="T4" y="T5"/>
                </a:cxn>
                <a:cxn ang="T13">
                  <a:pos x="T6" y="T7"/>
                </a:cxn>
                <a:cxn ang="T14">
                  <a:pos x="T8" y="T9"/>
                </a:cxn>
              </a:cxnLst>
              <a:rect l="T15" t="T16" r="T17" b="T18"/>
              <a:pathLst>
                <a:path w="1906" h="530">
                  <a:moveTo>
                    <a:pt x="0" y="529"/>
                  </a:moveTo>
                  <a:lnTo>
                    <a:pt x="1905" y="529"/>
                  </a:lnTo>
                  <a:lnTo>
                    <a:pt x="1606" y="0"/>
                  </a:lnTo>
                  <a:lnTo>
                    <a:pt x="282" y="0"/>
                  </a:lnTo>
                  <a:lnTo>
                    <a:pt x="0" y="529"/>
                  </a:lnTo>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6642" name="组合 17"/>
          <p:cNvGrpSpPr>
            <a:grpSpLocks/>
          </p:cNvGrpSpPr>
          <p:nvPr/>
        </p:nvGrpSpPr>
        <p:grpSpPr bwMode="auto">
          <a:xfrm>
            <a:off x="2220913" y="1785938"/>
            <a:ext cx="1912937" cy="962025"/>
            <a:chOff x="0" y="0"/>
            <a:chExt cx="1912754" cy="961973"/>
          </a:xfrm>
        </p:grpSpPr>
        <p:sp>
          <p:nvSpPr>
            <p:cNvPr id="25624" name="Freeform 14"/>
            <p:cNvSpPr>
              <a:spLocks noChangeArrowheads="1"/>
            </p:cNvSpPr>
            <p:nvPr/>
          </p:nvSpPr>
          <p:spPr bwMode="auto">
            <a:xfrm>
              <a:off x="406950" y="0"/>
              <a:ext cx="1008112" cy="155072"/>
            </a:xfrm>
            <a:custGeom>
              <a:avLst/>
              <a:gdLst>
                <a:gd name="T0" fmla="*/ 0 w 734"/>
                <a:gd name="T1" fmla="*/ 222331498 h 104"/>
                <a:gd name="T2" fmla="*/ 1229909001 w 734"/>
                <a:gd name="T3" fmla="*/ 229001085 h 104"/>
                <a:gd name="T4" fmla="*/ 1382705268 w 734"/>
                <a:gd name="T5" fmla="*/ 0 h 104"/>
                <a:gd name="T6" fmla="*/ 339545581 w 734"/>
                <a:gd name="T7" fmla="*/ 0 h 104"/>
                <a:gd name="T8" fmla="*/ 0 w 734"/>
                <a:gd name="T9" fmla="*/ 222331498 h 104"/>
                <a:gd name="T10" fmla="*/ 0 60000 65536"/>
                <a:gd name="T11" fmla="*/ 0 60000 65536"/>
                <a:gd name="T12" fmla="*/ 0 60000 65536"/>
                <a:gd name="T13" fmla="*/ 0 60000 65536"/>
                <a:gd name="T14" fmla="*/ 0 60000 65536"/>
                <a:gd name="T15" fmla="*/ 0 w 734"/>
                <a:gd name="T16" fmla="*/ 0 h 104"/>
                <a:gd name="T17" fmla="*/ 734 w 734"/>
                <a:gd name="T18" fmla="*/ 104 h 104"/>
              </a:gdLst>
              <a:ahLst/>
              <a:cxnLst>
                <a:cxn ang="T10">
                  <a:pos x="T0" y="T1"/>
                </a:cxn>
                <a:cxn ang="T11">
                  <a:pos x="T2" y="T3"/>
                </a:cxn>
                <a:cxn ang="T12">
                  <a:pos x="T4" y="T5"/>
                </a:cxn>
                <a:cxn ang="T13">
                  <a:pos x="T6" y="T7"/>
                </a:cxn>
                <a:cxn ang="T14">
                  <a:pos x="T8" y="T9"/>
                </a:cxn>
              </a:cxnLst>
              <a:rect l="T15" t="T16" r="T17" b="T18"/>
              <a:pathLst>
                <a:path w="734" h="104">
                  <a:moveTo>
                    <a:pt x="0" y="100"/>
                  </a:moveTo>
                  <a:lnTo>
                    <a:pt x="652" y="103"/>
                  </a:lnTo>
                  <a:lnTo>
                    <a:pt x="733" y="0"/>
                  </a:lnTo>
                  <a:lnTo>
                    <a:pt x="180" y="0"/>
                  </a:lnTo>
                  <a:lnTo>
                    <a:pt x="0" y="100"/>
                  </a:lnTo>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25" name="Freeform 15"/>
            <p:cNvSpPr>
              <a:spLocks noChangeArrowheads="1"/>
            </p:cNvSpPr>
            <p:nvPr/>
          </p:nvSpPr>
          <p:spPr bwMode="auto">
            <a:xfrm>
              <a:off x="0" y="151130"/>
              <a:ext cx="1712364" cy="810843"/>
            </a:xfrm>
            <a:custGeom>
              <a:avLst/>
              <a:gdLst>
                <a:gd name="T0" fmla="*/ 0 w 1239"/>
                <a:gd name="T1" fmla="*/ 1219785186 h 538"/>
                <a:gd name="T2" fmla="*/ 2147483647 w 1239"/>
                <a:gd name="T3" fmla="*/ 1219785186 h 538"/>
                <a:gd name="T4" fmla="*/ 1814568221 w 1239"/>
                <a:gd name="T5" fmla="*/ 0 h 538"/>
                <a:gd name="T6" fmla="*/ 550100045 w 1239"/>
                <a:gd name="T7" fmla="*/ 0 h 538"/>
                <a:gd name="T8" fmla="*/ 0 w 1239"/>
                <a:gd name="T9" fmla="*/ 1219785186 h 538"/>
                <a:gd name="T10" fmla="*/ 0 60000 65536"/>
                <a:gd name="T11" fmla="*/ 0 60000 65536"/>
                <a:gd name="T12" fmla="*/ 0 60000 65536"/>
                <a:gd name="T13" fmla="*/ 0 60000 65536"/>
                <a:gd name="T14" fmla="*/ 0 60000 65536"/>
                <a:gd name="T15" fmla="*/ 0 w 1239"/>
                <a:gd name="T16" fmla="*/ 0 h 538"/>
                <a:gd name="T17" fmla="*/ 1239 w 1239"/>
                <a:gd name="T18" fmla="*/ 538 h 538"/>
              </a:gdLst>
              <a:ahLst/>
              <a:cxnLst>
                <a:cxn ang="T10">
                  <a:pos x="T0" y="T1"/>
                </a:cxn>
                <a:cxn ang="T11">
                  <a:pos x="T2" y="T3"/>
                </a:cxn>
                <a:cxn ang="T12">
                  <a:pos x="T4" y="T5"/>
                </a:cxn>
                <a:cxn ang="T13">
                  <a:pos x="T6" y="T7"/>
                </a:cxn>
                <a:cxn ang="T14">
                  <a:pos x="T8" y="T9"/>
                </a:cxn>
              </a:cxnLst>
              <a:rect l="T15" t="T16" r="T17" b="T18"/>
              <a:pathLst>
                <a:path w="1239" h="538">
                  <a:moveTo>
                    <a:pt x="0" y="537"/>
                  </a:moveTo>
                  <a:lnTo>
                    <a:pt x="1238" y="537"/>
                  </a:lnTo>
                  <a:lnTo>
                    <a:pt x="950" y="0"/>
                  </a:lnTo>
                  <a:lnTo>
                    <a:pt x="288" y="0"/>
                  </a:lnTo>
                  <a:lnTo>
                    <a:pt x="0" y="537"/>
                  </a:lnTo>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26" name="Freeform 17"/>
            <p:cNvSpPr>
              <a:spLocks noChangeArrowheads="1"/>
            </p:cNvSpPr>
            <p:nvPr/>
          </p:nvSpPr>
          <p:spPr bwMode="auto">
            <a:xfrm>
              <a:off x="1305607" y="0"/>
              <a:ext cx="607147" cy="961973"/>
            </a:xfrm>
            <a:custGeom>
              <a:avLst/>
              <a:gdLst>
                <a:gd name="T0" fmla="*/ 552785907 w 439"/>
                <a:gd name="T1" fmla="*/ 1448184009 h 638"/>
                <a:gd name="T2" fmla="*/ 837785411 w 439"/>
                <a:gd name="T3" fmla="*/ 1002588465 h 638"/>
                <a:gd name="T4" fmla="*/ 151107686 w 439"/>
                <a:gd name="T5" fmla="*/ 0 h 638"/>
                <a:gd name="T6" fmla="*/ 0 w 439"/>
                <a:gd name="T7" fmla="*/ 218250263 h 638"/>
                <a:gd name="T8" fmla="*/ 552785907 w 439"/>
                <a:gd name="T9" fmla="*/ 1448184009 h 638"/>
                <a:gd name="T10" fmla="*/ 0 60000 65536"/>
                <a:gd name="T11" fmla="*/ 0 60000 65536"/>
                <a:gd name="T12" fmla="*/ 0 60000 65536"/>
                <a:gd name="T13" fmla="*/ 0 60000 65536"/>
                <a:gd name="T14" fmla="*/ 0 60000 65536"/>
                <a:gd name="T15" fmla="*/ 0 w 439"/>
                <a:gd name="T16" fmla="*/ 0 h 638"/>
                <a:gd name="T17" fmla="*/ 439 w 439"/>
                <a:gd name="T18" fmla="*/ 638 h 638"/>
              </a:gdLst>
              <a:ahLst/>
              <a:cxnLst>
                <a:cxn ang="T10">
                  <a:pos x="T0" y="T1"/>
                </a:cxn>
                <a:cxn ang="T11">
                  <a:pos x="T2" y="T3"/>
                </a:cxn>
                <a:cxn ang="T12">
                  <a:pos x="T4" y="T5"/>
                </a:cxn>
                <a:cxn ang="T13">
                  <a:pos x="T6" y="T7"/>
                </a:cxn>
                <a:cxn ang="T14">
                  <a:pos x="T8" y="T9"/>
                </a:cxn>
              </a:cxnLst>
              <a:rect l="T15" t="T16" r="T17" b="T18"/>
              <a:pathLst>
                <a:path w="439" h="638">
                  <a:moveTo>
                    <a:pt x="289" y="637"/>
                  </a:moveTo>
                  <a:lnTo>
                    <a:pt x="438" y="441"/>
                  </a:lnTo>
                  <a:lnTo>
                    <a:pt x="79" y="0"/>
                  </a:lnTo>
                  <a:lnTo>
                    <a:pt x="0" y="96"/>
                  </a:lnTo>
                  <a:lnTo>
                    <a:pt x="289" y="637"/>
                  </a:lnTo>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6646" name="组合 21"/>
          <p:cNvGrpSpPr>
            <a:grpSpLocks/>
          </p:cNvGrpSpPr>
          <p:nvPr/>
        </p:nvGrpSpPr>
        <p:grpSpPr bwMode="auto">
          <a:xfrm>
            <a:off x="2668588" y="1016000"/>
            <a:ext cx="900112" cy="809625"/>
            <a:chOff x="0" y="0"/>
            <a:chExt cx="899735" cy="809529"/>
          </a:xfrm>
        </p:grpSpPr>
        <p:sp>
          <p:nvSpPr>
            <p:cNvPr id="25622" name="Freeform 16"/>
            <p:cNvSpPr>
              <a:spLocks noChangeArrowheads="1"/>
            </p:cNvSpPr>
            <p:nvPr/>
          </p:nvSpPr>
          <p:spPr bwMode="auto">
            <a:xfrm>
              <a:off x="0" y="0"/>
              <a:ext cx="813472" cy="809529"/>
            </a:xfrm>
            <a:custGeom>
              <a:avLst/>
              <a:gdLst>
                <a:gd name="T0" fmla="*/ 0 w 587"/>
                <a:gd name="T1" fmla="*/ 1211276987 h 537"/>
                <a:gd name="T2" fmla="*/ 1125399016 w 587"/>
                <a:gd name="T3" fmla="*/ 1218093915 h 537"/>
                <a:gd name="T4" fmla="*/ 543494917 w 587"/>
                <a:gd name="T5" fmla="*/ 0 h 537"/>
                <a:gd name="T6" fmla="*/ 0 w 587"/>
                <a:gd name="T7" fmla="*/ 1211276987 h 537"/>
                <a:gd name="T8" fmla="*/ 0 60000 65536"/>
                <a:gd name="T9" fmla="*/ 0 60000 65536"/>
                <a:gd name="T10" fmla="*/ 0 60000 65536"/>
                <a:gd name="T11" fmla="*/ 0 60000 65536"/>
                <a:gd name="T12" fmla="*/ 0 w 587"/>
                <a:gd name="T13" fmla="*/ 0 h 537"/>
                <a:gd name="T14" fmla="*/ 587 w 587"/>
                <a:gd name="T15" fmla="*/ 537 h 537"/>
              </a:gdLst>
              <a:ahLst/>
              <a:cxnLst>
                <a:cxn ang="T8">
                  <a:pos x="T0" y="T1"/>
                </a:cxn>
                <a:cxn ang="T9">
                  <a:pos x="T2" y="T3"/>
                </a:cxn>
                <a:cxn ang="T10">
                  <a:pos x="T4" y="T5"/>
                </a:cxn>
                <a:cxn ang="T11">
                  <a:pos x="T6" y="T7"/>
                </a:cxn>
              </a:cxnLst>
              <a:rect l="T12" t="T13" r="T14" b="T15"/>
              <a:pathLst>
                <a:path w="587" h="537">
                  <a:moveTo>
                    <a:pt x="0" y="533"/>
                  </a:moveTo>
                  <a:lnTo>
                    <a:pt x="586" y="536"/>
                  </a:lnTo>
                  <a:lnTo>
                    <a:pt x="283" y="0"/>
                  </a:lnTo>
                  <a:lnTo>
                    <a:pt x="0" y="533"/>
                  </a:lnTo>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23" name="Freeform 20"/>
            <p:cNvSpPr>
              <a:spLocks noChangeArrowheads="1"/>
            </p:cNvSpPr>
            <p:nvPr/>
          </p:nvSpPr>
          <p:spPr bwMode="auto">
            <a:xfrm>
              <a:off x="390866" y="0"/>
              <a:ext cx="508869" cy="809529"/>
            </a:xfrm>
            <a:custGeom>
              <a:avLst/>
              <a:gdLst>
                <a:gd name="T0" fmla="*/ 578497378 w 364"/>
                <a:gd name="T1" fmla="*/ 1222639971 h 535"/>
                <a:gd name="T2" fmla="*/ 709440276 w 364"/>
                <a:gd name="T3" fmla="*/ 1018867147 h 535"/>
                <a:gd name="T4" fmla="*/ 0 w 364"/>
                <a:gd name="T5" fmla="*/ 0 h 535"/>
                <a:gd name="T6" fmla="*/ 578497378 w 364"/>
                <a:gd name="T7" fmla="*/ 1222639971 h 535"/>
                <a:gd name="T8" fmla="*/ 0 60000 65536"/>
                <a:gd name="T9" fmla="*/ 0 60000 65536"/>
                <a:gd name="T10" fmla="*/ 0 60000 65536"/>
                <a:gd name="T11" fmla="*/ 0 60000 65536"/>
                <a:gd name="T12" fmla="*/ 0 w 364"/>
                <a:gd name="T13" fmla="*/ 0 h 535"/>
                <a:gd name="T14" fmla="*/ 364 w 364"/>
                <a:gd name="T15" fmla="*/ 535 h 535"/>
              </a:gdLst>
              <a:ahLst/>
              <a:cxnLst>
                <a:cxn ang="T8">
                  <a:pos x="T0" y="T1"/>
                </a:cxn>
                <a:cxn ang="T9">
                  <a:pos x="T2" y="T3"/>
                </a:cxn>
                <a:cxn ang="T10">
                  <a:pos x="T4" y="T5"/>
                </a:cxn>
                <a:cxn ang="T11">
                  <a:pos x="T6" y="T7"/>
                </a:cxn>
              </a:cxnLst>
              <a:rect l="T12" t="T13" r="T14" b="T15"/>
              <a:pathLst>
                <a:path w="364" h="535">
                  <a:moveTo>
                    <a:pt x="296" y="534"/>
                  </a:moveTo>
                  <a:lnTo>
                    <a:pt x="363" y="445"/>
                  </a:lnTo>
                  <a:lnTo>
                    <a:pt x="0" y="0"/>
                  </a:lnTo>
                  <a:lnTo>
                    <a:pt x="296" y="534"/>
                  </a:lnTo>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6649" name="Text Box 25"/>
          <p:cNvSpPr>
            <a:spLocks noChangeArrowheads="1"/>
          </p:cNvSpPr>
          <p:nvPr/>
        </p:nvSpPr>
        <p:spPr bwMode="auto">
          <a:xfrm>
            <a:off x="5705475" y="3598863"/>
            <a:ext cx="2251075"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marL="228600" indent="-228600" eaLnBrk="0" hangingPunct="0">
              <a:lnSpc>
                <a:spcPct val="70000"/>
              </a:lnSpc>
              <a:spcBef>
                <a:spcPts val="675"/>
              </a:spcBef>
              <a:buFont typeface="Arial" pitchFamily="34" charset="0"/>
              <a:buChar char="•"/>
            </a:pPr>
            <a:r>
              <a:rPr lang="zh-CN" altLang="en-US" sz="1100">
                <a:latin typeface="微软雅黑" pitchFamily="34" charset="-122"/>
                <a:ea typeface="微软雅黑" pitchFamily="34" charset="-122"/>
                <a:sym typeface="Segoe UI" pitchFamily="34" charset="0"/>
              </a:rPr>
              <a:t>单击此处填加文字内容</a:t>
            </a:r>
            <a:endParaRPr lang="en-US" sz="1100">
              <a:latin typeface="微软雅黑" pitchFamily="34" charset="-122"/>
              <a:ea typeface="微软雅黑" pitchFamily="34" charset="-122"/>
              <a:sym typeface="Segoe UI" pitchFamily="34" charset="0"/>
            </a:endParaRPr>
          </a:p>
          <a:p>
            <a:pPr marL="228600" indent="-228600" eaLnBrk="0" hangingPunct="0">
              <a:lnSpc>
                <a:spcPct val="70000"/>
              </a:lnSpc>
              <a:spcBef>
                <a:spcPts val="675"/>
              </a:spcBef>
              <a:buFont typeface="Arial" pitchFamily="34" charset="0"/>
              <a:buChar char="•"/>
            </a:pPr>
            <a:r>
              <a:rPr lang="zh-CN" altLang="en-US" sz="1100">
                <a:latin typeface="微软雅黑" pitchFamily="34" charset="-122"/>
                <a:ea typeface="微软雅黑" pitchFamily="34" charset="-122"/>
                <a:sym typeface="Segoe UI" pitchFamily="34" charset="0"/>
              </a:rPr>
              <a:t>单击此处填加文字内容</a:t>
            </a:r>
            <a:endParaRPr lang="en-US" sz="1100">
              <a:latin typeface="微软雅黑" pitchFamily="34" charset="-122"/>
              <a:ea typeface="微软雅黑" pitchFamily="34" charset="-122"/>
              <a:sym typeface="Segoe UI" pitchFamily="34" charset="0"/>
            </a:endParaRPr>
          </a:p>
          <a:p>
            <a:pPr marL="228600" indent="-228600" eaLnBrk="0" hangingPunct="0">
              <a:lnSpc>
                <a:spcPct val="70000"/>
              </a:lnSpc>
              <a:spcBef>
                <a:spcPts val="675"/>
              </a:spcBef>
              <a:buFont typeface="Arial" pitchFamily="34" charset="0"/>
              <a:buChar char="•"/>
            </a:pPr>
            <a:r>
              <a:rPr lang="zh-CN" altLang="en-US" sz="1100">
                <a:latin typeface="微软雅黑" pitchFamily="34" charset="-122"/>
                <a:ea typeface="微软雅黑" pitchFamily="34" charset="-122"/>
                <a:sym typeface="Segoe UI" pitchFamily="34" charset="0"/>
              </a:rPr>
              <a:t>单击此处填加文字内容</a:t>
            </a:r>
            <a:endParaRPr lang="en-US" sz="1100">
              <a:latin typeface="微软雅黑" pitchFamily="34" charset="-122"/>
              <a:ea typeface="微软雅黑" pitchFamily="34" charset="-122"/>
              <a:sym typeface="Segoe UI" pitchFamily="34" charset="0"/>
            </a:endParaRPr>
          </a:p>
          <a:p>
            <a:pPr marL="228600" indent="-228600" eaLnBrk="0" hangingPunct="0">
              <a:lnSpc>
                <a:spcPct val="70000"/>
              </a:lnSpc>
              <a:spcBef>
                <a:spcPts val="675"/>
              </a:spcBef>
              <a:buFont typeface="Arial" pitchFamily="34" charset="0"/>
              <a:buChar char="•"/>
            </a:pPr>
            <a:r>
              <a:rPr lang="zh-CN" altLang="en-US" sz="1100">
                <a:latin typeface="微软雅黑" pitchFamily="34" charset="-122"/>
                <a:ea typeface="微软雅黑" pitchFamily="34" charset="-122"/>
                <a:sym typeface="Segoe UI" pitchFamily="34" charset="0"/>
              </a:rPr>
              <a:t>单击此处填加文字内容</a:t>
            </a:r>
            <a:endParaRPr lang="en-US" sz="1100" b="1">
              <a:latin typeface="微软雅黑" pitchFamily="34" charset="-122"/>
              <a:ea typeface="微软雅黑" pitchFamily="34" charset="-122"/>
              <a:sym typeface="Segoe UI" pitchFamily="34" charset="0"/>
            </a:endParaRPr>
          </a:p>
        </p:txBody>
      </p:sp>
      <p:sp>
        <p:nvSpPr>
          <p:cNvPr id="26650" name="Text Box 26"/>
          <p:cNvSpPr>
            <a:spLocks noChangeArrowheads="1"/>
          </p:cNvSpPr>
          <p:nvPr/>
        </p:nvSpPr>
        <p:spPr bwMode="auto">
          <a:xfrm>
            <a:off x="5040313" y="2747963"/>
            <a:ext cx="2251075"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marL="228600" indent="-228600" eaLnBrk="0" hangingPunct="0">
              <a:lnSpc>
                <a:spcPct val="70000"/>
              </a:lnSpc>
              <a:spcBef>
                <a:spcPts val="675"/>
              </a:spcBef>
              <a:buFont typeface="Arial" pitchFamily="34" charset="0"/>
              <a:buChar char="•"/>
            </a:pPr>
            <a:r>
              <a:rPr lang="zh-CN" altLang="en-US" sz="1100">
                <a:latin typeface="微软雅黑" pitchFamily="34" charset="-122"/>
                <a:ea typeface="微软雅黑" pitchFamily="34" charset="-122"/>
                <a:sym typeface="Segoe UI" pitchFamily="34" charset="0"/>
              </a:rPr>
              <a:t>单击此处填加文字内容</a:t>
            </a:r>
            <a:endParaRPr lang="en-US" sz="1100">
              <a:latin typeface="微软雅黑" pitchFamily="34" charset="-122"/>
              <a:ea typeface="微软雅黑" pitchFamily="34" charset="-122"/>
              <a:sym typeface="Segoe UI" pitchFamily="34" charset="0"/>
            </a:endParaRPr>
          </a:p>
          <a:p>
            <a:pPr marL="228600" indent="-228600" eaLnBrk="0" hangingPunct="0">
              <a:lnSpc>
                <a:spcPct val="70000"/>
              </a:lnSpc>
              <a:spcBef>
                <a:spcPts val="675"/>
              </a:spcBef>
              <a:buFont typeface="Arial" pitchFamily="34" charset="0"/>
              <a:buChar char="•"/>
            </a:pPr>
            <a:r>
              <a:rPr lang="zh-CN" altLang="en-US" sz="1100">
                <a:latin typeface="微软雅黑" pitchFamily="34" charset="-122"/>
                <a:ea typeface="微软雅黑" pitchFamily="34" charset="-122"/>
                <a:sym typeface="Segoe UI" pitchFamily="34" charset="0"/>
              </a:rPr>
              <a:t>单击此处填加文字内容</a:t>
            </a:r>
            <a:endParaRPr lang="en-US" sz="1100">
              <a:latin typeface="微软雅黑" pitchFamily="34" charset="-122"/>
              <a:ea typeface="微软雅黑" pitchFamily="34" charset="-122"/>
              <a:sym typeface="Segoe UI" pitchFamily="34" charset="0"/>
            </a:endParaRPr>
          </a:p>
        </p:txBody>
      </p:sp>
      <p:sp>
        <p:nvSpPr>
          <p:cNvPr id="26651" name="Text Box 27"/>
          <p:cNvSpPr>
            <a:spLocks noChangeArrowheads="1"/>
          </p:cNvSpPr>
          <p:nvPr/>
        </p:nvSpPr>
        <p:spPr bwMode="auto">
          <a:xfrm>
            <a:off x="4471988" y="1976438"/>
            <a:ext cx="3135312"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marL="228600" indent="-228600" eaLnBrk="0" hangingPunct="0">
              <a:lnSpc>
                <a:spcPct val="70000"/>
              </a:lnSpc>
              <a:spcBef>
                <a:spcPts val="675"/>
              </a:spcBef>
              <a:buFont typeface="Arial" pitchFamily="34" charset="0"/>
              <a:buChar char="•"/>
            </a:pPr>
            <a:r>
              <a:rPr lang="zh-CN" altLang="en-US" sz="1100">
                <a:latin typeface="微软雅黑" pitchFamily="34" charset="-122"/>
                <a:ea typeface="微软雅黑" pitchFamily="34" charset="-122"/>
                <a:sym typeface="Segoe UI" pitchFamily="34" charset="0"/>
              </a:rPr>
              <a:t>单击此处填加文字内容</a:t>
            </a:r>
            <a:endParaRPr lang="en-US" sz="1100">
              <a:latin typeface="微软雅黑" pitchFamily="34" charset="-122"/>
              <a:ea typeface="微软雅黑" pitchFamily="34" charset="-122"/>
              <a:sym typeface="Segoe UI" pitchFamily="34" charset="0"/>
            </a:endParaRPr>
          </a:p>
          <a:p>
            <a:pPr marL="228600" indent="-228600" eaLnBrk="0" hangingPunct="0">
              <a:lnSpc>
                <a:spcPct val="70000"/>
              </a:lnSpc>
              <a:spcBef>
                <a:spcPts val="675"/>
              </a:spcBef>
              <a:buFont typeface="Arial" pitchFamily="34" charset="0"/>
              <a:buChar char="•"/>
            </a:pPr>
            <a:r>
              <a:rPr lang="zh-CN" altLang="en-US" sz="1100">
                <a:latin typeface="微软雅黑" pitchFamily="34" charset="-122"/>
                <a:ea typeface="微软雅黑" pitchFamily="34" charset="-122"/>
                <a:sym typeface="Segoe UI" pitchFamily="34" charset="0"/>
              </a:rPr>
              <a:t>单击此处填加文字内容</a:t>
            </a:r>
            <a:endParaRPr lang="en-US" sz="1100">
              <a:latin typeface="微软雅黑" pitchFamily="34" charset="-122"/>
              <a:ea typeface="微软雅黑" pitchFamily="34" charset="-122"/>
              <a:sym typeface="Segoe UI" pitchFamily="34" charset="0"/>
            </a:endParaRPr>
          </a:p>
        </p:txBody>
      </p:sp>
      <p:sp>
        <p:nvSpPr>
          <p:cNvPr id="26652" name="Text Box 28"/>
          <p:cNvSpPr>
            <a:spLocks noChangeArrowheads="1"/>
          </p:cNvSpPr>
          <p:nvPr/>
        </p:nvSpPr>
        <p:spPr bwMode="auto">
          <a:xfrm>
            <a:off x="4133850" y="1219200"/>
            <a:ext cx="2251075"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marL="228600" indent="-228600" eaLnBrk="0" hangingPunct="0">
              <a:lnSpc>
                <a:spcPct val="70000"/>
              </a:lnSpc>
              <a:spcBef>
                <a:spcPts val="675"/>
              </a:spcBef>
              <a:buFont typeface="Arial" pitchFamily="34" charset="0"/>
              <a:buChar char="•"/>
            </a:pPr>
            <a:r>
              <a:rPr lang="zh-CN" altLang="en-US" sz="1100">
                <a:latin typeface="微软雅黑" pitchFamily="34" charset="-122"/>
                <a:ea typeface="微软雅黑" pitchFamily="34" charset="-122"/>
                <a:sym typeface="Segoe UI" pitchFamily="34" charset="0"/>
              </a:rPr>
              <a:t>单击此处填加文字内容</a:t>
            </a:r>
            <a:endParaRPr lang="en-US" sz="1100">
              <a:latin typeface="微软雅黑" pitchFamily="34" charset="-122"/>
              <a:ea typeface="微软雅黑" pitchFamily="34" charset="-122"/>
              <a:sym typeface="Segoe UI" pitchFamily="34" charset="0"/>
            </a:endParaRPr>
          </a:p>
          <a:p>
            <a:pPr marL="228600" indent="-228600" eaLnBrk="0" hangingPunct="0">
              <a:lnSpc>
                <a:spcPct val="70000"/>
              </a:lnSpc>
              <a:spcBef>
                <a:spcPts val="675"/>
              </a:spcBef>
              <a:buFont typeface="Arial" pitchFamily="34" charset="0"/>
              <a:buChar char="•"/>
            </a:pPr>
            <a:r>
              <a:rPr lang="zh-CN" altLang="en-US" sz="1100">
                <a:latin typeface="微软雅黑" pitchFamily="34" charset="-122"/>
                <a:ea typeface="微软雅黑" pitchFamily="34" charset="-122"/>
                <a:sym typeface="Segoe UI" pitchFamily="34" charset="0"/>
              </a:rPr>
              <a:t>单击此处填加文字内容</a:t>
            </a:r>
            <a:endParaRPr lang="en-US" sz="1100">
              <a:latin typeface="微软雅黑" pitchFamily="34" charset="-122"/>
              <a:ea typeface="微软雅黑" pitchFamily="34" charset="-122"/>
              <a:sym typeface="Segoe UI" pitchFamily="34" charset="0"/>
            </a:endParaRPr>
          </a:p>
        </p:txBody>
      </p:sp>
      <p:sp>
        <p:nvSpPr>
          <p:cNvPr id="26653" name="Content Placeholder 40"/>
          <p:cNvSpPr>
            <a:spLocks noChangeArrowheads="1"/>
          </p:cNvSpPr>
          <p:nvPr/>
        </p:nvSpPr>
        <p:spPr bwMode="auto">
          <a:xfrm>
            <a:off x="2406650" y="2279650"/>
            <a:ext cx="1157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r"/>
            <a:r>
              <a:rPr lang="zh-CN" altLang="en-US" sz="1600">
                <a:solidFill>
                  <a:srgbClr val="FFFFFF"/>
                </a:solidFill>
                <a:latin typeface="微软雅黑" pitchFamily="34" charset="-122"/>
                <a:ea typeface="微软雅黑" pitchFamily="34" charset="-122"/>
                <a:sym typeface="微软雅黑" pitchFamily="34" charset="-122"/>
              </a:rPr>
              <a:t>填加文字</a:t>
            </a:r>
            <a:endParaRPr lang="en-US" sz="1600">
              <a:solidFill>
                <a:srgbClr val="FFFFFF"/>
              </a:solidFill>
              <a:latin typeface="微软雅黑" pitchFamily="34" charset="-122"/>
              <a:ea typeface="微软雅黑" pitchFamily="34" charset="-122"/>
              <a:sym typeface="微软雅黑" pitchFamily="34" charset="-122"/>
            </a:endParaRPr>
          </a:p>
        </p:txBody>
      </p:sp>
      <p:sp>
        <p:nvSpPr>
          <p:cNvPr id="26654" name="Content Placeholder 40"/>
          <p:cNvSpPr>
            <a:spLocks noChangeArrowheads="1"/>
          </p:cNvSpPr>
          <p:nvPr/>
        </p:nvSpPr>
        <p:spPr bwMode="auto">
          <a:xfrm>
            <a:off x="2195513" y="1533525"/>
            <a:ext cx="11572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r"/>
            <a:r>
              <a:rPr lang="zh-CN" altLang="en-US" sz="1600">
                <a:solidFill>
                  <a:srgbClr val="FFFFFF"/>
                </a:solidFill>
                <a:latin typeface="微软雅黑" pitchFamily="34" charset="-122"/>
                <a:ea typeface="微软雅黑" pitchFamily="34" charset="-122"/>
                <a:sym typeface="微软雅黑" pitchFamily="34" charset="-122"/>
              </a:rPr>
              <a:t>文字</a:t>
            </a:r>
            <a:endParaRPr lang="en-US" sz="1600">
              <a:solidFill>
                <a:srgbClr val="FFFFFF"/>
              </a:solidFill>
              <a:latin typeface="微软雅黑" pitchFamily="34" charset="-122"/>
              <a:ea typeface="微软雅黑" pitchFamily="34" charset="-122"/>
              <a:sym typeface="微软雅黑" pitchFamily="34" charset="-122"/>
            </a:endParaRPr>
          </a:p>
        </p:txBody>
      </p:sp>
      <p:sp>
        <p:nvSpPr>
          <p:cNvPr id="26655" name="Content Placeholder 40"/>
          <p:cNvSpPr>
            <a:spLocks noChangeArrowheads="1"/>
          </p:cNvSpPr>
          <p:nvPr/>
        </p:nvSpPr>
        <p:spPr bwMode="auto">
          <a:xfrm>
            <a:off x="2411413" y="3160713"/>
            <a:ext cx="11572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r"/>
            <a:r>
              <a:rPr lang="zh-CN" altLang="en-US">
                <a:solidFill>
                  <a:srgbClr val="FFFFFF"/>
                </a:solidFill>
                <a:latin typeface="微软雅黑" pitchFamily="34" charset="-122"/>
                <a:ea typeface="微软雅黑" pitchFamily="34" charset="-122"/>
                <a:sym typeface="微软雅黑" pitchFamily="34" charset="-122"/>
              </a:rPr>
              <a:t>填加文字</a:t>
            </a:r>
            <a:endParaRPr lang="en-US">
              <a:solidFill>
                <a:srgbClr val="FFFFFF"/>
              </a:solidFill>
              <a:latin typeface="微软雅黑" pitchFamily="34" charset="-122"/>
              <a:ea typeface="微软雅黑" pitchFamily="34" charset="-122"/>
              <a:sym typeface="微软雅黑" pitchFamily="34" charset="-122"/>
            </a:endParaRPr>
          </a:p>
        </p:txBody>
      </p:sp>
      <p:sp>
        <p:nvSpPr>
          <p:cNvPr id="26656" name="Content Placeholder 40"/>
          <p:cNvSpPr>
            <a:spLocks noChangeArrowheads="1"/>
          </p:cNvSpPr>
          <p:nvPr/>
        </p:nvSpPr>
        <p:spPr bwMode="auto">
          <a:xfrm>
            <a:off x="1762125" y="4097338"/>
            <a:ext cx="18732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r"/>
            <a:r>
              <a:rPr lang="zh-CN" altLang="en-US" sz="2000">
                <a:solidFill>
                  <a:srgbClr val="FFFFFF"/>
                </a:solidFill>
                <a:latin typeface="微软雅黑" pitchFamily="34" charset="-122"/>
                <a:ea typeface="微软雅黑" pitchFamily="34" charset="-122"/>
                <a:sym typeface="微软雅黑" pitchFamily="34" charset="-122"/>
              </a:rPr>
              <a:t>填加文字</a:t>
            </a:r>
            <a:endParaRPr lang="en-US" sz="2000">
              <a:solidFill>
                <a:srgbClr val="FFFFFF"/>
              </a:solidFill>
              <a:latin typeface="微软雅黑" pitchFamily="34" charset="-122"/>
              <a:ea typeface="微软雅黑" pitchFamily="34" charset="-122"/>
              <a:sym typeface="微软雅黑" pitchFamily="34"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p:cTn id="7" dur="500" fill="hold"/>
                                        <p:tgtEl>
                                          <p:spTgt spid="26626"/>
                                        </p:tgtEl>
                                        <p:attrNameLst>
                                          <p:attrName>ppt_x</p:attrName>
                                        </p:attrNameLst>
                                      </p:cBhvr>
                                      <p:tavLst>
                                        <p:tav tm="0">
                                          <p:val>
                                            <p:strVal val="0-#ppt_w/2"/>
                                          </p:val>
                                        </p:tav>
                                        <p:tav tm="100000">
                                          <p:val>
                                            <p:strVal val="#ppt_x"/>
                                          </p:val>
                                        </p:tav>
                                      </p:tavLst>
                                    </p:anim>
                                    <p:anim calcmode="lin" valueType="num">
                                      <p:cBhvr>
                                        <p:cTn id="8" dur="500" fill="hold"/>
                                        <p:tgtEl>
                                          <p:spTgt spid="2662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627"/>
                                        </p:tgtEl>
                                        <p:attrNameLst>
                                          <p:attrName>style.visibility</p:attrName>
                                        </p:attrNameLst>
                                      </p:cBhvr>
                                      <p:to>
                                        <p:strVal val="visible"/>
                                      </p:to>
                                    </p:set>
                                    <p:anim calcmode="lin" valueType="num">
                                      <p:cBhvr>
                                        <p:cTn id="13" dur="500" fill="hold"/>
                                        <p:tgtEl>
                                          <p:spTgt spid="26627"/>
                                        </p:tgtEl>
                                        <p:attrNameLst>
                                          <p:attrName>ppt_x</p:attrName>
                                        </p:attrNameLst>
                                      </p:cBhvr>
                                      <p:tavLst>
                                        <p:tav tm="0">
                                          <p:val>
                                            <p:strVal val="0-#ppt_w/2"/>
                                          </p:val>
                                        </p:tav>
                                        <p:tav tm="100000">
                                          <p:val>
                                            <p:strVal val="#ppt_x"/>
                                          </p:val>
                                        </p:tav>
                                      </p:tavLst>
                                    </p:anim>
                                    <p:anim calcmode="lin" valueType="num">
                                      <p:cBhvr>
                                        <p:cTn id="14" dur="500" fill="hold"/>
                                        <p:tgtEl>
                                          <p:spTgt spid="26627"/>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6628"/>
                                        </p:tgtEl>
                                        <p:attrNameLst>
                                          <p:attrName>style.visibility</p:attrName>
                                        </p:attrNameLst>
                                      </p:cBhvr>
                                      <p:to>
                                        <p:strVal val="visible"/>
                                      </p:to>
                                    </p:set>
                                    <p:anim calcmode="lin" valueType="num">
                                      <p:cBhvr>
                                        <p:cTn id="18" dur="500" fill="hold"/>
                                        <p:tgtEl>
                                          <p:spTgt spid="26628"/>
                                        </p:tgtEl>
                                        <p:attrNameLst>
                                          <p:attrName>ppt_x</p:attrName>
                                        </p:attrNameLst>
                                      </p:cBhvr>
                                      <p:tavLst>
                                        <p:tav tm="0">
                                          <p:val>
                                            <p:strVal val="1+#ppt_w/2"/>
                                          </p:val>
                                        </p:tav>
                                        <p:tav tm="100000">
                                          <p:val>
                                            <p:strVal val="#ppt_x"/>
                                          </p:val>
                                        </p:tav>
                                      </p:tavLst>
                                    </p:anim>
                                    <p:anim calcmode="lin" valueType="num">
                                      <p:cBhvr>
                                        <p:cTn id="19" dur="500" fill="hold"/>
                                        <p:tgtEl>
                                          <p:spTgt spid="26628"/>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6629"/>
                                        </p:tgtEl>
                                        <p:attrNameLst>
                                          <p:attrName>style.visibility</p:attrName>
                                        </p:attrNameLst>
                                      </p:cBhvr>
                                      <p:to>
                                        <p:strVal val="visible"/>
                                      </p:to>
                                    </p:set>
                                    <p:anim calcmode="lin" valueType="num">
                                      <p:cBhvr>
                                        <p:cTn id="23" dur="500" fill="hold"/>
                                        <p:tgtEl>
                                          <p:spTgt spid="26629"/>
                                        </p:tgtEl>
                                        <p:attrNameLst>
                                          <p:attrName>ppt_x</p:attrName>
                                        </p:attrNameLst>
                                      </p:cBhvr>
                                      <p:tavLst>
                                        <p:tav tm="0">
                                          <p:val>
                                            <p:strVal val="1+#ppt_w/2"/>
                                          </p:val>
                                        </p:tav>
                                        <p:tav tm="100000">
                                          <p:val>
                                            <p:strVal val="#ppt_x"/>
                                          </p:val>
                                        </p:tav>
                                      </p:tavLst>
                                    </p:anim>
                                    <p:anim calcmode="lin" valueType="num">
                                      <p:cBhvr>
                                        <p:cTn id="24" dur="500" fill="hold"/>
                                        <p:tgtEl>
                                          <p:spTgt spid="26629"/>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10" presetClass="entr" presetSubtype="0" fill="hold" nodeType="afterEffect">
                                  <p:stCondLst>
                                    <p:cond delay="0"/>
                                  </p:stCondLst>
                                  <p:childTnLst>
                                    <p:set>
                                      <p:cBhvr>
                                        <p:cTn id="27" dur="1" fill="hold">
                                          <p:stCondLst>
                                            <p:cond delay="0"/>
                                          </p:stCondLst>
                                        </p:cTn>
                                        <p:tgtEl>
                                          <p:spTgt spid="26631"/>
                                        </p:tgtEl>
                                        <p:attrNameLst>
                                          <p:attrName>style.visibility</p:attrName>
                                        </p:attrNameLst>
                                      </p:cBhvr>
                                      <p:to>
                                        <p:strVal val="visible"/>
                                      </p:to>
                                    </p:set>
                                    <p:animEffect>
                                      <p:cBhvr>
                                        <p:cTn id="28" dur="500"/>
                                        <p:tgtEl>
                                          <p:spTgt spid="2663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6656"/>
                                        </p:tgtEl>
                                        <p:attrNameLst>
                                          <p:attrName>style.visibility</p:attrName>
                                        </p:attrNameLst>
                                      </p:cBhvr>
                                      <p:to>
                                        <p:strVal val="visible"/>
                                      </p:to>
                                    </p:set>
                                    <p:animEffect>
                                      <p:cBhvr>
                                        <p:cTn id="33" dur="500"/>
                                        <p:tgtEl>
                                          <p:spTgt spid="26656"/>
                                        </p:tgtEl>
                                      </p:cBhvr>
                                    </p:animEffect>
                                  </p:childTnLst>
                                </p:cTn>
                              </p:par>
                            </p:childTnLst>
                          </p:cTn>
                        </p:par>
                        <p:par>
                          <p:cTn id="34" fill="hold" nodeType="afterGroup">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26630"/>
                                        </p:tgtEl>
                                        <p:attrNameLst>
                                          <p:attrName>style.visibility</p:attrName>
                                        </p:attrNameLst>
                                      </p:cBhvr>
                                      <p:to>
                                        <p:strVal val="visible"/>
                                      </p:to>
                                    </p:set>
                                    <p:animEffect>
                                      <p:cBhvr>
                                        <p:cTn id="37" dur="500"/>
                                        <p:tgtEl>
                                          <p:spTgt spid="26630"/>
                                        </p:tgtEl>
                                      </p:cBhvr>
                                    </p:animEffect>
                                  </p:childTnLst>
                                </p:cTn>
                              </p:par>
                            </p:childTnLst>
                          </p:cTn>
                        </p:par>
                        <p:par>
                          <p:cTn id="38" fill="hold" nodeType="afterGroup">
                            <p:stCondLst>
                              <p:cond delay="1000"/>
                            </p:stCondLst>
                            <p:childTnLst>
                              <p:par>
                                <p:cTn id="39" presetID="42" presetClass="entr" presetSubtype="0" fill="hold" grpId="0" nodeType="afterEffect">
                                  <p:stCondLst>
                                    <p:cond delay="0"/>
                                  </p:stCondLst>
                                  <p:childTnLst>
                                    <p:set>
                                      <p:cBhvr>
                                        <p:cTn id="40" dur="1" fill="hold">
                                          <p:stCondLst>
                                            <p:cond delay="0"/>
                                          </p:stCondLst>
                                        </p:cTn>
                                        <p:tgtEl>
                                          <p:spTgt spid="26649"/>
                                        </p:tgtEl>
                                        <p:attrNameLst>
                                          <p:attrName>style.visibility</p:attrName>
                                        </p:attrNameLst>
                                      </p:cBhvr>
                                      <p:to>
                                        <p:strVal val="visible"/>
                                      </p:to>
                                    </p:set>
                                    <p:animEffect>
                                      <p:cBhvr>
                                        <p:cTn id="41" dur="500"/>
                                        <p:tgtEl>
                                          <p:spTgt spid="26649"/>
                                        </p:tgtEl>
                                      </p:cBhvr>
                                    </p:animEffect>
                                    <p:anim calcmode="lin" valueType="num">
                                      <p:cBhvr>
                                        <p:cTn id="42" dur="500" fill="hold"/>
                                        <p:tgtEl>
                                          <p:spTgt spid="26649"/>
                                        </p:tgtEl>
                                        <p:attrNameLst>
                                          <p:attrName>ppt_x</p:attrName>
                                        </p:attrNameLst>
                                      </p:cBhvr>
                                      <p:tavLst>
                                        <p:tav tm="0">
                                          <p:val>
                                            <p:strVal val="#ppt_x"/>
                                          </p:val>
                                        </p:tav>
                                        <p:tav tm="100000">
                                          <p:val>
                                            <p:strVal val="#ppt_x"/>
                                          </p:val>
                                        </p:tav>
                                      </p:tavLst>
                                    </p:anim>
                                    <p:anim calcmode="lin" valueType="num">
                                      <p:cBhvr>
                                        <p:cTn id="43" dur="500" fill="hold"/>
                                        <p:tgtEl>
                                          <p:spTgt spid="26649"/>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1500"/>
                            </p:stCondLst>
                            <p:childTnLst>
                              <p:par>
                                <p:cTn id="45" presetID="10" presetClass="entr" presetSubtype="0" fill="hold" nodeType="afterEffect">
                                  <p:stCondLst>
                                    <p:cond delay="0"/>
                                  </p:stCondLst>
                                  <p:childTnLst>
                                    <p:set>
                                      <p:cBhvr>
                                        <p:cTn id="46" dur="1" fill="hold">
                                          <p:stCondLst>
                                            <p:cond delay="0"/>
                                          </p:stCondLst>
                                        </p:cTn>
                                        <p:tgtEl>
                                          <p:spTgt spid="26638"/>
                                        </p:tgtEl>
                                        <p:attrNameLst>
                                          <p:attrName>style.visibility</p:attrName>
                                        </p:attrNameLst>
                                      </p:cBhvr>
                                      <p:to>
                                        <p:strVal val="visible"/>
                                      </p:to>
                                    </p:set>
                                    <p:animEffect>
                                      <p:cBhvr>
                                        <p:cTn id="47" dur="500"/>
                                        <p:tgtEl>
                                          <p:spTgt spid="26638"/>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6655"/>
                                        </p:tgtEl>
                                        <p:attrNameLst>
                                          <p:attrName>style.visibility</p:attrName>
                                        </p:attrNameLst>
                                      </p:cBhvr>
                                      <p:to>
                                        <p:strVal val="visible"/>
                                      </p:to>
                                    </p:set>
                                    <p:animEffect>
                                      <p:cBhvr>
                                        <p:cTn id="52" dur="500"/>
                                        <p:tgtEl>
                                          <p:spTgt spid="26655"/>
                                        </p:tgtEl>
                                      </p:cBhvr>
                                    </p:animEffect>
                                  </p:childTnLst>
                                </p:cTn>
                              </p:par>
                            </p:childTnLst>
                          </p:cTn>
                        </p:par>
                        <p:par>
                          <p:cTn id="53" fill="hold" nodeType="afterGroup">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26637"/>
                                        </p:tgtEl>
                                        <p:attrNameLst>
                                          <p:attrName>style.visibility</p:attrName>
                                        </p:attrNameLst>
                                      </p:cBhvr>
                                      <p:to>
                                        <p:strVal val="visible"/>
                                      </p:to>
                                    </p:set>
                                    <p:animEffect>
                                      <p:cBhvr>
                                        <p:cTn id="56" dur="500"/>
                                        <p:tgtEl>
                                          <p:spTgt spid="26637"/>
                                        </p:tgtEl>
                                      </p:cBhvr>
                                    </p:animEffect>
                                  </p:childTnLst>
                                </p:cTn>
                              </p:par>
                            </p:childTnLst>
                          </p:cTn>
                        </p:par>
                        <p:par>
                          <p:cTn id="57" fill="hold" nodeType="afterGroup">
                            <p:stCondLst>
                              <p:cond delay="1000"/>
                            </p:stCondLst>
                            <p:childTnLst>
                              <p:par>
                                <p:cTn id="58" presetID="42" presetClass="entr" presetSubtype="0" fill="hold" grpId="0" nodeType="afterEffect">
                                  <p:stCondLst>
                                    <p:cond delay="0"/>
                                  </p:stCondLst>
                                  <p:childTnLst>
                                    <p:set>
                                      <p:cBhvr>
                                        <p:cTn id="59" dur="1" fill="hold">
                                          <p:stCondLst>
                                            <p:cond delay="0"/>
                                          </p:stCondLst>
                                        </p:cTn>
                                        <p:tgtEl>
                                          <p:spTgt spid="26650"/>
                                        </p:tgtEl>
                                        <p:attrNameLst>
                                          <p:attrName>style.visibility</p:attrName>
                                        </p:attrNameLst>
                                      </p:cBhvr>
                                      <p:to>
                                        <p:strVal val="visible"/>
                                      </p:to>
                                    </p:set>
                                    <p:animEffect>
                                      <p:cBhvr>
                                        <p:cTn id="60" dur="500"/>
                                        <p:tgtEl>
                                          <p:spTgt spid="26650"/>
                                        </p:tgtEl>
                                      </p:cBhvr>
                                    </p:animEffect>
                                    <p:anim calcmode="lin" valueType="num">
                                      <p:cBhvr>
                                        <p:cTn id="61" dur="500" fill="hold"/>
                                        <p:tgtEl>
                                          <p:spTgt spid="26650"/>
                                        </p:tgtEl>
                                        <p:attrNameLst>
                                          <p:attrName>ppt_x</p:attrName>
                                        </p:attrNameLst>
                                      </p:cBhvr>
                                      <p:tavLst>
                                        <p:tav tm="0">
                                          <p:val>
                                            <p:strVal val="#ppt_x"/>
                                          </p:val>
                                        </p:tav>
                                        <p:tav tm="100000">
                                          <p:val>
                                            <p:strVal val="#ppt_x"/>
                                          </p:val>
                                        </p:tav>
                                      </p:tavLst>
                                    </p:anim>
                                    <p:anim calcmode="lin" valueType="num">
                                      <p:cBhvr>
                                        <p:cTn id="62" dur="500" fill="hold"/>
                                        <p:tgtEl>
                                          <p:spTgt spid="26650"/>
                                        </p:tgtEl>
                                        <p:attrNameLst>
                                          <p:attrName>ppt_y</p:attrName>
                                        </p:attrNameLst>
                                      </p:cBhvr>
                                      <p:tavLst>
                                        <p:tav tm="0">
                                          <p:val>
                                            <p:strVal val="#ppt_y+.1"/>
                                          </p:val>
                                        </p:tav>
                                        <p:tav tm="100000">
                                          <p:val>
                                            <p:strVal val="#ppt_y"/>
                                          </p:val>
                                        </p:tav>
                                      </p:tavLst>
                                    </p:anim>
                                  </p:childTnLst>
                                </p:cTn>
                              </p:par>
                            </p:childTnLst>
                          </p:cTn>
                        </p:par>
                        <p:par>
                          <p:cTn id="63" fill="hold" nodeType="afterGroup">
                            <p:stCondLst>
                              <p:cond delay="1500"/>
                            </p:stCondLst>
                            <p:childTnLst>
                              <p:par>
                                <p:cTn id="64" presetID="10" presetClass="entr" presetSubtype="0" fill="hold" nodeType="afterEffect">
                                  <p:stCondLst>
                                    <p:cond delay="0"/>
                                  </p:stCondLst>
                                  <p:childTnLst>
                                    <p:set>
                                      <p:cBhvr>
                                        <p:cTn id="65" dur="1" fill="hold">
                                          <p:stCondLst>
                                            <p:cond delay="0"/>
                                          </p:stCondLst>
                                        </p:cTn>
                                        <p:tgtEl>
                                          <p:spTgt spid="26642"/>
                                        </p:tgtEl>
                                        <p:attrNameLst>
                                          <p:attrName>style.visibility</p:attrName>
                                        </p:attrNameLst>
                                      </p:cBhvr>
                                      <p:to>
                                        <p:strVal val="visible"/>
                                      </p:to>
                                    </p:set>
                                    <p:animEffect>
                                      <p:cBhvr>
                                        <p:cTn id="66" dur="500"/>
                                        <p:tgtEl>
                                          <p:spTgt spid="26642"/>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26653"/>
                                        </p:tgtEl>
                                        <p:attrNameLst>
                                          <p:attrName>style.visibility</p:attrName>
                                        </p:attrNameLst>
                                      </p:cBhvr>
                                      <p:to>
                                        <p:strVal val="visible"/>
                                      </p:to>
                                    </p:set>
                                    <p:animEffect>
                                      <p:cBhvr>
                                        <p:cTn id="71" dur="500"/>
                                        <p:tgtEl>
                                          <p:spTgt spid="26653"/>
                                        </p:tgtEl>
                                      </p:cBhvr>
                                    </p:animEffect>
                                  </p:childTnLst>
                                </p:cTn>
                              </p:par>
                            </p:childTnLst>
                          </p:cTn>
                        </p:par>
                        <p:par>
                          <p:cTn id="72" fill="hold" nodeType="afterGroup">
                            <p:stCondLst>
                              <p:cond delay="500"/>
                            </p:stCondLst>
                            <p:childTnLst>
                              <p:par>
                                <p:cTn id="73" presetID="22" presetClass="entr" presetSubtype="8" fill="hold" grpId="0" nodeType="afterEffect">
                                  <p:stCondLst>
                                    <p:cond delay="0"/>
                                  </p:stCondLst>
                                  <p:childTnLst>
                                    <p:set>
                                      <p:cBhvr>
                                        <p:cTn id="74" dur="1" fill="hold">
                                          <p:stCondLst>
                                            <p:cond delay="0"/>
                                          </p:stCondLst>
                                        </p:cTn>
                                        <p:tgtEl>
                                          <p:spTgt spid="26636"/>
                                        </p:tgtEl>
                                        <p:attrNameLst>
                                          <p:attrName>style.visibility</p:attrName>
                                        </p:attrNameLst>
                                      </p:cBhvr>
                                      <p:to>
                                        <p:strVal val="visible"/>
                                      </p:to>
                                    </p:set>
                                    <p:animEffect>
                                      <p:cBhvr>
                                        <p:cTn id="75" dur="500"/>
                                        <p:tgtEl>
                                          <p:spTgt spid="26636"/>
                                        </p:tgtEl>
                                      </p:cBhvr>
                                    </p:animEffect>
                                  </p:childTnLst>
                                </p:cTn>
                              </p:par>
                            </p:childTnLst>
                          </p:cTn>
                        </p:par>
                        <p:par>
                          <p:cTn id="76" fill="hold" nodeType="afterGroup">
                            <p:stCondLst>
                              <p:cond delay="1000"/>
                            </p:stCondLst>
                            <p:childTnLst>
                              <p:par>
                                <p:cTn id="77" presetID="42" presetClass="entr" presetSubtype="0" fill="hold" grpId="0" nodeType="afterEffect">
                                  <p:stCondLst>
                                    <p:cond delay="0"/>
                                  </p:stCondLst>
                                  <p:childTnLst>
                                    <p:set>
                                      <p:cBhvr>
                                        <p:cTn id="78" dur="1" fill="hold">
                                          <p:stCondLst>
                                            <p:cond delay="0"/>
                                          </p:stCondLst>
                                        </p:cTn>
                                        <p:tgtEl>
                                          <p:spTgt spid="26651"/>
                                        </p:tgtEl>
                                        <p:attrNameLst>
                                          <p:attrName>style.visibility</p:attrName>
                                        </p:attrNameLst>
                                      </p:cBhvr>
                                      <p:to>
                                        <p:strVal val="visible"/>
                                      </p:to>
                                    </p:set>
                                    <p:animEffect>
                                      <p:cBhvr>
                                        <p:cTn id="79" dur="500"/>
                                        <p:tgtEl>
                                          <p:spTgt spid="26651"/>
                                        </p:tgtEl>
                                      </p:cBhvr>
                                    </p:animEffect>
                                    <p:anim calcmode="lin" valueType="num">
                                      <p:cBhvr>
                                        <p:cTn id="80" dur="500" fill="hold"/>
                                        <p:tgtEl>
                                          <p:spTgt spid="26651"/>
                                        </p:tgtEl>
                                        <p:attrNameLst>
                                          <p:attrName>ppt_x</p:attrName>
                                        </p:attrNameLst>
                                      </p:cBhvr>
                                      <p:tavLst>
                                        <p:tav tm="0">
                                          <p:val>
                                            <p:strVal val="#ppt_x"/>
                                          </p:val>
                                        </p:tav>
                                        <p:tav tm="100000">
                                          <p:val>
                                            <p:strVal val="#ppt_x"/>
                                          </p:val>
                                        </p:tav>
                                      </p:tavLst>
                                    </p:anim>
                                    <p:anim calcmode="lin" valueType="num">
                                      <p:cBhvr>
                                        <p:cTn id="81" dur="500" fill="hold"/>
                                        <p:tgtEl>
                                          <p:spTgt spid="26651"/>
                                        </p:tgtEl>
                                        <p:attrNameLst>
                                          <p:attrName>ppt_y</p:attrName>
                                        </p:attrNameLst>
                                      </p:cBhvr>
                                      <p:tavLst>
                                        <p:tav tm="0">
                                          <p:val>
                                            <p:strVal val="#ppt_y+.1"/>
                                          </p:val>
                                        </p:tav>
                                        <p:tav tm="100000">
                                          <p:val>
                                            <p:strVal val="#ppt_y"/>
                                          </p:val>
                                        </p:tav>
                                      </p:tavLst>
                                    </p:anim>
                                  </p:childTnLst>
                                </p:cTn>
                              </p:par>
                            </p:childTnLst>
                          </p:cTn>
                        </p:par>
                        <p:par>
                          <p:cTn id="82" fill="hold" nodeType="afterGroup">
                            <p:stCondLst>
                              <p:cond delay="1500"/>
                            </p:stCondLst>
                            <p:childTnLst>
                              <p:par>
                                <p:cTn id="83" presetID="10" presetClass="entr" presetSubtype="0" fill="hold" nodeType="afterEffect">
                                  <p:stCondLst>
                                    <p:cond delay="0"/>
                                  </p:stCondLst>
                                  <p:childTnLst>
                                    <p:set>
                                      <p:cBhvr>
                                        <p:cTn id="84" dur="1" fill="hold">
                                          <p:stCondLst>
                                            <p:cond delay="0"/>
                                          </p:stCondLst>
                                        </p:cTn>
                                        <p:tgtEl>
                                          <p:spTgt spid="26646"/>
                                        </p:tgtEl>
                                        <p:attrNameLst>
                                          <p:attrName>style.visibility</p:attrName>
                                        </p:attrNameLst>
                                      </p:cBhvr>
                                      <p:to>
                                        <p:strVal val="visible"/>
                                      </p:to>
                                    </p:set>
                                    <p:animEffect>
                                      <p:cBhvr>
                                        <p:cTn id="85" dur="500"/>
                                        <p:tgtEl>
                                          <p:spTgt spid="26646"/>
                                        </p:tgtEl>
                                      </p:cBhvr>
                                    </p:animEffect>
                                  </p:childTnLst>
                                </p:cTn>
                              </p:par>
                            </p:childTnLst>
                          </p:cTn>
                        </p:par>
                      </p:childTnLst>
                    </p:cTn>
                  </p:par>
                  <p:par>
                    <p:cTn id="86" fill="hold" nodeType="clickPar">
                      <p:stCondLst>
                        <p:cond delay="indefinite"/>
                      </p:stCondLst>
                      <p:childTnLst>
                        <p:par>
                          <p:cTn id="87" fill="hold" nodeType="withGroup">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26654"/>
                                        </p:tgtEl>
                                        <p:attrNameLst>
                                          <p:attrName>style.visibility</p:attrName>
                                        </p:attrNameLst>
                                      </p:cBhvr>
                                      <p:to>
                                        <p:strVal val="visible"/>
                                      </p:to>
                                    </p:set>
                                    <p:animEffect>
                                      <p:cBhvr>
                                        <p:cTn id="90" dur="500"/>
                                        <p:tgtEl>
                                          <p:spTgt spid="26654"/>
                                        </p:tgtEl>
                                      </p:cBhvr>
                                    </p:animEffect>
                                  </p:childTnLst>
                                </p:cTn>
                              </p:par>
                            </p:childTnLst>
                          </p:cTn>
                        </p:par>
                        <p:par>
                          <p:cTn id="91" fill="hold" nodeType="afterGroup">
                            <p:stCondLst>
                              <p:cond delay="500"/>
                            </p:stCondLst>
                            <p:childTnLst>
                              <p:par>
                                <p:cTn id="92" presetID="22" presetClass="entr" presetSubtype="8" fill="hold" grpId="0" nodeType="afterEffect">
                                  <p:stCondLst>
                                    <p:cond delay="0"/>
                                  </p:stCondLst>
                                  <p:childTnLst>
                                    <p:set>
                                      <p:cBhvr>
                                        <p:cTn id="93" dur="1" fill="hold">
                                          <p:stCondLst>
                                            <p:cond delay="0"/>
                                          </p:stCondLst>
                                        </p:cTn>
                                        <p:tgtEl>
                                          <p:spTgt spid="26635"/>
                                        </p:tgtEl>
                                        <p:attrNameLst>
                                          <p:attrName>style.visibility</p:attrName>
                                        </p:attrNameLst>
                                      </p:cBhvr>
                                      <p:to>
                                        <p:strVal val="visible"/>
                                      </p:to>
                                    </p:set>
                                    <p:animEffect>
                                      <p:cBhvr>
                                        <p:cTn id="94" dur="500"/>
                                        <p:tgtEl>
                                          <p:spTgt spid="26635"/>
                                        </p:tgtEl>
                                      </p:cBhvr>
                                    </p:animEffect>
                                  </p:childTnLst>
                                </p:cTn>
                              </p:par>
                            </p:childTnLst>
                          </p:cTn>
                        </p:par>
                        <p:par>
                          <p:cTn id="95" fill="hold" nodeType="afterGroup">
                            <p:stCondLst>
                              <p:cond delay="1000"/>
                            </p:stCondLst>
                            <p:childTnLst>
                              <p:par>
                                <p:cTn id="96" presetID="42" presetClass="entr" presetSubtype="0" fill="hold" grpId="0" nodeType="afterEffect">
                                  <p:stCondLst>
                                    <p:cond delay="0"/>
                                  </p:stCondLst>
                                  <p:childTnLst>
                                    <p:set>
                                      <p:cBhvr>
                                        <p:cTn id="97" dur="1" fill="hold">
                                          <p:stCondLst>
                                            <p:cond delay="0"/>
                                          </p:stCondLst>
                                        </p:cTn>
                                        <p:tgtEl>
                                          <p:spTgt spid="26652"/>
                                        </p:tgtEl>
                                        <p:attrNameLst>
                                          <p:attrName>style.visibility</p:attrName>
                                        </p:attrNameLst>
                                      </p:cBhvr>
                                      <p:to>
                                        <p:strVal val="visible"/>
                                      </p:to>
                                    </p:set>
                                    <p:animEffect>
                                      <p:cBhvr>
                                        <p:cTn id="98" dur="500"/>
                                        <p:tgtEl>
                                          <p:spTgt spid="26652"/>
                                        </p:tgtEl>
                                      </p:cBhvr>
                                    </p:animEffect>
                                    <p:anim calcmode="lin" valueType="num">
                                      <p:cBhvr>
                                        <p:cTn id="99" dur="500" fill="hold"/>
                                        <p:tgtEl>
                                          <p:spTgt spid="26652"/>
                                        </p:tgtEl>
                                        <p:attrNameLst>
                                          <p:attrName>ppt_x</p:attrName>
                                        </p:attrNameLst>
                                      </p:cBhvr>
                                      <p:tavLst>
                                        <p:tav tm="0">
                                          <p:val>
                                            <p:strVal val="#ppt_x"/>
                                          </p:val>
                                        </p:tav>
                                        <p:tav tm="100000">
                                          <p:val>
                                            <p:strVal val="#ppt_x"/>
                                          </p:val>
                                        </p:tav>
                                      </p:tavLst>
                                    </p:anim>
                                    <p:anim calcmode="lin" valueType="num">
                                      <p:cBhvr>
                                        <p:cTn id="100" dur="500" fill="hold"/>
                                        <p:tgtEl>
                                          <p:spTgt spid="266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ldLvl="0" animBg="1" autoUpdateAnimBg="0"/>
      <p:bldP spid="26627" grpId="0" bldLvl="0" autoUpdateAnimBg="0"/>
      <p:bldP spid="26628" grpId="0" bldLvl="0" animBg="1" autoUpdateAnimBg="0"/>
      <p:bldP spid="26629" grpId="0" bldLvl="0" animBg="1" autoUpdateAnimBg="0"/>
      <p:bldP spid="26630" grpId="0" bldLvl="0" animBg="1" autoUpdateAnimBg="0"/>
      <p:bldP spid="26635" grpId="0" bldLvl="0" animBg="1" autoUpdateAnimBg="0"/>
      <p:bldP spid="26636" grpId="0" bldLvl="0" animBg="1" autoUpdateAnimBg="0"/>
      <p:bldP spid="26637" grpId="0" bldLvl="0" animBg="1" autoUpdateAnimBg="0"/>
      <p:bldP spid="26649" grpId="0" bldLvl="0" autoUpdateAnimBg="0"/>
      <p:bldP spid="26650" grpId="0" bldLvl="0" autoUpdateAnimBg="0"/>
      <p:bldP spid="26651" grpId="0" bldLvl="0" autoUpdateAnimBg="0"/>
      <p:bldP spid="26652" grpId="0" bldLvl="0" autoUpdateAnimBg="0"/>
      <p:bldP spid="26653" grpId="0" bldLvl="0" autoUpdateAnimBg="0"/>
      <p:bldP spid="26654" grpId="0" bldLvl="0" autoUpdateAnimBg="0"/>
      <p:bldP spid="26655" grpId="0" bldLvl="0" autoUpdateAnimBg="0"/>
      <p:bldP spid="26656"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7651"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27652"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7653"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7654" name="AutoShape 60"/>
          <p:cNvSpPr>
            <a:spLocks noChangeArrowheads="1"/>
          </p:cNvSpPr>
          <p:nvPr/>
        </p:nvSpPr>
        <p:spPr bwMode="auto">
          <a:xfrm rot="5400000">
            <a:off x="2862263" y="-1279525"/>
            <a:ext cx="3419475" cy="8099425"/>
          </a:xfrm>
          <a:prstGeom prst="homePlate">
            <a:avLst>
              <a:gd name="adj" fmla="val 28134"/>
            </a:avLst>
          </a:prstGeom>
          <a:solidFill>
            <a:srgbClr val="474747">
              <a:alpha val="29803"/>
            </a:srgbClr>
          </a:solidFill>
          <a:ln>
            <a:noFill/>
          </a:ln>
          <a:extLst>
            <a:ext uri="{91240B29-F687-4F45-9708-019B960494DF}">
              <a14:hiddenLine xmlns:a14="http://schemas.microsoft.com/office/drawing/2010/main" w="25400">
                <a:solidFill>
                  <a:srgbClr val="FFFFFF"/>
                </a:solidFill>
                <a:bevel/>
                <a:headEnd/>
                <a:tailEnd/>
              </a14:hiddenLine>
            </a:ext>
          </a:extLst>
        </p:spPr>
        <p:txBody>
          <a:bodyPr anchor="ctr"/>
          <a:lstStyle/>
          <a:p>
            <a:pPr marL="0" lvl="2" algn="ctr" eaLnBrk="0" fontAlgn="ctr" hangingPunct="0">
              <a:buClr>
                <a:srgbClr val="FF0000"/>
              </a:buClr>
              <a:buSzPct val="70000"/>
              <a:buFont typeface="Wingdings" pitchFamily="2" charset="2"/>
              <a:buChar char="u"/>
              <a:tabLst>
                <a:tab pos="136525" algn="l"/>
              </a:tabLst>
            </a:pPr>
            <a:endParaRPr lang="zh-CN" altLang="zh-CN" sz="1400">
              <a:solidFill>
                <a:srgbClr val="FFFFFF"/>
              </a:solidFill>
              <a:latin typeface="微软雅黑" pitchFamily="34" charset="-122"/>
              <a:ea typeface="微软雅黑" pitchFamily="34" charset="-122"/>
              <a:sym typeface="微软雅黑" pitchFamily="34" charset="-122"/>
            </a:endParaRPr>
          </a:p>
        </p:txBody>
      </p:sp>
      <p:sp>
        <p:nvSpPr>
          <p:cNvPr id="27655" name="AutoShape 4"/>
          <p:cNvSpPr>
            <a:spLocks noChangeArrowheads="1"/>
          </p:cNvSpPr>
          <p:nvPr/>
        </p:nvSpPr>
        <p:spPr bwMode="auto">
          <a:xfrm>
            <a:off x="846138" y="1709738"/>
            <a:ext cx="2339975" cy="1620837"/>
          </a:xfrm>
          <a:prstGeom prst="roundRect">
            <a:avLst>
              <a:gd name="adj" fmla="val 0"/>
            </a:avLst>
          </a:prstGeom>
          <a:solidFill>
            <a:schemeClr val="accent1"/>
          </a:solidFill>
          <a:ln>
            <a:noFill/>
          </a:ln>
          <a:extLst>
            <a:ext uri="{91240B29-F687-4F45-9708-019B960494DF}">
              <a14:hiddenLine xmlns:a14="http://schemas.microsoft.com/office/drawing/2010/main" w="25400">
                <a:solidFill>
                  <a:srgbClr val="FFFFFF"/>
                </a:solidFill>
                <a:bevel/>
                <a:headEnd/>
                <a:tailEnd/>
              </a14:hiddenLine>
            </a:ext>
          </a:extLst>
        </p:spPr>
        <p:txBody>
          <a:bodyPr anchor="ctr"/>
          <a:lstStyle/>
          <a:p>
            <a:pPr marL="0" lvl="2" algn="ctr" eaLnBrk="0" fontAlgn="ctr" hangingPunct="0">
              <a:buClr>
                <a:srgbClr val="FF0000"/>
              </a:buClr>
              <a:buSzPct val="70000"/>
              <a:buFont typeface="Wingdings" pitchFamily="2" charset="2"/>
              <a:buChar char="n"/>
              <a:tabLst>
                <a:tab pos="136525" algn="l"/>
              </a:tabLst>
            </a:pPr>
            <a:endParaRPr lang="zh-CN" altLang="zh-CN" sz="1400">
              <a:latin typeface="微软雅黑" pitchFamily="34" charset="-122"/>
              <a:ea typeface="微软雅黑" pitchFamily="34" charset="-122"/>
              <a:sym typeface="微软雅黑" pitchFamily="34" charset="-122"/>
            </a:endParaRPr>
          </a:p>
        </p:txBody>
      </p:sp>
      <p:sp>
        <p:nvSpPr>
          <p:cNvPr id="27656" name="AutoShape 4"/>
          <p:cNvSpPr>
            <a:spLocks noChangeArrowheads="1"/>
          </p:cNvSpPr>
          <p:nvPr/>
        </p:nvSpPr>
        <p:spPr bwMode="auto">
          <a:xfrm>
            <a:off x="3397250" y="1709738"/>
            <a:ext cx="2339975" cy="1620837"/>
          </a:xfrm>
          <a:prstGeom prst="roundRect">
            <a:avLst>
              <a:gd name="adj" fmla="val 0"/>
            </a:avLst>
          </a:prstGeom>
          <a:solidFill>
            <a:schemeClr val="accent1"/>
          </a:solidFill>
          <a:ln>
            <a:noFill/>
          </a:ln>
          <a:extLst>
            <a:ext uri="{91240B29-F687-4F45-9708-019B960494DF}">
              <a14:hiddenLine xmlns:a14="http://schemas.microsoft.com/office/drawing/2010/main" w="25400">
                <a:solidFill>
                  <a:srgbClr val="FFFFFF"/>
                </a:solidFill>
                <a:bevel/>
                <a:headEnd/>
                <a:tailEnd/>
              </a14:hiddenLine>
            </a:ext>
          </a:extLst>
        </p:spPr>
        <p:txBody>
          <a:bodyPr anchor="ctr"/>
          <a:lstStyle/>
          <a:p>
            <a:pPr marL="0" lvl="2" algn="ctr" eaLnBrk="0" fontAlgn="ctr" hangingPunct="0">
              <a:buClr>
                <a:srgbClr val="FF0000"/>
              </a:buClr>
              <a:buSzPct val="70000"/>
              <a:buFont typeface="Wingdings" pitchFamily="2" charset="2"/>
              <a:buChar char="n"/>
              <a:tabLst>
                <a:tab pos="136525" algn="l"/>
              </a:tabLst>
            </a:pPr>
            <a:endParaRPr lang="zh-CN" altLang="zh-CN" sz="1400">
              <a:latin typeface="微软雅黑" pitchFamily="34" charset="-122"/>
              <a:ea typeface="微软雅黑" pitchFamily="34" charset="-122"/>
              <a:sym typeface="微软雅黑" pitchFamily="34" charset="-122"/>
            </a:endParaRPr>
          </a:p>
        </p:txBody>
      </p:sp>
      <p:sp>
        <p:nvSpPr>
          <p:cNvPr id="27657" name="矩形 46"/>
          <p:cNvSpPr>
            <a:spLocks noChangeArrowheads="1"/>
          </p:cNvSpPr>
          <p:nvPr/>
        </p:nvSpPr>
        <p:spPr bwMode="auto">
          <a:xfrm>
            <a:off x="3048000" y="3632200"/>
            <a:ext cx="31083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b="1">
                <a:solidFill>
                  <a:schemeClr val="accent2"/>
                </a:solidFill>
                <a:latin typeface="微软雅黑" pitchFamily="34" charset="-122"/>
                <a:ea typeface="微软雅黑" pitchFamily="34" charset="-122"/>
                <a:sym typeface="微软雅黑" pitchFamily="34" charset="-122"/>
              </a:rPr>
              <a:t>添加标题</a:t>
            </a:r>
            <a:endParaRPr lang="zh-CN" altLang="en-US"/>
          </a:p>
        </p:txBody>
      </p:sp>
      <p:sp>
        <p:nvSpPr>
          <p:cNvPr id="27658" name="AutoShape 3"/>
          <p:cNvSpPr>
            <a:spLocks noChangeArrowheads="1"/>
          </p:cNvSpPr>
          <p:nvPr/>
        </p:nvSpPr>
        <p:spPr bwMode="auto">
          <a:xfrm>
            <a:off x="3757613" y="1343025"/>
            <a:ext cx="1619250" cy="504825"/>
          </a:xfrm>
          <a:prstGeom prst="roundRect">
            <a:avLst>
              <a:gd name="adj" fmla="val 0"/>
            </a:avLst>
          </a:prstGeom>
          <a:solidFill>
            <a:schemeClr val="accent2"/>
          </a:solidFill>
          <a:ln>
            <a:noFill/>
          </a:ln>
          <a:extLst>
            <a:ext uri="{91240B29-F687-4F45-9708-019B960494DF}">
              <a14:hiddenLine xmlns:a14="http://schemas.microsoft.com/office/drawing/2010/main" w="25400">
                <a:solidFill>
                  <a:srgbClr val="FFFFFF"/>
                </a:solidFill>
                <a:bevel/>
                <a:headEnd/>
                <a:tailEnd/>
              </a14:hiddenLine>
            </a:ext>
          </a:extLst>
        </p:spPr>
        <p:txBody>
          <a:bodyPr anchor="ctr"/>
          <a:lstStyle/>
          <a:p>
            <a:pPr algn="ctr" eaLnBrk="0" fontAlgn="ctr" hangingPunct="0">
              <a:buClr>
                <a:srgbClr val="FF0000"/>
              </a:buClr>
              <a:buSzPct val="70000"/>
            </a:pPr>
            <a:endParaRPr lang="zh-CN" altLang="zh-CN" sz="1600" b="1">
              <a:solidFill>
                <a:schemeClr val="bg1"/>
              </a:solidFill>
              <a:latin typeface="微软雅黑" pitchFamily="34" charset="-122"/>
              <a:ea typeface="微软雅黑" pitchFamily="34" charset="-122"/>
              <a:sym typeface="微软雅黑" pitchFamily="34" charset="-122"/>
            </a:endParaRPr>
          </a:p>
        </p:txBody>
      </p:sp>
      <p:sp>
        <p:nvSpPr>
          <p:cNvPr id="27659" name="TextBox 10"/>
          <p:cNvSpPr>
            <a:spLocks noChangeArrowheads="1"/>
          </p:cNvSpPr>
          <p:nvPr/>
        </p:nvSpPr>
        <p:spPr bwMode="auto">
          <a:xfrm>
            <a:off x="3849688" y="1409700"/>
            <a:ext cx="1435100" cy="374650"/>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algn="ctr">
              <a:buClr>
                <a:schemeClr val="hlink"/>
              </a:buClr>
            </a:pPr>
            <a:r>
              <a:rPr lang="zh-CN" altLang="en-US" sz="1600">
                <a:solidFill>
                  <a:schemeClr val="bg1"/>
                </a:solidFill>
                <a:latin typeface="微软雅黑" pitchFamily="34" charset="-122"/>
                <a:ea typeface="微软雅黑" pitchFamily="34" charset="-122"/>
                <a:sym typeface="微软雅黑" pitchFamily="34" charset="-122"/>
              </a:rPr>
              <a:t>分标题二</a:t>
            </a:r>
            <a:endParaRPr lang="zh-CN" altLang="en-US"/>
          </a:p>
        </p:txBody>
      </p:sp>
      <p:sp>
        <p:nvSpPr>
          <p:cNvPr id="27660" name="AutoShape 3"/>
          <p:cNvSpPr>
            <a:spLocks noChangeArrowheads="1"/>
          </p:cNvSpPr>
          <p:nvPr/>
        </p:nvSpPr>
        <p:spPr bwMode="auto">
          <a:xfrm>
            <a:off x="1206500" y="1343025"/>
            <a:ext cx="1619250" cy="504825"/>
          </a:xfrm>
          <a:prstGeom prst="roundRect">
            <a:avLst>
              <a:gd name="adj" fmla="val 0"/>
            </a:avLst>
          </a:prstGeom>
          <a:solidFill>
            <a:schemeClr val="accent2"/>
          </a:solidFill>
          <a:ln>
            <a:noFill/>
          </a:ln>
          <a:extLst>
            <a:ext uri="{91240B29-F687-4F45-9708-019B960494DF}">
              <a14:hiddenLine xmlns:a14="http://schemas.microsoft.com/office/drawing/2010/main" w="25400">
                <a:solidFill>
                  <a:srgbClr val="FFFFFF"/>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600" b="1">
              <a:solidFill>
                <a:schemeClr val="bg1"/>
              </a:solidFill>
              <a:latin typeface="微软雅黑" pitchFamily="34" charset="-122"/>
              <a:ea typeface="微软雅黑" pitchFamily="34" charset="-122"/>
              <a:sym typeface="微软雅黑" pitchFamily="34" charset="-122"/>
            </a:endParaRPr>
          </a:p>
        </p:txBody>
      </p:sp>
      <p:sp>
        <p:nvSpPr>
          <p:cNvPr id="27661" name="TextBox 12"/>
          <p:cNvSpPr>
            <a:spLocks noChangeArrowheads="1"/>
          </p:cNvSpPr>
          <p:nvPr/>
        </p:nvSpPr>
        <p:spPr bwMode="auto">
          <a:xfrm>
            <a:off x="1325563" y="1409700"/>
            <a:ext cx="1379537" cy="374650"/>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algn="ctr">
              <a:buClr>
                <a:schemeClr val="hlink"/>
              </a:buClr>
            </a:pPr>
            <a:r>
              <a:rPr lang="zh-CN" altLang="en-US" sz="1600">
                <a:solidFill>
                  <a:schemeClr val="bg1"/>
                </a:solidFill>
                <a:latin typeface="微软雅黑" pitchFamily="34" charset="-122"/>
                <a:ea typeface="微软雅黑" pitchFamily="34" charset="-122"/>
                <a:sym typeface="微软雅黑" pitchFamily="34" charset="-122"/>
              </a:rPr>
              <a:t>分标题一</a:t>
            </a:r>
          </a:p>
        </p:txBody>
      </p:sp>
      <p:sp>
        <p:nvSpPr>
          <p:cNvPr id="27662" name="矩形 13"/>
          <p:cNvSpPr>
            <a:spLocks noChangeArrowheads="1"/>
          </p:cNvSpPr>
          <p:nvPr/>
        </p:nvSpPr>
        <p:spPr bwMode="auto">
          <a:xfrm>
            <a:off x="879475" y="2011363"/>
            <a:ext cx="22733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en-US" sz="1400">
              <a:solidFill>
                <a:srgbClr val="000000"/>
              </a:solidFill>
              <a:latin typeface="微软雅黑" pitchFamily="34" charset="-122"/>
              <a:ea typeface="微软雅黑" pitchFamily="34" charset="-122"/>
              <a:sym typeface="微软雅黑" pitchFamily="34" charset="-122"/>
            </a:endParaRPr>
          </a:p>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zh-CN" altLang="en-US"/>
          </a:p>
        </p:txBody>
      </p:sp>
      <p:sp>
        <p:nvSpPr>
          <p:cNvPr id="27663" name="矩形 14"/>
          <p:cNvSpPr>
            <a:spLocks noChangeArrowheads="1"/>
          </p:cNvSpPr>
          <p:nvPr/>
        </p:nvSpPr>
        <p:spPr bwMode="auto">
          <a:xfrm>
            <a:off x="879475" y="2576513"/>
            <a:ext cx="22733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en-US" sz="1400">
              <a:solidFill>
                <a:srgbClr val="000000"/>
              </a:solidFill>
              <a:latin typeface="微软雅黑" pitchFamily="34" charset="-122"/>
              <a:ea typeface="微软雅黑" pitchFamily="34" charset="-122"/>
              <a:sym typeface="微软雅黑" pitchFamily="34" charset="-122"/>
            </a:endParaRPr>
          </a:p>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zh-CN" altLang="en-US"/>
          </a:p>
        </p:txBody>
      </p:sp>
      <p:sp>
        <p:nvSpPr>
          <p:cNvPr id="27664" name="矩形 15"/>
          <p:cNvSpPr>
            <a:spLocks noChangeArrowheads="1"/>
          </p:cNvSpPr>
          <p:nvPr/>
        </p:nvSpPr>
        <p:spPr bwMode="auto">
          <a:xfrm>
            <a:off x="3430588" y="2011363"/>
            <a:ext cx="22733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en-US" sz="1400">
              <a:solidFill>
                <a:srgbClr val="000000"/>
              </a:solidFill>
              <a:latin typeface="微软雅黑" pitchFamily="34" charset="-122"/>
              <a:ea typeface="微软雅黑" pitchFamily="34" charset="-122"/>
              <a:sym typeface="微软雅黑" pitchFamily="34" charset="-122"/>
            </a:endParaRPr>
          </a:p>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zh-CN" altLang="en-US"/>
          </a:p>
        </p:txBody>
      </p:sp>
      <p:sp>
        <p:nvSpPr>
          <p:cNvPr id="27665" name="矩形 16"/>
          <p:cNvSpPr>
            <a:spLocks noChangeArrowheads="1"/>
          </p:cNvSpPr>
          <p:nvPr/>
        </p:nvSpPr>
        <p:spPr bwMode="auto">
          <a:xfrm>
            <a:off x="3430588" y="2576513"/>
            <a:ext cx="22733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en-US" sz="1400">
              <a:solidFill>
                <a:srgbClr val="000000"/>
              </a:solidFill>
              <a:latin typeface="微软雅黑" pitchFamily="34" charset="-122"/>
              <a:ea typeface="微软雅黑" pitchFamily="34" charset="-122"/>
              <a:sym typeface="微软雅黑" pitchFamily="34" charset="-122"/>
            </a:endParaRPr>
          </a:p>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zh-CN" altLang="en-US"/>
          </a:p>
        </p:txBody>
      </p:sp>
      <p:sp>
        <p:nvSpPr>
          <p:cNvPr id="27666" name="AutoShape 4"/>
          <p:cNvSpPr>
            <a:spLocks noChangeArrowheads="1"/>
          </p:cNvSpPr>
          <p:nvPr/>
        </p:nvSpPr>
        <p:spPr bwMode="auto">
          <a:xfrm>
            <a:off x="5940425" y="1709738"/>
            <a:ext cx="2339975" cy="1620837"/>
          </a:xfrm>
          <a:prstGeom prst="roundRect">
            <a:avLst>
              <a:gd name="adj" fmla="val 0"/>
            </a:avLst>
          </a:prstGeom>
          <a:solidFill>
            <a:schemeClr val="accent1"/>
          </a:solidFill>
          <a:ln>
            <a:noFill/>
          </a:ln>
          <a:extLst>
            <a:ext uri="{91240B29-F687-4F45-9708-019B960494DF}">
              <a14:hiddenLine xmlns:a14="http://schemas.microsoft.com/office/drawing/2010/main" w="25400">
                <a:solidFill>
                  <a:srgbClr val="FFFFFF"/>
                </a:solidFill>
                <a:bevel/>
                <a:headEnd/>
                <a:tailEnd/>
              </a14:hiddenLine>
            </a:ext>
          </a:extLst>
        </p:spPr>
        <p:txBody>
          <a:bodyPr anchor="ctr"/>
          <a:lstStyle/>
          <a:p>
            <a:pPr marL="0" lvl="2" algn="ctr" eaLnBrk="0" fontAlgn="ctr" hangingPunct="0">
              <a:buClr>
                <a:srgbClr val="FF0000"/>
              </a:buClr>
              <a:buSzPct val="70000"/>
              <a:buFont typeface="Wingdings" pitchFamily="2" charset="2"/>
              <a:buChar char="n"/>
              <a:tabLst>
                <a:tab pos="136525" algn="l"/>
              </a:tabLst>
            </a:pPr>
            <a:endParaRPr lang="zh-CN" altLang="zh-CN" sz="1400">
              <a:latin typeface="微软雅黑" pitchFamily="34" charset="-122"/>
              <a:ea typeface="微软雅黑" pitchFamily="34" charset="-122"/>
              <a:sym typeface="微软雅黑" pitchFamily="34" charset="-122"/>
            </a:endParaRPr>
          </a:p>
        </p:txBody>
      </p:sp>
      <p:sp>
        <p:nvSpPr>
          <p:cNvPr id="27667" name="AutoShape 3"/>
          <p:cNvSpPr>
            <a:spLocks noChangeArrowheads="1"/>
          </p:cNvSpPr>
          <p:nvPr/>
        </p:nvSpPr>
        <p:spPr bwMode="auto">
          <a:xfrm>
            <a:off x="6299200" y="1343025"/>
            <a:ext cx="1620838" cy="504825"/>
          </a:xfrm>
          <a:prstGeom prst="roundRect">
            <a:avLst>
              <a:gd name="adj" fmla="val 0"/>
            </a:avLst>
          </a:prstGeom>
          <a:solidFill>
            <a:schemeClr val="accent2"/>
          </a:solidFill>
          <a:ln>
            <a:noFill/>
          </a:ln>
          <a:extLst>
            <a:ext uri="{91240B29-F687-4F45-9708-019B960494DF}">
              <a14:hiddenLine xmlns:a14="http://schemas.microsoft.com/office/drawing/2010/main" w="25400">
                <a:solidFill>
                  <a:srgbClr val="FFFFFF"/>
                </a:solidFill>
                <a:bevel/>
                <a:headEnd/>
                <a:tailEnd/>
              </a14:hiddenLine>
            </a:ext>
          </a:extLst>
        </p:spPr>
        <p:txBody>
          <a:bodyPr anchor="ctr"/>
          <a:lstStyle/>
          <a:p>
            <a:pPr algn="ctr" eaLnBrk="0" fontAlgn="ctr" hangingPunct="0">
              <a:buClr>
                <a:srgbClr val="FF0000"/>
              </a:buClr>
              <a:buSzPct val="70000"/>
            </a:pPr>
            <a:endParaRPr lang="zh-CN" altLang="zh-CN" sz="1600" b="1">
              <a:solidFill>
                <a:schemeClr val="bg1"/>
              </a:solidFill>
              <a:latin typeface="微软雅黑" pitchFamily="34" charset="-122"/>
              <a:ea typeface="微软雅黑" pitchFamily="34" charset="-122"/>
              <a:sym typeface="微软雅黑" pitchFamily="34" charset="-122"/>
            </a:endParaRPr>
          </a:p>
        </p:txBody>
      </p:sp>
      <p:sp>
        <p:nvSpPr>
          <p:cNvPr id="27668" name="TextBox 19"/>
          <p:cNvSpPr>
            <a:spLocks noChangeArrowheads="1"/>
          </p:cNvSpPr>
          <p:nvPr/>
        </p:nvSpPr>
        <p:spPr bwMode="auto">
          <a:xfrm>
            <a:off x="6392863" y="1409700"/>
            <a:ext cx="1435100" cy="374650"/>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algn="ctr">
              <a:buClr>
                <a:schemeClr val="hlink"/>
              </a:buClr>
            </a:pPr>
            <a:r>
              <a:rPr lang="zh-CN" altLang="en-US" sz="1600">
                <a:solidFill>
                  <a:schemeClr val="bg1"/>
                </a:solidFill>
                <a:latin typeface="微软雅黑" pitchFamily="34" charset="-122"/>
                <a:ea typeface="微软雅黑" pitchFamily="34" charset="-122"/>
                <a:sym typeface="微软雅黑" pitchFamily="34" charset="-122"/>
              </a:rPr>
              <a:t>分标题三</a:t>
            </a:r>
          </a:p>
        </p:txBody>
      </p:sp>
      <p:sp>
        <p:nvSpPr>
          <p:cNvPr id="27669" name="矩形 20"/>
          <p:cNvSpPr>
            <a:spLocks noChangeArrowheads="1"/>
          </p:cNvSpPr>
          <p:nvPr/>
        </p:nvSpPr>
        <p:spPr bwMode="auto">
          <a:xfrm>
            <a:off x="5973763" y="2011363"/>
            <a:ext cx="22733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en-US" sz="1400">
              <a:solidFill>
                <a:srgbClr val="000000"/>
              </a:solidFill>
              <a:latin typeface="微软雅黑" pitchFamily="34" charset="-122"/>
              <a:ea typeface="微软雅黑" pitchFamily="34" charset="-122"/>
              <a:sym typeface="微软雅黑" pitchFamily="34" charset="-122"/>
            </a:endParaRPr>
          </a:p>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zh-CN" altLang="en-US"/>
          </a:p>
        </p:txBody>
      </p:sp>
      <p:sp>
        <p:nvSpPr>
          <p:cNvPr id="27670" name="矩形 21"/>
          <p:cNvSpPr>
            <a:spLocks noChangeArrowheads="1"/>
          </p:cNvSpPr>
          <p:nvPr/>
        </p:nvSpPr>
        <p:spPr bwMode="auto">
          <a:xfrm>
            <a:off x="5973763" y="2576513"/>
            <a:ext cx="22733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en-US" sz="1400">
              <a:solidFill>
                <a:srgbClr val="000000"/>
              </a:solidFill>
              <a:latin typeface="微软雅黑" pitchFamily="34" charset="-122"/>
              <a:ea typeface="微软雅黑" pitchFamily="34" charset="-122"/>
              <a:sym typeface="微软雅黑" pitchFamily="34" charset="-122"/>
            </a:endParaRPr>
          </a:p>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zh-CN" altLang="en-US"/>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p:cTn id="7" dur="500" fill="hold"/>
                                        <p:tgtEl>
                                          <p:spTgt spid="27650"/>
                                        </p:tgtEl>
                                        <p:attrNameLst>
                                          <p:attrName>ppt_x</p:attrName>
                                        </p:attrNameLst>
                                      </p:cBhvr>
                                      <p:tavLst>
                                        <p:tav tm="0">
                                          <p:val>
                                            <p:strVal val="0-#ppt_w/2"/>
                                          </p:val>
                                        </p:tav>
                                        <p:tav tm="100000">
                                          <p:val>
                                            <p:strVal val="#ppt_x"/>
                                          </p:val>
                                        </p:tav>
                                      </p:tavLst>
                                    </p:anim>
                                    <p:anim calcmode="lin" valueType="num">
                                      <p:cBhvr>
                                        <p:cTn id="8" dur="500" fill="hold"/>
                                        <p:tgtEl>
                                          <p:spTgt spid="2765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651"/>
                                        </p:tgtEl>
                                        <p:attrNameLst>
                                          <p:attrName>style.visibility</p:attrName>
                                        </p:attrNameLst>
                                      </p:cBhvr>
                                      <p:to>
                                        <p:strVal val="visible"/>
                                      </p:to>
                                    </p:set>
                                    <p:anim calcmode="lin" valueType="num">
                                      <p:cBhvr>
                                        <p:cTn id="13" dur="500" fill="hold"/>
                                        <p:tgtEl>
                                          <p:spTgt spid="27651"/>
                                        </p:tgtEl>
                                        <p:attrNameLst>
                                          <p:attrName>ppt_x</p:attrName>
                                        </p:attrNameLst>
                                      </p:cBhvr>
                                      <p:tavLst>
                                        <p:tav tm="0">
                                          <p:val>
                                            <p:strVal val="0-#ppt_w/2"/>
                                          </p:val>
                                        </p:tav>
                                        <p:tav tm="100000">
                                          <p:val>
                                            <p:strVal val="#ppt_x"/>
                                          </p:val>
                                        </p:tav>
                                      </p:tavLst>
                                    </p:anim>
                                    <p:anim calcmode="lin" valueType="num">
                                      <p:cBhvr>
                                        <p:cTn id="14" dur="500" fill="hold"/>
                                        <p:tgtEl>
                                          <p:spTgt spid="27651"/>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7652"/>
                                        </p:tgtEl>
                                        <p:attrNameLst>
                                          <p:attrName>style.visibility</p:attrName>
                                        </p:attrNameLst>
                                      </p:cBhvr>
                                      <p:to>
                                        <p:strVal val="visible"/>
                                      </p:to>
                                    </p:set>
                                    <p:anim calcmode="lin" valueType="num">
                                      <p:cBhvr>
                                        <p:cTn id="18" dur="500" fill="hold"/>
                                        <p:tgtEl>
                                          <p:spTgt spid="27652"/>
                                        </p:tgtEl>
                                        <p:attrNameLst>
                                          <p:attrName>ppt_x</p:attrName>
                                        </p:attrNameLst>
                                      </p:cBhvr>
                                      <p:tavLst>
                                        <p:tav tm="0">
                                          <p:val>
                                            <p:strVal val="1+#ppt_w/2"/>
                                          </p:val>
                                        </p:tav>
                                        <p:tav tm="100000">
                                          <p:val>
                                            <p:strVal val="#ppt_x"/>
                                          </p:val>
                                        </p:tav>
                                      </p:tavLst>
                                    </p:anim>
                                    <p:anim calcmode="lin" valueType="num">
                                      <p:cBhvr>
                                        <p:cTn id="19" dur="500" fill="hold"/>
                                        <p:tgtEl>
                                          <p:spTgt spid="27652"/>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7653"/>
                                        </p:tgtEl>
                                        <p:attrNameLst>
                                          <p:attrName>style.visibility</p:attrName>
                                        </p:attrNameLst>
                                      </p:cBhvr>
                                      <p:to>
                                        <p:strVal val="visible"/>
                                      </p:to>
                                    </p:set>
                                    <p:anim calcmode="lin" valueType="num">
                                      <p:cBhvr>
                                        <p:cTn id="23" dur="500" fill="hold"/>
                                        <p:tgtEl>
                                          <p:spTgt spid="27653"/>
                                        </p:tgtEl>
                                        <p:attrNameLst>
                                          <p:attrName>ppt_x</p:attrName>
                                        </p:attrNameLst>
                                      </p:cBhvr>
                                      <p:tavLst>
                                        <p:tav tm="0">
                                          <p:val>
                                            <p:strVal val="1+#ppt_w/2"/>
                                          </p:val>
                                        </p:tav>
                                        <p:tav tm="100000">
                                          <p:val>
                                            <p:strVal val="#ppt_x"/>
                                          </p:val>
                                        </p:tav>
                                      </p:tavLst>
                                    </p:anim>
                                    <p:anim calcmode="lin" valueType="num">
                                      <p:cBhvr>
                                        <p:cTn id="24" dur="500" fill="hold"/>
                                        <p:tgtEl>
                                          <p:spTgt spid="27653"/>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37" presetClass="entr" presetSubtype="0" fill="hold" grpId="0" nodeType="afterEffect">
                                  <p:stCondLst>
                                    <p:cond delay="0"/>
                                  </p:stCondLst>
                                  <p:childTnLst>
                                    <p:set>
                                      <p:cBhvr>
                                        <p:cTn id="27" dur="1" fill="hold">
                                          <p:stCondLst>
                                            <p:cond delay="0"/>
                                          </p:stCondLst>
                                        </p:cTn>
                                        <p:tgtEl>
                                          <p:spTgt spid="27660"/>
                                        </p:tgtEl>
                                        <p:attrNameLst>
                                          <p:attrName>style.visibility</p:attrName>
                                        </p:attrNameLst>
                                      </p:cBhvr>
                                      <p:to>
                                        <p:strVal val="visible"/>
                                      </p:to>
                                    </p:set>
                                    <p:animEffect>
                                      <p:cBhvr>
                                        <p:cTn id="28" dur="1000"/>
                                        <p:tgtEl>
                                          <p:spTgt spid="27660"/>
                                        </p:tgtEl>
                                      </p:cBhvr>
                                    </p:animEffect>
                                    <p:anim calcmode="lin" valueType="num">
                                      <p:cBhvr>
                                        <p:cTn id="29" dur="1000" fill="hold"/>
                                        <p:tgtEl>
                                          <p:spTgt spid="27660"/>
                                        </p:tgtEl>
                                        <p:attrNameLst>
                                          <p:attrName>ppt_x</p:attrName>
                                        </p:attrNameLst>
                                      </p:cBhvr>
                                      <p:tavLst>
                                        <p:tav tm="0">
                                          <p:val>
                                            <p:strVal val="#ppt_x"/>
                                          </p:val>
                                        </p:tav>
                                        <p:tav tm="100000">
                                          <p:val>
                                            <p:strVal val="#ppt_x"/>
                                          </p:val>
                                        </p:tav>
                                      </p:tavLst>
                                    </p:anim>
                                    <p:anim calcmode="lin" valueType="num">
                                      <p:cBhvr>
                                        <p:cTn id="30" dur="900" decel="100000" fill="hold"/>
                                        <p:tgtEl>
                                          <p:spTgt spid="2766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7660"/>
                                        </p:tgtEl>
                                        <p:attrNameLst>
                                          <p:attrName>ppt_y</p:attrName>
                                        </p:attrNameLst>
                                      </p:cBhvr>
                                      <p:tavLst>
                                        <p:tav tm="0">
                                          <p:val>
                                            <p:strVal val="#ppt_y-.03"/>
                                          </p:val>
                                        </p:tav>
                                        <p:tav tm="100000">
                                          <p:val>
                                            <p:strVal val="#ppt_y"/>
                                          </p:val>
                                        </p:tav>
                                      </p:tavLst>
                                    </p:anim>
                                  </p:childTnLst>
                                </p:cTn>
                              </p:par>
                            </p:childTnLst>
                          </p:cTn>
                        </p:par>
                        <p:par>
                          <p:cTn id="32" fill="hold" nodeType="afterGroup">
                            <p:stCondLst>
                              <p:cond delay="2500"/>
                            </p:stCondLst>
                            <p:childTnLst>
                              <p:par>
                                <p:cTn id="33" presetID="12" presetClass="entr" presetSubtype="4" fill="hold" grpId="0" nodeType="afterEffect">
                                  <p:stCondLst>
                                    <p:cond delay="0"/>
                                  </p:stCondLst>
                                  <p:childTnLst>
                                    <p:set>
                                      <p:cBhvr>
                                        <p:cTn id="34" dur="1" fill="hold">
                                          <p:stCondLst>
                                            <p:cond delay="0"/>
                                          </p:stCondLst>
                                        </p:cTn>
                                        <p:tgtEl>
                                          <p:spTgt spid="27661"/>
                                        </p:tgtEl>
                                        <p:attrNameLst>
                                          <p:attrName>style.visibility</p:attrName>
                                        </p:attrNameLst>
                                      </p:cBhvr>
                                      <p:to>
                                        <p:strVal val="visible"/>
                                      </p:to>
                                    </p:set>
                                    <p:animEffect>
                                      <p:cBhvr>
                                        <p:cTn id="35" dur="500"/>
                                        <p:tgtEl>
                                          <p:spTgt spid="27661"/>
                                        </p:tgtEl>
                                      </p:cBhvr>
                                    </p:animEffect>
                                  </p:childTnLst>
                                </p:cTn>
                              </p:par>
                            </p:childTnLst>
                          </p:cTn>
                        </p:par>
                        <p:par>
                          <p:cTn id="36" fill="hold" nodeType="afterGroup">
                            <p:stCondLst>
                              <p:cond delay="3000"/>
                            </p:stCondLst>
                            <p:childTnLst>
                              <p:par>
                                <p:cTn id="37" presetID="12" presetClass="entr" presetSubtype="1" fill="hold" grpId="0" nodeType="afterEffect">
                                  <p:stCondLst>
                                    <p:cond delay="0"/>
                                  </p:stCondLst>
                                  <p:childTnLst>
                                    <p:set>
                                      <p:cBhvr>
                                        <p:cTn id="38" dur="1" fill="hold">
                                          <p:stCondLst>
                                            <p:cond delay="0"/>
                                          </p:stCondLst>
                                        </p:cTn>
                                        <p:tgtEl>
                                          <p:spTgt spid="27655"/>
                                        </p:tgtEl>
                                        <p:attrNameLst>
                                          <p:attrName>style.visibility</p:attrName>
                                        </p:attrNameLst>
                                      </p:cBhvr>
                                      <p:to>
                                        <p:strVal val="visible"/>
                                      </p:to>
                                    </p:set>
                                    <p:animEffect>
                                      <p:cBhvr>
                                        <p:cTn id="39" dur="500"/>
                                        <p:tgtEl>
                                          <p:spTgt spid="27655"/>
                                        </p:tgtEl>
                                      </p:cBhvr>
                                    </p:animEffect>
                                  </p:childTnLst>
                                </p:cTn>
                              </p:par>
                            </p:childTnLst>
                          </p:cTn>
                        </p:par>
                        <p:par>
                          <p:cTn id="40" fill="hold" nodeType="afterGroup">
                            <p:stCondLst>
                              <p:cond delay="3500"/>
                            </p:stCondLst>
                            <p:childTnLst>
                              <p:par>
                                <p:cTn id="41" presetID="12" presetClass="entr" presetSubtype="4" fill="hold" grpId="0" nodeType="afterEffect">
                                  <p:stCondLst>
                                    <p:cond delay="0"/>
                                  </p:stCondLst>
                                  <p:childTnLst>
                                    <p:set>
                                      <p:cBhvr>
                                        <p:cTn id="42" dur="1" fill="hold">
                                          <p:stCondLst>
                                            <p:cond delay="0"/>
                                          </p:stCondLst>
                                        </p:cTn>
                                        <p:tgtEl>
                                          <p:spTgt spid="27662"/>
                                        </p:tgtEl>
                                        <p:attrNameLst>
                                          <p:attrName>style.visibility</p:attrName>
                                        </p:attrNameLst>
                                      </p:cBhvr>
                                      <p:to>
                                        <p:strVal val="visible"/>
                                      </p:to>
                                    </p:set>
                                    <p:animEffect>
                                      <p:cBhvr>
                                        <p:cTn id="43" dur="500"/>
                                        <p:tgtEl>
                                          <p:spTgt spid="27662"/>
                                        </p:tgtEl>
                                      </p:cBhvr>
                                    </p:animEffect>
                                  </p:childTnLst>
                                </p:cTn>
                              </p:par>
                            </p:childTnLst>
                          </p:cTn>
                        </p:par>
                        <p:par>
                          <p:cTn id="44" fill="hold" nodeType="afterGroup">
                            <p:stCondLst>
                              <p:cond delay="4000"/>
                            </p:stCondLst>
                            <p:childTnLst>
                              <p:par>
                                <p:cTn id="45" presetID="12" presetClass="entr" presetSubtype="4" fill="hold" grpId="0" nodeType="afterEffect">
                                  <p:stCondLst>
                                    <p:cond delay="0"/>
                                  </p:stCondLst>
                                  <p:childTnLst>
                                    <p:set>
                                      <p:cBhvr>
                                        <p:cTn id="46" dur="1" fill="hold">
                                          <p:stCondLst>
                                            <p:cond delay="0"/>
                                          </p:stCondLst>
                                        </p:cTn>
                                        <p:tgtEl>
                                          <p:spTgt spid="27663"/>
                                        </p:tgtEl>
                                        <p:attrNameLst>
                                          <p:attrName>style.visibility</p:attrName>
                                        </p:attrNameLst>
                                      </p:cBhvr>
                                      <p:to>
                                        <p:strVal val="visible"/>
                                      </p:to>
                                    </p:set>
                                    <p:animEffect>
                                      <p:cBhvr>
                                        <p:cTn id="47" dur="500"/>
                                        <p:tgtEl>
                                          <p:spTgt spid="27663"/>
                                        </p:tgtEl>
                                      </p:cBhvr>
                                    </p:animEffect>
                                  </p:childTnLst>
                                </p:cTn>
                              </p:par>
                            </p:childTnLst>
                          </p:cTn>
                        </p:par>
                        <p:par>
                          <p:cTn id="48" fill="hold" nodeType="afterGroup">
                            <p:stCondLst>
                              <p:cond delay="4500"/>
                            </p:stCondLst>
                            <p:childTnLst>
                              <p:par>
                                <p:cTn id="49" presetID="37" presetClass="entr" presetSubtype="0" fill="hold" grpId="0" nodeType="afterEffect">
                                  <p:stCondLst>
                                    <p:cond delay="0"/>
                                  </p:stCondLst>
                                  <p:childTnLst>
                                    <p:set>
                                      <p:cBhvr>
                                        <p:cTn id="50" dur="1" fill="hold">
                                          <p:stCondLst>
                                            <p:cond delay="0"/>
                                          </p:stCondLst>
                                        </p:cTn>
                                        <p:tgtEl>
                                          <p:spTgt spid="27658"/>
                                        </p:tgtEl>
                                        <p:attrNameLst>
                                          <p:attrName>style.visibility</p:attrName>
                                        </p:attrNameLst>
                                      </p:cBhvr>
                                      <p:to>
                                        <p:strVal val="visible"/>
                                      </p:to>
                                    </p:set>
                                    <p:animEffect>
                                      <p:cBhvr>
                                        <p:cTn id="51" dur="1000"/>
                                        <p:tgtEl>
                                          <p:spTgt spid="27658"/>
                                        </p:tgtEl>
                                      </p:cBhvr>
                                    </p:animEffect>
                                    <p:anim calcmode="lin" valueType="num">
                                      <p:cBhvr>
                                        <p:cTn id="52" dur="1000" fill="hold"/>
                                        <p:tgtEl>
                                          <p:spTgt spid="27658"/>
                                        </p:tgtEl>
                                        <p:attrNameLst>
                                          <p:attrName>ppt_x</p:attrName>
                                        </p:attrNameLst>
                                      </p:cBhvr>
                                      <p:tavLst>
                                        <p:tav tm="0">
                                          <p:val>
                                            <p:strVal val="#ppt_x"/>
                                          </p:val>
                                        </p:tav>
                                        <p:tav tm="100000">
                                          <p:val>
                                            <p:strVal val="#ppt_x"/>
                                          </p:val>
                                        </p:tav>
                                      </p:tavLst>
                                    </p:anim>
                                    <p:anim calcmode="lin" valueType="num">
                                      <p:cBhvr>
                                        <p:cTn id="53" dur="900" decel="100000" fill="hold"/>
                                        <p:tgtEl>
                                          <p:spTgt spid="27658"/>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27658"/>
                                        </p:tgtEl>
                                        <p:attrNameLst>
                                          <p:attrName>ppt_y</p:attrName>
                                        </p:attrNameLst>
                                      </p:cBhvr>
                                      <p:tavLst>
                                        <p:tav tm="0">
                                          <p:val>
                                            <p:strVal val="#ppt_y-.03"/>
                                          </p:val>
                                        </p:tav>
                                        <p:tav tm="100000">
                                          <p:val>
                                            <p:strVal val="#ppt_y"/>
                                          </p:val>
                                        </p:tav>
                                      </p:tavLst>
                                    </p:anim>
                                  </p:childTnLst>
                                </p:cTn>
                              </p:par>
                            </p:childTnLst>
                          </p:cTn>
                        </p:par>
                        <p:par>
                          <p:cTn id="55" fill="hold" nodeType="afterGroup">
                            <p:stCondLst>
                              <p:cond delay="5500"/>
                            </p:stCondLst>
                            <p:childTnLst>
                              <p:par>
                                <p:cTn id="56" presetID="12" presetClass="entr" presetSubtype="4" fill="hold" grpId="0" nodeType="afterEffect">
                                  <p:stCondLst>
                                    <p:cond delay="0"/>
                                  </p:stCondLst>
                                  <p:childTnLst>
                                    <p:set>
                                      <p:cBhvr>
                                        <p:cTn id="57" dur="1" fill="hold">
                                          <p:stCondLst>
                                            <p:cond delay="0"/>
                                          </p:stCondLst>
                                        </p:cTn>
                                        <p:tgtEl>
                                          <p:spTgt spid="27659"/>
                                        </p:tgtEl>
                                        <p:attrNameLst>
                                          <p:attrName>style.visibility</p:attrName>
                                        </p:attrNameLst>
                                      </p:cBhvr>
                                      <p:to>
                                        <p:strVal val="visible"/>
                                      </p:to>
                                    </p:set>
                                    <p:animEffect>
                                      <p:cBhvr>
                                        <p:cTn id="58" dur="500"/>
                                        <p:tgtEl>
                                          <p:spTgt spid="27659"/>
                                        </p:tgtEl>
                                      </p:cBhvr>
                                    </p:animEffect>
                                  </p:childTnLst>
                                </p:cTn>
                              </p:par>
                            </p:childTnLst>
                          </p:cTn>
                        </p:par>
                        <p:par>
                          <p:cTn id="59" fill="hold" nodeType="afterGroup">
                            <p:stCondLst>
                              <p:cond delay="6000"/>
                            </p:stCondLst>
                            <p:childTnLst>
                              <p:par>
                                <p:cTn id="60" presetID="12" presetClass="entr" presetSubtype="1" fill="hold" grpId="0" nodeType="afterEffect">
                                  <p:stCondLst>
                                    <p:cond delay="0"/>
                                  </p:stCondLst>
                                  <p:childTnLst>
                                    <p:set>
                                      <p:cBhvr>
                                        <p:cTn id="61" dur="1" fill="hold">
                                          <p:stCondLst>
                                            <p:cond delay="0"/>
                                          </p:stCondLst>
                                        </p:cTn>
                                        <p:tgtEl>
                                          <p:spTgt spid="27656"/>
                                        </p:tgtEl>
                                        <p:attrNameLst>
                                          <p:attrName>style.visibility</p:attrName>
                                        </p:attrNameLst>
                                      </p:cBhvr>
                                      <p:to>
                                        <p:strVal val="visible"/>
                                      </p:to>
                                    </p:set>
                                    <p:animEffect>
                                      <p:cBhvr>
                                        <p:cTn id="62" dur="500"/>
                                        <p:tgtEl>
                                          <p:spTgt spid="27656"/>
                                        </p:tgtEl>
                                      </p:cBhvr>
                                    </p:animEffect>
                                  </p:childTnLst>
                                </p:cTn>
                              </p:par>
                            </p:childTnLst>
                          </p:cTn>
                        </p:par>
                        <p:par>
                          <p:cTn id="63" fill="hold" nodeType="afterGroup">
                            <p:stCondLst>
                              <p:cond delay="6500"/>
                            </p:stCondLst>
                            <p:childTnLst>
                              <p:par>
                                <p:cTn id="64" presetID="12" presetClass="entr" presetSubtype="4" fill="hold" grpId="0" nodeType="afterEffect">
                                  <p:stCondLst>
                                    <p:cond delay="0"/>
                                  </p:stCondLst>
                                  <p:childTnLst>
                                    <p:set>
                                      <p:cBhvr>
                                        <p:cTn id="65" dur="1" fill="hold">
                                          <p:stCondLst>
                                            <p:cond delay="0"/>
                                          </p:stCondLst>
                                        </p:cTn>
                                        <p:tgtEl>
                                          <p:spTgt spid="27664"/>
                                        </p:tgtEl>
                                        <p:attrNameLst>
                                          <p:attrName>style.visibility</p:attrName>
                                        </p:attrNameLst>
                                      </p:cBhvr>
                                      <p:to>
                                        <p:strVal val="visible"/>
                                      </p:to>
                                    </p:set>
                                    <p:animEffect>
                                      <p:cBhvr>
                                        <p:cTn id="66" dur="500"/>
                                        <p:tgtEl>
                                          <p:spTgt spid="27664"/>
                                        </p:tgtEl>
                                      </p:cBhvr>
                                    </p:animEffect>
                                  </p:childTnLst>
                                </p:cTn>
                              </p:par>
                            </p:childTnLst>
                          </p:cTn>
                        </p:par>
                        <p:par>
                          <p:cTn id="67" fill="hold" nodeType="afterGroup">
                            <p:stCondLst>
                              <p:cond delay="7000"/>
                            </p:stCondLst>
                            <p:childTnLst>
                              <p:par>
                                <p:cTn id="68" presetID="12" presetClass="entr" presetSubtype="4" fill="hold" grpId="0" nodeType="afterEffect">
                                  <p:stCondLst>
                                    <p:cond delay="0"/>
                                  </p:stCondLst>
                                  <p:childTnLst>
                                    <p:set>
                                      <p:cBhvr>
                                        <p:cTn id="69" dur="1" fill="hold">
                                          <p:stCondLst>
                                            <p:cond delay="0"/>
                                          </p:stCondLst>
                                        </p:cTn>
                                        <p:tgtEl>
                                          <p:spTgt spid="27665"/>
                                        </p:tgtEl>
                                        <p:attrNameLst>
                                          <p:attrName>style.visibility</p:attrName>
                                        </p:attrNameLst>
                                      </p:cBhvr>
                                      <p:to>
                                        <p:strVal val="visible"/>
                                      </p:to>
                                    </p:set>
                                    <p:animEffect>
                                      <p:cBhvr>
                                        <p:cTn id="70" dur="500"/>
                                        <p:tgtEl>
                                          <p:spTgt spid="27665"/>
                                        </p:tgtEl>
                                      </p:cBhvr>
                                    </p:animEffect>
                                  </p:childTnLst>
                                </p:cTn>
                              </p:par>
                            </p:childTnLst>
                          </p:cTn>
                        </p:par>
                        <p:par>
                          <p:cTn id="71" fill="hold" nodeType="afterGroup">
                            <p:stCondLst>
                              <p:cond delay="7500"/>
                            </p:stCondLst>
                            <p:childTnLst>
                              <p:par>
                                <p:cTn id="72" presetID="37" presetClass="entr" presetSubtype="0" fill="hold" grpId="0" nodeType="afterEffect">
                                  <p:stCondLst>
                                    <p:cond delay="0"/>
                                  </p:stCondLst>
                                  <p:childTnLst>
                                    <p:set>
                                      <p:cBhvr>
                                        <p:cTn id="73" dur="1" fill="hold">
                                          <p:stCondLst>
                                            <p:cond delay="0"/>
                                          </p:stCondLst>
                                        </p:cTn>
                                        <p:tgtEl>
                                          <p:spTgt spid="27667"/>
                                        </p:tgtEl>
                                        <p:attrNameLst>
                                          <p:attrName>style.visibility</p:attrName>
                                        </p:attrNameLst>
                                      </p:cBhvr>
                                      <p:to>
                                        <p:strVal val="visible"/>
                                      </p:to>
                                    </p:set>
                                    <p:animEffect>
                                      <p:cBhvr>
                                        <p:cTn id="74" dur="1000"/>
                                        <p:tgtEl>
                                          <p:spTgt spid="27667"/>
                                        </p:tgtEl>
                                      </p:cBhvr>
                                    </p:animEffect>
                                    <p:anim calcmode="lin" valueType="num">
                                      <p:cBhvr>
                                        <p:cTn id="75" dur="1000" fill="hold"/>
                                        <p:tgtEl>
                                          <p:spTgt spid="27667"/>
                                        </p:tgtEl>
                                        <p:attrNameLst>
                                          <p:attrName>ppt_x</p:attrName>
                                        </p:attrNameLst>
                                      </p:cBhvr>
                                      <p:tavLst>
                                        <p:tav tm="0">
                                          <p:val>
                                            <p:strVal val="#ppt_x"/>
                                          </p:val>
                                        </p:tav>
                                        <p:tav tm="100000">
                                          <p:val>
                                            <p:strVal val="#ppt_x"/>
                                          </p:val>
                                        </p:tav>
                                      </p:tavLst>
                                    </p:anim>
                                    <p:anim calcmode="lin" valueType="num">
                                      <p:cBhvr>
                                        <p:cTn id="76" dur="900" decel="100000" fill="hold"/>
                                        <p:tgtEl>
                                          <p:spTgt spid="27667"/>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27667"/>
                                        </p:tgtEl>
                                        <p:attrNameLst>
                                          <p:attrName>ppt_y</p:attrName>
                                        </p:attrNameLst>
                                      </p:cBhvr>
                                      <p:tavLst>
                                        <p:tav tm="0">
                                          <p:val>
                                            <p:strVal val="#ppt_y-.03"/>
                                          </p:val>
                                        </p:tav>
                                        <p:tav tm="100000">
                                          <p:val>
                                            <p:strVal val="#ppt_y"/>
                                          </p:val>
                                        </p:tav>
                                      </p:tavLst>
                                    </p:anim>
                                  </p:childTnLst>
                                </p:cTn>
                              </p:par>
                            </p:childTnLst>
                          </p:cTn>
                        </p:par>
                        <p:par>
                          <p:cTn id="78" fill="hold" nodeType="afterGroup">
                            <p:stCondLst>
                              <p:cond delay="8500"/>
                            </p:stCondLst>
                            <p:childTnLst>
                              <p:par>
                                <p:cTn id="79" presetID="12" presetClass="entr" presetSubtype="4" fill="hold" grpId="0" nodeType="afterEffect">
                                  <p:stCondLst>
                                    <p:cond delay="0"/>
                                  </p:stCondLst>
                                  <p:childTnLst>
                                    <p:set>
                                      <p:cBhvr>
                                        <p:cTn id="80" dur="1" fill="hold">
                                          <p:stCondLst>
                                            <p:cond delay="0"/>
                                          </p:stCondLst>
                                        </p:cTn>
                                        <p:tgtEl>
                                          <p:spTgt spid="27668"/>
                                        </p:tgtEl>
                                        <p:attrNameLst>
                                          <p:attrName>style.visibility</p:attrName>
                                        </p:attrNameLst>
                                      </p:cBhvr>
                                      <p:to>
                                        <p:strVal val="visible"/>
                                      </p:to>
                                    </p:set>
                                    <p:animEffect>
                                      <p:cBhvr>
                                        <p:cTn id="81" dur="500"/>
                                        <p:tgtEl>
                                          <p:spTgt spid="27668"/>
                                        </p:tgtEl>
                                      </p:cBhvr>
                                    </p:animEffect>
                                  </p:childTnLst>
                                </p:cTn>
                              </p:par>
                            </p:childTnLst>
                          </p:cTn>
                        </p:par>
                        <p:par>
                          <p:cTn id="82" fill="hold" nodeType="afterGroup">
                            <p:stCondLst>
                              <p:cond delay="9000"/>
                            </p:stCondLst>
                            <p:childTnLst>
                              <p:par>
                                <p:cTn id="83" presetID="12" presetClass="entr" presetSubtype="1" fill="hold" grpId="0" nodeType="afterEffect">
                                  <p:stCondLst>
                                    <p:cond delay="0"/>
                                  </p:stCondLst>
                                  <p:childTnLst>
                                    <p:set>
                                      <p:cBhvr>
                                        <p:cTn id="84" dur="1" fill="hold">
                                          <p:stCondLst>
                                            <p:cond delay="0"/>
                                          </p:stCondLst>
                                        </p:cTn>
                                        <p:tgtEl>
                                          <p:spTgt spid="27666"/>
                                        </p:tgtEl>
                                        <p:attrNameLst>
                                          <p:attrName>style.visibility</p:attrName>
                                        </p:attrNameLst>
                                      </p:cBhvr>
                                      <p:to>
                                        <p:strVal val="visible"/>
                                      </p:to>
                                    </p:set>
                                    <p:animEffect>
                                      <p:cBhvr>
                                        <p:cTn id="85" dur="500"/>
                                        <p:tgtEl>
                                          <p:spTgt spid="27666"/>
                                        </p:tgtEl>
                                      </p:cBhvr>
                                    </p:animEffect>
                                  </p:childTnLst>
                                </p:cTn>
                              </p:par>
                            </p:childTnLst>
                          </p:cTn>
                        </p:par>
                        <p:par>
                          <p:cTn id="86" fill="hold" nodeType="afterGroup">
                            <p:stCondLst>
                              <p:cond delay="9500"/>
                            </p:stCondLst>
                            <p:childTnLst>
                              <p:par>
                                <p:cTn id="87" presetID="12" presetClass="entr" presetSubtype="4" fill="hold" grpId="0" nodeType="afterEffect">
                                  <p:stCondLst>
                                    <p:cond delay="0"/>
                                  </p:stCondLst>
                                  <p:childTnLst>
                                    <p:set>
                                      <p:cBhvr>
                                        <p:cTn id="88" dur="1" fill="hold">
                                          <p:stCondLst>
                                            <p:cond delay="0"/>
                                          </p:stCondLst>
                                        </p:cTn>
                                        <p:tgtEl>
                                          <p:spTgt spid="27669"/>
                                        </p:tgtEl>
                                        <p:attrNameLst>
                                          <p:attrName>style.visibility</p:attrName>
                                        </p:attrNameLst>
                                      </p:cBhvr>
                                      <p:to>
                                        <p:strVal val="visible"/>
                                      </p:to>
                                    </p:set>
                                    <p:animEffect>
                                      <p:cBhvr>
                                        <p:cTn id="89" dur="500"/>
                                        <p:tgtEl>
                                          <p:spTgt spid="27669"/>
                                        </p:tgtEl>
                                      </p:cBhvr>
                                    </p:animEffect>
                                  </p:childTnLst>
                                </p:cTn>
                              </p:par>
                            </p:childTnLst>
                          </p:cTn>
                        </p:par>
                        <p:par>
                          <p:cTn id="90" fill="hold" nodeType="afterGroup">
                            <p:stCondLst>
                              <p:cond delay="10000"/>
                            </p:stCondLst>
                            <p:childTnLst>
                              <p:par>
                                <p:cTn id="91" presetID="12" presetClass="entr" presetSubtype="4" fill="hold" grpId="0" nodeType="afterEffect">
                                  <p:stCondLst>
                                    <p:cond delay="0"/>
                                  </p:stCondLst>
                                  <p:childTnLst>
                                    <p:set>
                                      <p:cBhvr>
                                        <p:cTn id="92" dur="1" fill="hold">
                                          <p:stCondLst>
                                            <p:cond delay="0"/>
                                          </p:stCondLst>
                                        </p:cTn>
                                        <p:tgtEl>
                                          <p:spTgt spid="27670"/>
                                        </p:tgtEl>
                                        <p:attrNameLst>
                                          <p:attrName>style.visibility</p:attrName>
                                        </p:attrNameLst>
                                      </p:cBhvr>
                                      <p:to>
                                        <p:strVal val="visible"/>
                                      </p:to>
                                    </p:set>
                                    <p:animEffect>
                                      <p:cBhvr>
                                        <p:cTn id="93" dur="500"/>
                                        <p:tgtEl>
                                          <p:spTgt spid="27670"/>
                                        </p:tgtEl>
                                      </p:cBhvr>
                                    </p:animEffect>
                                  </p:childTnLst>
                                </p:cTn>
                              </p:par>
                            </p:childTnLst>
                          </p:cTn>
                        </p:par>
                        <p:par>
                          <p:cTn id="94" fill="hold" nodeType="afterGroup">
                            <p:stCondLst>
                              <p:cond delay="10500"/>
                            </p:stCondLst>
                            <p:childTnLst>
                              <p:par>
                                <p:cTn id="95" presetID="23" presetClass="entr" presetSubtype="16" fill="hold" grpId="0" nodeType="afterEffect">
                                  <p:stCondLst>
                                    <p:cond delay="0"/>
                                  </p:stCondLst>
                                  <p:childTnLst>
                                    <p:set>
                                      <p:cBhvr>
                                        <p:cTn id="96" dur="1" fill="hold">
                                          <p:stCondLst>
                                            <p:cond delay="0"/>
                                          </p:stCondLst>
                                        </p:cTn>
                                        <p:tgtEl>
                                          <p:spTgt spid="27654"/>
                                        </p:tgtEl>
                                        <p:attrNameLst>
                                          <p:attrName>style.visibility</p:attrName>
                                        </p:attrNameLst>
                                      </p:cBhvr>
                                      <p:to>
                                        <p:strVal val="visible"/>
                                      </p:to>
                                    </p:set>
                                    <p:anim calcmode="lin" valueType="num">
                                      <p:cBhvr>
                                        <p:cTn id="97" dur="1000" fill="hold"/>
                                        <p:tgtEl>
                                          <p:spTgt spid="27654"/>
                                        </p:tgtEl>
                                        <p:attrNameLst>
                                          <p:attrName>ppt_w</p:attrName>
                                        </p:attrNameLst>
                                      </p:cBhvr>
                                      <p:tavLst>
                                        <p:tav tm="0">
                                          <p:val>
                                            <p:fltVal val="0"/>
                                          </p:val>
                                        </p:tav>
                                        <p:tav tm="100000">
                                          <p:val>
                                            <p:strVal val="#ppt_w"/>
                                          </p:val>
                                        </p:tav>
                                      </p:tavLst>
                                    </p:anim>
                                    <p:anim calcmode="lin" valueType="num">
                                      <p:cBhvr>
                                        <p:cTn id="98" dur="1000" fill="hold"/>
                                        <p:tgtEl>
                                          <p:spTgt spid="27654"/>
                                        </p:tgtEl>
                                        <p:attrNameLst>
                                          <p:attrName>ppt_h</p:attrName>
                                        </p:attrNameLst>
                                      </p:cBhvr>
                                      <p:tavLst>
                                        <p:tav tm="0">
                                          <p:val>
                                            <p:fltVal val="0"/>
                                          </p:val>
                                        </p:tav>
                                        <p:tav tm="100000">
                                          <p:val>
                                            <p:strVal val="#ppt_h"/>
                                          </p:val>
                                        </p:tav>
                                      </p:tavLst>
                                    </p:anim>
                                  </p:childTnLst>
                                </p:cTn>
                              </p:par>
                            </p:childTnLst>
                          </p:cTn>
                        </p:par>
                        <p:par>
                          <p:cTn id="99" fill="hold" nodeType="afterGroup">
                            <p:stCondLst>
                              <p:cond delay="11500"/>
                            </p:stCondLst>
                            <p:childTnLst>
                              <p:par>
                                <p:cTn id="100" presetID="37" presetClass="entr" presetSubtype="0" fill="hold" grpId="0" nodeType="afterEffect">
                                  <p:stCondLst>
                                    <p:cond delay="0"/>
                                  </p:stCondLst>
                                  <p:childTnLst>
                                    <p:set>
                                      <p:cBhvr>
                                        <p:cTn id="101" dur="1" fill="hold">
                                          <p:stCondLst>
                                            <p:cond delay="0"/>
                                          </p:stCondLst>
                                        </p:cTn>
                                        <p:tgtEl>
                                          <p:spTgt spid="27657"/>
                                        </p:tgtEl>
                                        <p:attrNameLst>
                                          <p:attrName>style.visibility</p:attrName>
                                        </p:attrNameLst>
                                      </p:cBhvr>
                                      <p:to>
                                        <p:strVal val="visible"/>
                                      </p:to>
                                    </p:set>
                                    <p:animEffect>
                                      <p:cBhvr>
                                        <p:cTn id="102" dur="1000"/>
                                        <p:tgtEl>
                                          <p:spTgt spid="27657"/>
                                        </p:tgtEl>
                                      </p:cBhvr>
                                    </p:animEffect>
                                    <p:anim calcmode="lin" valueType="num">
                                      <p:cBhvr>
                                        <p:cTn id="103" dur="1000" fill="hold"/>
                                        <p:tgtEl>
                                          <p:spTgt spid="27657"/>
                                        </p:tgtEl>
                                        <p:attrNameLst>
                                          <p:attrName>ppt_x</p:attrName>
                                        </p:attrNameLst>
                                      </p:cBhvr>
                                      <p:tavLst>
                                        <p:tav tm="0">
                                          <p:val>
                                            <p:strVal val="#ppt_x"/>
                                          </p:val>
                                        </p:tav>
                                        <p:tav tm="100000">
                                          <p:val>
                                            <p:strVal val="#ppt_x"/>
                                          </p:val>
                                        </p:tav>
                                      </p:tavLst>
                                    </p:anim>
                                    <p:anim calcmode="lin" valueType="num">
                                      <p:cBhvr>
                                        <p:cTn id="104" dur="900" decel="100000" fill="hold"/>
                                        <p:tgtEl>
                                          <p:spTgt spid="27657"/>
                                        </p:tgtEl>
                                        <p:attrNameLst>
                                          <p:attrName>ppt_y</p:attrName>
                                        </p:attrNameLst>
                                      </p:cBhvr>
                                      <p:tavLst>
                                        <p:tav tm="0">
                                          <p:val>
                                            <p:strVal val="#ppt_y+1"/>
                                          </p:val>
                                        </p:tav>
                                        <p:tav tm="100000">
                                          <p:val>
                                            <p:strVal val="#ppt_y-.03"/>
                                          </p:val>
                                        </p:tav>
                                      </p:tavLst>
                                    </p:anim>
                                    <p:anim calcmode="lin" valueType="num">
                                      <p:cBhvr>
                                        <p:cTn id="105" dur="100" accel="100000" fill="hold">
                                          <p:stCondLst>
                                            <p:cond delay="900"/>
                                          </p:stCondLst>
                                        </p:cTn>
                                        <p:tgtEl>
                                          <p:spTgt spid="2765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bldLvl="0" animBg="1" autoUpdateAnimBg="0"/>
      <p:bldP spid="27651" grpId="0" bldLvl="0" autoUpdateAnimBg="0"/>
      <p:bldP spid="27652" grpId="0" bldLvl="0" animBg="1" autoUpdateAnimBg="0"/>
      <p:bldP spid="27653" grpId="0" bldLvl="0" animBg="1" autoUpdateAnimBg="0"/>
      <p:bldP spid="27654" grpId="0" bldLvl="0" animBg="1" autoUpdateAnimBg="0"/>
      <p:bldP spid="27655" grpId="0" bldLvl="0" animBg="1" autoUpdateAnimBg="0"/>
      <p:bldP spid="27656" grpId="0" bldLvl="0" animBg="1" autoUpdateAnimBg="0"/>
      <p:bldP spid="27657" grpId="0" bldLvl="0" autoUpdateAnimBg="0"/>
      <p:bldP spid="27658" grpId="0" bldLvl="0" animBg="1" autoUpdateAnimBg="0"/>
      <p:bldP spid="27659" grpId="0" bldLvl="0" autoUpdateAnimBg="0"/>
      <p:bldP spid="27660" grpId="0" bldLvl="0" animBg="1" autoUpdateAnimBg="0"/>
      <p:bldP spid="27661" grpId="0" bldLvl="0" autoUpdateAnimBg="0"/>
      <p:bldP spid="27662" grpId="0" bldLvl="0" autoUpdateAnimBg="0"/>
      <p:bldP spid="27663" grpId="0" bldLvl="0" autoUpdateAnimBg="0"/>
      <p:bldP spid="27664" grpId="0" bldLvl="0" autoUpdateAnimBg="0"/>
      <p:bldP spid="27665" grpId="0" bldLvl="0" autoUpdateAnimBg="0"/>
      <p:bldP spid="27666" grpId="0" bldLvl="0" animBg="1" autoUpdateAnimBg="0"/>
      <p:bldP spid="27667" grpId="0" bldLvl="0" animBg="1" autoUpdateAnimBg="0"/>
      <p:bldP spid="27668" grpId="0" bldLvl="0" autoUpdateAnimBg="0"/>
      <p:bldP spid="27669" grpId="0" bldLvl="0" autoUpdateAnimBg="0"/>
      <p:bldP spid="27670"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675"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28676"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8677"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28678" name="组合 5"/>
          <p:cNvGrpSpPr>
            <a:grpSpLocks/>
          </p:cNvGrpSpPr>
          <p:nvPr/>
        </p:nvGrpSpPr>
        <p:grpSpPr bwMode="auto">
          <a:xfrm>
            <a:off x="719138" y="3327400"/>
            <a:ext cx="1573212" cy="1573213"/>
            <a:chOff x="0" y="0"/>
            <a:chExt cx="1573212" cy="1573212"/>
          </a:xfrm>
        </p:grpSpPr>
        <p:sp>
          <p:nvSpPr>
            <p:cNvPr id="27692" name="Freeform 5"/>
            <p:cNvSpPr>
              <a:spLocks noChangeArrowheads="1"/>
            </p:cNvSpPr>
            <p:nvPr/>
          </p:nvSpPr>
          <p:spPr bwMode="auto">
            <a:xfrm>
              <a:off x="0" y="0"/>
              <a:ext cx="1573212" cy="1573212"/>
            </a:xfrm>
            <a:custGeom>
              <a:avLst/>
              <a:gdLst>
                <a:gd name="T0" fmla="*/ 1560569441 w 1328"/>
                <a:gd name="T1" fmla="*/ 1863701805 h 1328"/>
                <a:gd name="T2" fmla="*/ 1602671816 w 1328"/>
                <a:gd name="T3" fmla="*/ 1234983266 h 1328"/>
                <a:gd name="T4" fmla="*/ 1622319197 w 1328"/>
                <a:gd name="T5" fmla="*/ 1243403742 h 1328"/>
                <a:gd name="T6" fmla="*/ 1667226817 w 1328"/>
                <a:gd name="T7" fmla="*/ 1254630647 h 1328"/>
                <a:gd name="T8" fmla="*/ 1689681812 w 1328"/>
                <a:gd name="T9" fmla="*/ 1257437077 h 1328"/>
                <a:gd name="T10" fmla="*/ 1723362528 w 1328"/>
                <a:gd name="T11" fmla="*/ 1254630647 h 1328"/>
                <a:gd name="T12" fmla="*/ 1757044428 w 1328"/>
                <a:gd name="T13" fmla="*/ 1243403742 h 1328"/>
                <a:gd name="T14" fmla="*/ 1813180139 w 1328"/>
                <a:gd name="T15" fmla="*/ 1206915411 h 1328"/>
                <a:gd name="T16" fmla="*/ 1849668470 w 1328"/>
                <a:gd name="T17" fmla="*/ 1150779700 h 1328"/>
                <a:gd name="T18" fmla="*/ 1860895375 w 1328"/>
                <a:gd name="T19" fmla="*/ 1117097800 h 1328"/>
                <a:gd name="T20" fmla="*/ 1863701805 w 1328"/>
                <a:gd name="T21" fmla="*/ 1083417084 h 1328"/>
                <a:gd name="T22" fmla="*/ 1863701805 w 1328"/>
                <a:gd name="T23" fmla="*/ 1066576134 h 1328"/>
                <a:gd name="T24" fmla="*/ 1855281330 w 1328"/>
                <a:gd name="T25" fmla="*/ 1032895419 h 1328"/>
                <a:gd name="T26" fmla="*/ 1832827519 w 1328"/>
                <a:gd name="T27" fmla="*/ 985180183 h 1328"/>
                <a:gd name="T28" fmla="*/ 1787918714 w 1328"/>
                <a:gd name="T29" fmla="*/ 940271378 h 1328"/>
                <a:gd name="T30" fmla="*/ 1740203478 w 1328"/>
                <a:gd name="T31" fmla="*/ 917817567 h 1328"/>
                <a:gd name="T32" fmla="*/ 1706521578 w 1328"/>
                <a:gd name="T33" fmla="*/ 909397092 h 1328"/>
                <a:gd name="T34" fmla="*/ 1689681812 w 1328"/>
                <a:gd name="T35" fmla="*/ 909397092 h 1328"/>
                <a:gd name="T36" fmla="*/ 1644773007 w 1328"/>
                <a:gd name="T37" fmla="*/ 915009952 h 1328"/>
                <a:gd name="T38" fmla="*/ 1602671816 w 1328"/>
                <a:gd name="T39" fmla="*/ 931850902 h 1328"/>
                <a:gd name="T40" fmla="*/ 1560569441 w 1328"/>
                <a:gd name="T41" fmla="*/ 957112328 h 1328"/>
                <a:gd name="T42" fmla="*/ 1560569441 w 1328"/>
                <a:gd name="T43" fmla="*/ 303132364 h 1328"/>
                <a:gd name="T44" fmla="*/ 931850902 w 1328"/>
                <a:gd name="T45" fmla="*/ 261029989 h 1328"/>
                <a:gd name="T46" fmla="*/ 940271378 w 1328"/>
                <a:gd name="T47" fmla="*/ 241382608 h 1328"/>
                <a:gd name="T48" fmla="*/ 951498283 w 1328"/>
                <a:gd name="T49" fmla="*/ 196474988 h 1328"/>
                <a:gd name="T50" fmla="*/ 954304713 w 1328"/>
                <a:gd name="T51" fmla="*/ 174019992 h 1328"/>
                <a:gd name="T52" fmla="*/ 951498283 w 1328"/>
                <a:gd name="T53" fmla="*/ 140339277 h 1328"/>
                <a:gd name="T54" fmla="*/ 940271378 w 1328"/>
                <a:gd name="T55" fmla="*/ 106657377 h 1328"/>
                <a:gd name="T56" fmla="*/ 903783047 w 1328"/>
                <a:gd name="T57" fmla="*/ 50521666 h 1328"/>
                <a:gd name="T58" fmla="*/ 847647336 w 1328"/>
                <a:gd name="T59" fmla="*/ 14033335 h 1328"/>
                <a:gd name="T60" fmla="*/ 813966621 w 1328"/>
                <a:gd name="T61" fmla="*/ 2806430 h 1328"/>
                <a:gd name="T62" fmla="*/ 780284720 w 1328"/>
                <a:gd name="T63" fmla="*/ 0 h 1328"/>
                <a:gd name="T64" fmla="*/ 763443770 w 1328"/>
                <a:gd name="T65" fmla="*/ 0 h 1328"/>
                <a:gd name="T66" fmla="*/ 729763055 w 1328"/>
                <a:gd name="T67" fmla="*/ 8420475 h 1328"/>
                <a:gd name="T68" fmla="*/ 682047819 w 1328"/>
                <a:gd name="T69" fmla="*/ 30874286 h 1328"/>
                <a:gd name="T70" fmla="*/ 637139014 w 1328"/>
                <a:gd name="T71" fmla="*/ 75783091 h 1328"/>
                <a:gd name="T72" fmla="*/ 614685203 w 1328"/>
                <a:gd name="T73" fmla="*/ 123498327 h 1328"/>
                <a:gd name="T74" fmla="*/ 606264728 w 1328"/>
                <a:gd name="T75" fmla="*/ 157180227 h 1328"/>
                <a:gd name="T76" fmla="*/ 606264728 w 1328"/>
                <a:gd name="T77" fmla="*/ 174019992 h 1328"/>
                <a:gd name="T78" fmla="*/ 611877588 w 1328"/>
                <a:gd name="T79" fmla="*/ 218928798 h 1328"/>
                <a:gd name="T80" fmla="*/ 628718538 w 1328"/>
                <a:gd name="T81" fmla="*/ 261029989 h 1328"/>
                <a:gd name="T82" fmla="*/ 606264728 w 1328"/>
                <a:gd name="T83" fmla="*/ 303132364 h 1328"/>
                <a:gd name="T84" fmla="*/ 0 w 1328"/>
                <a:gd name="T85" fmla="*/ 303132364 h 1328"/>
                <a:gd name="T86" fmla="*/ 1560569441 w 1328"/>
                <a:gd name="T87" fmla="*/ 1863701805 h 132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28"/>
                <a:gd name="T133" fmla="*/ 0 h 1328"/>
                <a:gd name="T134" fmla="*/ 1328 w 1328"/>
                <a:gd name="T135" fmla="*/ 1328 h 132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28" h="1328">
                  <a:moveTo>
                    <a:pt x="1112" y="1328"/>
                  </a:moveTo>
                  <a:lnTo>
                    <a:pt x="1112" y="1328"/>
                  </a:lnTo>
                  <a:lnTo>
                    <a:pt x="1112" y="862"/>
                  </a:lnTo>
                  <a:lnTo>
                    <a:pt x="1142" y="880"/>
                  </a:lnTo>
                  <a:lnTo>
                    <a:pt x="1156" y="886"/>
                  </a:lnTo>
                  <a:lnTo>
                    <a:pt x="1172" y="892"/>
                  </a:lnTo>
                  <a:lnTo>
                    <a:pt x="1188" y="894"/>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188" y="650"/>
                  </a:lnTo>
                  <a:lnTo>
                    <a:pt x="1172" y="652"/>
                  </a:lnTo>
                  <a:lnTo>
                    <a:pt x="1156" y="658"/>
                  </a:lnTo>
                  <a:lnTo>
                    <a:pt x="1142" y="664"/>
                  </a:lnTo>
                  <a:lnTo>
                    <a:pt x="1112" y="682"/>
                  </a:lnTo>
                  <a:lnTo>
                    <a:pt x="1112" y="216"/>
                  </a:lnTo>
                  <a:lnTo>
                    <a:pt x="646" y="216"/>
                  </a:lnTo>
                  <a:lnTo>
                    <a:pt x="664" y="186"/>
                  </a:lnTo>
                  <a:lnTo>
                    <a:pt x="670" y="172"/>
                  </a:lnTo>
                  <a:lnTo>
                    <a:pt x="676" y="156"/>
                  </a:lnTo>
                  <a:lnTo>
                    <a:pt x="678" y="140"/>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4" y="140"/>
                  </a:lnTo>
                  <a:lnTo>
                    <a:pt x="436" y="156"/>
                  </a:lnTo>
                  <a:lnTo>
                    <a:pt x="442" y="172"/>
                  </a:lnTo>
                  <a:lnTo>
                    <a:pt x="448" y="186"/>
                  </a:lnTo>
                  <a:lnTo>
                    <a:pt x="466" y="216"/>
                  </a:lnTo>
                  <a:lnTo>
                    <a:pt x="432" y="216"/>
                  </a:lnTo>
                  <a:lnTo>
                    <a:pt x="0" y="216"/>
                  </a:lnTo>
                  <a:lnTo>
                    <a:pt x="0" y="1328"/>
                  </a:lnTo>
                  <a:lnTo>
                    <a:pt x="1112" y="1328"/>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93" name="Text Box 16"/>
            <p:cNvSpPr>
              <a:spLocks noChangeArrowheads="1"/>
            </p:cNvSpPr>
            <p:nvPr/>
          </p:nvSpPr>
          <p:spPr bwMode="auto">
            <a:xfrm>
              <a:off x="270748" y="779334"/>
              <a:ext cx="800219" cy="276999"/>
            </a:xfrm>
            <a:prstGeom prst="rect">
              <a:avLst/>
            </a:prstGeom>
            <a:solidFill>
              <a:srgbClr val="474747">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grpSp>
        <p:nvGrpSpPr>
          <p:cNvPr id="28681" name="组合 8"/>
          <p:cNvGrpSpPr>
            <a:grpSpLocks/>
          </p:cNvGrpSpPr>
          <p:nvPr/>
        </p:nvGrpSpPr>
        <p:grpSpPr bwMode="auto">
          <a:xfrm>
            <a:off x="3459163" y="1958975"/>
            <a:ext cx="1573212" cy="1573213"/>
            <a:chOff x="0" y="0"/>
            <a:chExt cx="1573212" cy="1573212"/>
          </a:xfrm>
        </p:grpSpPr>
        <p:sp>
          <p:nvSpPr>
            <p:cNvPr id="27690" name="Freeform 13"/>
            <p:cNvSpPr>
              <a:spLocks noChangeArrowheads="1"/>
            </p:cNvSpPr>
            <p:nvPr/>
          </p:nvSpPr>
          <p:spPr bwMode="auto">
            <a:xfrm>
              <a:off x="0" y="0"/>
              <a:ext cx="1573212" cy="1573212"/>
            </a:xfrm>
            <a:custGeom>
              <a:avLst/>
              <a:gdLst>
                <a:gd name="T0" fmla="*/ 1667226817 w 1328"/>
                <a:gd name="T1" fmla="*/ 912203522 h 1328"/>
                <a:gd name="T2" fmla="*/ 1602671816 w 1328"/>
                <a:gd name="T3" fmla="*/ 931850902 h 1328"/>
                <a:gd name="T4" fmla="*/ 1560569441 w 1328"/>
                <a:gd name="T5" fmla="*/ 303132364 h 1328"/>
                <a:gd name="T6" fmla="*/ 931850902 w 1328"/>
                <a:gd name="T7" fmla="*/ 261029989 h 1328"/>
                <a:gd name="T8" fmla="*/ 948691853 w 1328"/>
                <a:gd name="T9" fmla="*/ 218928798 h 1328"/>
                <a:gd name="T10" fmla="*/ 954304713 w 1328"/>
                <a:gd name="T11" fmla="*/ 174019992 h 1328"/>
                <a:gd name="T12" fmla="*/ 945884238 w 1328"/>
                <a:gd name="T13" fmla="*/ 123498327 h 1328"/>
                <a:gd name="T14" fmla="*/ 903783047 w 1328"/>
                <a:gd name="T15" fmla="*/ 50521666 h 1328"/>
                <a:gd name="T16" fmla="*/ 830806386 w 1328"/>
                <a:gd name="T17" fmla="*/ 8420475 h 1328"/>
                <a:gd name="T18" fmla="*/ 780284720 w 1328"/>
                <a:gd name="T19" fmla="*/ 0 h 1328"/>
                <a:gd name="T20" fmla="*/ 746604005 w 1328"/>
                <a:gd name="T21" fmla="*/ 2806430 h 1328"/>
                <a:gd name="T22" fmla="*/ 682047819 w 1328"/>
                <a:gd name="T23" fmla="*/ 30874286 h 1328"/>
                <a:gd name="T24" fmla="*/ 620298063 w 1328"/>
                <a:gd name="T25" fmla="*/ 106657377 h 1328"/>
                <a:gd name="T26" fmla="*/ 606264728 w 1328"/>
                <a:gd name="T27" fmla="*/ 157180227 h 1328"/>
                <a:gd name="T28" fmla="*/ 609071158 w 1328"/>
                <a:gd name="T29" fmla="*/ 196474988 h 1328"/>
                <a:gd name="T30" fmla="*/ 628718538 w 1328"/>
                <a:gd name="T31" fmla="*/ 261029989 h 1328"/>
                <a:gd name="T32" fmla="*/ 606264728 w 1328"/>
                <a:gd name="T33" fmla="*/ 303132364 h 1328"/>
                <a:gd name="T34" fmla="*/ 0 w 1328"/>
                <a:gd name="T35" fmla="*/ 864488287 h 1328"/>
                <a:gd name="T36" fmla="*/ 72976661 w 1328"/>
                <a:gd name="T37" fmla="*/ 853261381 h 1328"/>
                <a:gd name="T38" fmla="*/ 120691897 w 1328"/>
                <a:gd name="T39" fmla="*/ 858874242 h 1328"/>
                <a:gd name="T40" fmla="*/ 182440468 w 1328"/>
                <a:gd name="T41" fmla="*/ 881329237 h 1328"/>
                <a:gd name="T42" fmla="*/ 235769748 w 1328"/>
                <a:gd name="T43" fmla="*/ 920623997 h 1328"/>
                <a:gd name="T44" fmla="*/ 275064509 w 1328"/>
                <a:gd name="T45" fmla="*/ 973952093 h 1328"/>
                <a:gd name="T46" fmla="*/ 297518319 w 1328"/>
                <a:gd name="T47" fmla="*/ 1035701849 h 1328"/>
                <a:gd name="T48" fmla="*/ 303132364 w 1328"/>
                <a:gd name="T49" fmla="*/ 1083417084 h 1328"/>
                <a:gd name="T50" fmla="*/ 291905459 w 1328"/>
                <a:gd name="T51" fmla="*/ 1150779700 h 1328"/>
                <a:gd name="T52" fmla="*/ 263837603 w 1328"/>
                <a:gd name="T53" fmla="*/ 1212529456 h 1328"/>
                <a:gd name="T54" fmla="*/ 218928798 w 1328"/>
                <a:gd name="T55" fmla="*/ 1260244692 h 1328"/>
                <a:gd name="T56" fmla="*/ 162793087 w 1328"/>
                <a:gd name="T57" fmla="*/ 1296731837 h 1328"/>
                <a:gd name="T58" fmla="*/ 95430471 w 1328"/>
                <a:gd name="T59" fmla="*/ 1313572788 h 1328"/>
                <a:gd name="T60" fmla="*/ 36488330 w 1328"/>
                <a:gd name="T61" fmla="*/ 1310766357 h 1328"/>
                <a:gd name="T62" fmla="*/ 0 w 1328"/>
                <a:gd name="T63" fmla="*/ 1863701805 h 1328"/>
                <a:gd name="T64" fmla="*/ 561355923 w 1328"/>
                <a:gd name="T65" fmla="*/ 1863701805 h 1328"/>
                <a:gd name="T66" fmla="*/ 550129017 w 1328"/>
                <a:gd name="T67" fmla="*/ 1790725144 h 1328"/>
                <a:gd name="T68" fmla="*/ 561355923 w 1328"/>
                <a:gd name="T69" fmla="*/ 1723362528 h 1328"/>
                <a:gd name="T70" fmla="*/ 589423778 w 1328"/>
                <a:gd name="T71" fmla="*/ 1661613957 h 1328"/>
                <a:gd name="T72" fmla="*/ 634332583 w 1328"/>
                <a:gd name="T73" fmla="*/ 1613898721 h 1328"/>
                <a:gd name="T74" fmla="*/ 690468294 w 1328"/>
                <a:gd name="T75" fmla="*/ 1577410391 h 1328"/>
                <a:gd name="T76" fmla="*/ 757830910 w 1328"/>
                <a:gd name="T77" fmla="*/ 1560569441 h 1328"/>
                <a:gd name="T78" fmla="*/ 802738531 w 1328"/>
                <a:gd name="T79" fmla="*/ 1560569441 h 1328"/>
                <a:gd name="T80" fmla="*/ 870102331 w 1328"/>
                <a:gd name="T81" fmla="*/ 1577410391 h 1328"/>
                <a:gd name="T82" fmla="*/ 926236858 w 1328"/>
                <a:gd name="T83" fmla="*/ 1613898721 h 1328"/>
                <a:gd name="T84" fmla="*/ 971145663 w 1328"/>
                <a:gd name="T85" fmla="*/ 1661613957 h 1328"/>
                <a:gd name="T86" fmla="*/ 999213518 w 1328"/>
                <a:gd name="T87" fmla="*/ 1723362528 h 1328"/>
                <a:gd name="T88" fmla="*/ 1010440424 w 1328"/>
                <a:gd name="T89" fmla="*/ 1790725144 h 1328"/>
                <a:gd name="T90" fmla="*/ 999213518 w 1328"/>
                <a:gd name="T91" fmla="*/ 1863701805 h 1328"/>
                <a:gd name="T92" fmla="*/ 1560569441 w 1328"/>
                <a:gd name="T93" fmla="*/ 1863701805 h 1328"/>
                <a:gd name="T94" fmla="*/ 1602671816 w 1328"/>
                <a:gd name="T95" fmla="*/ 1234983266 h 1328"/>
                <a:gd name="T96" fmla="*/ 1667226817 w 1328"/>
                <a:gd name="T97" fmla="*/ 1254630647 h 1328"/>
                <a:gd name="T98" fmla="*/ 1706521578 w 1328"/>
                <a:gd name="T99" fmla="*/ 1257437077 h 1328"/>
                <a:gd name="T100" fmla="*/ 1757044428 w 1328"/>
                <a:gd name="T101" fmla="*/ 1243403742 h 1328"/>
                <a:gd name="T102" fmla="*/ 1832827519 w 1328"/>
                <a:gd name="T103" fmla="*/ 1181653986 h 1328"/>
                <a:gd name="T104" fmla="*/ 1860895375 w 1328"/>
                <a:gd name="T105" fmla="*/ 1117097800 h 1328"/>
                <a:gd name="T106" fmla="*/ 1863701805 w 1328"/>
                <a:gd name="T107" fmla="*/ 1083417084 h 1328"/>
                <a:gd name="T108" fmla="*/ 1855281330 w 1328"/>
                <a:gd name="T109" fmla="*/ 1032895419 h 1328"/>
                <a:gd name="T110" fmla="*/ 1813180139 w 1328"/>
                <a:gd name="T111" fmla="*/ 959918758 h 1328"/>
                <a:gd name="T112" fmla="*/ 1740203478 w 1328"/>
                <a:gd name="T113" fmla="*/ 917817567 h 1328"/>
                <a:gd name="T114" fmla="*/ 1689681812 w 1328"/>
                <a:gd name="T115" fmla="*/ 909397092 h 132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28"/>
                <a:gd name="T175" fmla="*/ 0 h 1328"/>
                <a:gd name="T176" fmla="*/ 1328 w 1328"/>
                <a:gd name="T177" fmla="*/ 1328 h 132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28" h="1328">
                  <a:moveTo>
                    <a:pt x="1204" y="648"/>
                  </a:moveTo>
                  <a:lnTo>
                    <a:pt x="1204" y="648"/>
                  </a:lnTo>
                  <a:lnTo>
                    <a:pt x="1188" y="650"/>
                  </a:lnTo>
                  <a:lnTo>
                    <a:pt x="1172" y="652"/>
                  </a:lnTo>
                  <a:lnTo>
                    <a:pt x="1156" y="658"/>
                  </a:lnTo>
                  <a:lnTo>
                    <a:pt x="1142" y="664"/>
                  </a:lnTo>
                  <a:lnTo>
                    <a:pt x="1112" y="682"/>
                  </a:lnTo>
                  <a:lnTo>
                    <a:pt x="1112" y="216"/>
                  </a:lnTo>
                  <a:lnTo>
                    <a:pt x="646" y="216"/>
                  </a:lnTo>
                  <a:lnTo>
                    <a:pt x="664" y="186"/>
                  </a:lnTo>
                  <a:lnTo>
                    <a:pt x="670" y="172"/>
                  </a:lnTo>
                  <a:lnTo>
                    <a:pt x="676" y="156"/>
                  </a:lnTo>
                  <a:lnTo>
                    <a:pt x="678" y="140"/>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4" y="140"/>
                  </a:lnTo>
                  <a:lnTo>
                    <a:pt x="436" y="156"/>
                  </a:lnTo>
                  <a:lnTo>
                    <a:pt x="442" y="172"/>
                  </a:lnTo>
                  <a:lnTo>
                    <a:pt x="448" y="186"/>
                  </a:lnTo>
                  <a:lnTo>
                    <a:pt x="466" y="216"/>
                  </a:lnTo>
                  <a:lnTo>
                    <a:pt x="432" y="216"/>
                  </a:lnTo>
                  <a:lnTo>
                    <a:pt x="0" y="216"/>
                  </a:lnTo>
                  <a:lnTo>
                    <a:pt x="0" y="616"/>
                  </a:lnTo>
                  <a:lnTo>
                    <a:pt x="26" y="610"/>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26" y="934"/>
                  </a:lnTo>
                  <a:lnTo>
                    <a:pt x="0" y="928"/>
                  </a:lnTo>
                  <a:lnTo>
                    <a:pt x="0" y="1328"/>
                  </a:lnTo>
                  <a:lnTo>
                    <a:pt x="400" y="1328"/>
                  </a:lnTo>
                  <a:lnTo>
                    <a:pt x="394" y="1302"/>
                  </a:lnTo>
                  <a:lnTo>
                    <a:pt x="392" y="1276"/>
                  </a:lnTo>
                  <a:lnTo>
                    <a:pt x="392" y="1260"/>
                  </a:lnTo>
                  <a:lnTo>
                    <a:pt x="396" y="1242"/>
                  </a:lnTo>
                  <a:lnTo>
                    <a:pt x="400" y="1228"/>
                  </a:lnTo>
                  <a:lnTo>
                    <a:pt x="404" y="1212"/>
                  </a:lnTo>
                  <a:lnTo>
                    <a:pt x="412" y="1198"/>
                  </a:lnTo>
                  <a:lnTo>
                    <a:pt x="420" y="1184"/>
                  </a:lnTo>
                  <a:lnTo>
                    <a:pt x="430" y="1172"/>
                  </a:lnTo>
                  <a:lnTo>
                    <a:pt x="440" y="1160"/>
                  </a:lnTo>
                  <a:lnTo>
                    <a:pt x="452" y="1150"/>
                  </a:lnTo>
                  <a:lnTo>
                    <a:pt x="464" y="1140"/>
                  </a:lnTo>
                  <a:lnTo>
                    <a:pt x="478" y="1132"/>
                  </a:lnTo>
                  <a:lnTo>
                    <a:pt x="492" y="1124"/>
                  </a:lnTo>
                  <a:lnTo>
                    <a:pt x="508" y="1120"/>
                  </a:lnTo>
                  <a:lnTo>
                    <a:pt x="522" y="1116"/>
                  </a:lnTo>
                  <a:lnTo>
                    <a:pt x="540" y="1112"/>
                  </a:lnTo>
                  <a:lnTo>
                    <a:pt x="556" y="1112"/>
                  </a:lnTo>
                  <a:lnTo>
                    <a:pt x="572" y="1112"/>
                  </a:lnTo>
                  <a:lnTo>
                    <a:pt x="590" y="1116"/>
                  </a:lnTo>
                  <a:lnTo>
                    <a:pt x="604" y="1120"/>
                  </a:lnTo>
                  <a:lnTo>
                    <a:pt x="620" y="1124"/>
                  </a:lnTo>
                  <a:lnTo>
                    <a:pt x="634" y="1132"/>
                  </a:lnTo>
                  <a:lnTo>
                    <a:pt x="648" y="1140"/>
                  </a:lnTo>
                  <a:lnTo>
                    <a:pt x="660" y="1150"/>
                  </a:lnTo>
                  <a:lnTo>
                    <a:pt x="672" y="1160"/>
                  </a:lnTo>
                  <a:lnTo>
                    <a:pt x="682" y="1172"/>
                  </a:lnTo>
                  <a:lnTo>
                    <a:pt x="692" y="1184"/>
                  </a:lnTo>
                  <a:lnTo>
                    <a:pt x="700" y="1198"/>
                  </a:lnTo>
                  <a:lnTo>
                    <a:pt x="708" y="1212"/>
                  </a:lnTo>
                  <a:lnTo>
                    <a:pt x="712" y="1228"/>
                  </a:lnTo>
                  <a:lnTo>
                    <a:pt x="716" y="1242"/>
                  </a:lnTo>
                  <a:lnTo>
                    <a:pt x="720" y="1260"/>
                  </a:lnTo>
                  <a:lnTo>
                    <a:pt x="720" y="1276"/>
                  </a:lnTo>
                  <a:lnTo>
                    <a:pt x="718" y="1302"/>
                  </a:lnTo>
                  <a:lnTo>
                    <a:pt x="712" y="1328"/>
                  </a:lnTo>
                  <a:lnTo>
                    <a:pt x="1112" y="1328"/>
                  </a:lnTo>
                  <a:lnTo>
                    <a:pt x="1112" y="862"/>
                  </a:lnTo>
                  <a:lnTo>
                    <a:pt x="1142" y="880"/>
                  </a:lnTo>
                  <a:lnTo>
                    <a:pt x="1156" y="886"/>
                  </a:lnTo>
                  <a:lnTo>
                    <a:pt x="1172" y="892"/>
                  </a:lnTo>
                  <a:lnTo>
                    <a:pt x="1188" y="894"/>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close/>
                </a:path>
              </a:pathLst>
            </a:custGeom>
            <a:gradFill rotWithShape="1">
              <a:gsLst>
                <a:gs pos="0">
                  <a:srgbClr val="FFFF00"/>
                </a:gs>
                <a:gs pos="100000">
                  <a:srgbClr val="FFC000"/>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91" name="Text Box 17"/>
            <p:cNvSpPr>
              <a:spLocks noChangeArrowheads="1"/>
            </p:cNvSpPr>
            <p:nvPr/>
          </p:nvSpPr>
          <p:spPr bwMode="auto">
            <a:xfrm>
              <a:off x="275158" y="768574"/>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grpSp>
        <p:nvGrpSpPr>
          <p:cNvPr id="28684" name="组合 11"/>
          <p:cNvGrpSpPr>
            <a:grpSpLocks/>
          </p:cNvGrpSpPr>
          <p:nvPr/>
        </p:nvGrpSpPr>
        <p:grpSpPr bwMode="auto">
          <a:xfrm>
            <a:off x="2087563" y="1958975"/>
            <a:ext cx="1573212" cy="1573213"/>
            <a:chOff x="0" y="0"/>
            <a:chExt cx="1573212" cy="1573212"/>
          </a:xfrm>
        </p:grpSpPr>
        <p:sp>
          <p:nvSpPr>
            <p:cNvPr id="27688" name="Freeform 8"/>
            <p:cNvSpPr>
              <a:spLocks noChangeArrowheads="1"/>
            </p:cNvSpPr>
            <p:nvPr/>
          </p:nvSpPr>
          <p:spPr bwMode="auto">
            <a:xfrm>
              <a:off x="0" y="0"/>
              <a:ext cx="1573212" cy="1573212"/>
            </a:xfrm>
            <a:custGeom>
              <a:avLst/>
              <a:gdLst>
                <a:gd name="T0" fmla="*/ 1667226817 w 1328"/>
                <a:gd name="T1" fmla="*/ 912203522 h 1328"/>
                <a:gd name="T2" fmla="*/ 1602671816 w 1328"/>
                <a:gd name="T3" fmla="*/ 931850902 h 1328"/>
                <a:gd name="T4" fmla="*/ 1560569441 w 1328"/>
                <a:gd name="T5" fmla="*/ 303132364 h 1328"/>
                <a:gd name="T6" fmla="*/ 931850902 w 1328"/>
                <a:gd name="T7" fmla="*/ 261029989 h 1328"/>
                <a:gd name="T8" fmla="*/ 948691853 w 1328"/>
                <a:gd name="T9" fmla="*/ 218928798 h 1328"/>
                <a:gd name="T10" fmla="*/ 954304713 w 1328"/>
                <a:gd name="T11" fmla="*/ 174019992 h 1328"/>
                <a:gd name="T12" fmla="*/ 945884238 w 1328"/>
                <a:gd name="T13" fmla="*/ 123498327 h 1328"/>
                <a:gd name="T14" fmla="*/ 903783047 w 1328"/>
                <a:gd name="T15" fmla="*/ 50521666 h 1328"/>
                <a:gd name="T16" fmla="*/ 830806386 w 1328"/>
                <a:gd name="T17" fmla="*/ 8420475 h 1328"/>
                <a:gd name="T18" fmla="*/ 780284720 w 1328"/>
                <a:gd name="T19" fmla="*/ 0 h 1328"/>
                <a:gd name="T20" fmla="*/ 746604005 w 1328"/>
                <a:gd name="T21" fmla="*/ 2806430 h 1328"/>
                <a:gd name="T22" fmla="*/ 682047819 w 1328"/>
                <a:gd name="T23" fmla="*/ 30874286 h 1328"/>
                <a:gd name="T24" fmla="*/ 620298063 w 1328"/>
                <a:gd name="T25" fmla="*/ 106657377 h 1328"/>
                <a:gd name="T26" fmla="*/ 606264728 w 1328"/>
                <a:gd name="T27" fmla="*/ 157180227 h 1328"/>
                <a:gd name="T28" fmla="*/ 609071158 w 1328"/>
                <a:gd name="T29" fmla="*/ 196474988 h 1328"/>
                <a:gd name="T30" fmla="*/ 628718538 w 1328"/>
                <a:gd name="T31" fmla="*/ 261029989 h 1328"/>
                <a:gd name="T32" fmla="*/ 606264728 w 1328"/>
                <a:gd name="T33" fmla="*/ 303132364 h 1328"/>
                <a:gd name="T34" fmla="*/ 0 w 1328"/>
                <a:gd name="T35" fmla="*/ 864488287 h 1328"/>
                <a:gd name="T36" fmla="*/ 72976661 w 1328"/>
                <a:gd name="T37" fmla="*/ 853261381 h 1328"/>
                <a:gd name="T38" fmla="*/ 120691897 w 1328"/>
                <a:gd name="T39" fmla="*/ 858874242 h 1328"/>
                <a:gd name="T40" fmla="*/ 182440468 w 1328"/>
                <a:gd name="T41" fmla="*/ 881329237 h 1328"/>
                <a:gd name="T42" fmla="*/ 235769748 w 1328"/>
                <a:gd name="T43" fmla="*/ 920623997 h 1328"/>
                <a:gd name="T44" fmla="*/ 275064509 w 1328"/>
                <a:gd name="T45" fmla="*/ 973952093 h 1328"/>
                <a:gd name="T46" fmla="*/ 297518319 w 1328"/>
                <a:gd name="T47" fmla="*/ 1035701849 h 1328"/>
                <a:gd name="T48" fmla="*/ 303132364 w 1328"/>
                <a:gd name="T49" fmla="*/ 1083417084 h 1328"/>
                <a:gd name="T50" fmla="*/ 291905459 w 1328"/>
                <a:gd name="T51" fmla="*/ 1150779700 h 1328"/>
                <a:gd name="T52" fmla="*/ 263837603 w 1328"/>
                <a:gd name="T53" fmla="*/ 1212529456 h 1328"/>
                <a:gd name="T54" fmla="*/ 218928798 w 1328"/>
                <a:gd name="T55" fmla="*/ 1260244692 h 1328"/>
                <a:gd name="T56" fmla="*/ 162793087 w 1328"/>
                <a:gd name="T57" fmla="*/ 1296731837 h 1328"/>
                <a:gd name="T58" fmla="*/ 95430471 w 1328"/>
                <a:gd name="T59" fmla="*/ 1313572788 h 1328"/>
                <a:gd name="T60" fmla="*/ 36488330 w 1328"/>
                <a:gd name="T61" fmla="*/ 1310766357 h 1328"/>
                <a:gd name="T62" fmla="*/ 0 w 1328"/>
                <a:gd name="T63" fmla="*/ 1863701805 h 1328"/>
                <a:gd name="T64" fmla="*/ 561355923 w 1328"/>
                <a:gd name="T65" fmla="*/ 1863701805 h 1328"/>
                <a:gd name="T66" fmla="*/ 550129017 w 1328"/>
                <a:gd name="T67" fmla="*/ 1790725144 h 1328"/>
                <a:gd name="T68" fmla="*/ 561355923 w 1328"/>
                <a:gd name="T69" fmla="*/ 1723362528 h 1328"/>
                <a:gd name="T70" fmla="*/ 589423778 w 1328"/>
                <a:gd name="T71" fmla="*/ 1661613957 h 1328"/>
                <a:gd name="T72" fmla="*/ 634332583 w 1328"/>
                <a:gd name="T73" fmla="*/ 1613898721 h 1328"/>
                <a:gd name="T74" fmla="*/ 690468294 w 1328"/>
                <a:gd name="T75" fmla="*/ 1577410391 h 1328"/>
                <a:gd name="T76" fmla="*/ 757830910 w 1328"/>
                <a:gd name="T77" fmla="*/ 1560569441 h 1328"/>
                <a:gd name="T78" fmla="*/ 802738531 w 1328"/>
                <a:gd name="T79" fmla="*/ 1560569441 h 1328"/>
                <a:gd name="T80" fmla="*/ 870102331 w 1328"/>
                <a:gd name="T81" fmla="*/ 1577410391 h 1328"/>
                <a:gd name="T82" fmla="*/ 926236858 w 1328"/>
                <a:gd name="T83" fmla="*/ 1613898721 h 1328"/>
                <a:gd name="T84" fmla="*/ 971145663 w 1328"/>
                <a:gd name="T85" fmla="*/ 1661613957 h 1328"/>
                <a:gd name="T86" fmla="*/ 999213518 w 1328"/>
                <a:gd name="T87" fmla="*/ 1723362528 h 1328"/>
                <a:gd name="T88" fmla="*/ 1010440424 w 1328"/>
                <a:gd name="T89" fmla="*/ 1790725144 h 1328"/>
                <a:gd name="T90" fmla="*/ 999213518 w 1328"/>
                <a:gd name="T91" fmla="*/ 1863701805 h 1328"/>
                <a:gd name="T92" fmla="*/ 1560569441 w 1328"/>
                <a:gd name="T93" fmla="*/ 1863701805 h 1328"/>
                <a:gd name="T94" fmla="*/ 1602671816 w 1328"/>
                <a:gd name="T95" fmla="*/ 1234983266 h 1328"/>
                <a:gd name="T96" fmla="*/ 1667226817 w 1328"/>
                <a:gd name="T97" fmla="*/ 1254630647 h 1328"/>
                <a:gd name="T98" fmla="*/ 1706521578 w 1328"/>
                <a:gd name="T99" fmla="*/ 1257437077 h 1328"/>
                <a:gd name="T100" fmla="*/ 1757044428 w 1328"/>
                <a:gd name="T101" fmla="*/ 1243403742 h 1328"/>
                <a:gd name="T102" fmla="*/ 1832827519 w 1328"/>
                <a:gd name="T103" fmla="*/ 1181653986 h 1328"/>
                <a:gd name="T104" fmla="*/ 1860895375 w 1328"/>
                <a:gd name="T105" fmla="*/ 1117097800 h 1328"/>
                <a:gd name="T106" fmla="*/ 1863701805 w 1328"/>
                <a:gd name="T107" fmla="*/ 1083417084 h 1328"/>
                <a:gd name="T108" fmla="*/ 1855281330 w 1328"/>
                <a:gd name="T109" fmla="*/ 1032895419 h 1328"/>
                <a:gd name="T110" fmla="*/ 1813180139 w 1328"/>
                <a:gd name="T111" fmla="*/ 959918758 h 1328"/>
                <a:gd name="T112" fmla="*/ 1740203478 w 1328"/>
                <a:gd name="T113" fmla="*/ 917817567 h 1328"/>
                <a:gd name="T114" fmla="*/ 1689681812 w 1328"/>
                <a:gd name="T115" fmla="*/ 909397092 h 132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28"/>
                <a:gd name="T175" fmla="*/ 0 h 1328"/>
                <a:gd name="T176" fmla="*/ 1328 w 1328"/>
                <a:gd name="T177" fmla="*/ 1328 h 132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28" h="1328">
                  <a:moveTo>
                    <a:pt x="1204" y="648"/>
                  </a:moveTo>
                  <a:lnTo>
                    <a:pt x="1204" y="648"/>
                  </a:lnTo>
                  <a:lnTo>
                    <a:pt x="1188" y="650"/>
                  </a:lnTo>
                  <a:lnTo>
                    <a:pt x="1172" y="652"/>
                  </a:lnTo>
                  <a:lnTo>
                    <a:pt x="1156" y="658"/>
                  </a:lnTo>
                  <a:lnTo>
                    <a:pt x="1142" y="664"/>
                  </a:lnTo>
                  <a:lnTo>
                    <a:pt x="1112" y="682"/>
                  </a:lnTo>
                  <a:lnTo>
                    <a:pt x="1112" y="216"/>
                  </a:lnTo>
                  <a:lnTo>
                    <a:pt x="646" y="216"/>
                  </a:lnTo>
                  <a:lnTo>
                    <a:pt x="664" y="186"/>
                  </a:lnTo>
                  <a:lnTo>
                    <a:pt x="670" y="172"/>
                  </a:lnTo>
                  <a:lnTo>
                    <a:pt x="676" y="156"/>
                  </a:lnTo>
                  <a:lnTo>
                    <a:pt x="678" y="140"/>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4" y="140"/>
                  </a:lnTo>
                  <a:lnTo>
                    <a:pt x="436" y="156"/>
                  </a:lnTo>
                  <a:lnTo>
                    <a:pt x="442" y="172"/>
                  </a:lnTo>
                  <a:lnTo>
                    <a:pt x="448" y="186"/>
                  </a:lnTo>
                  <a:lnTo>
                    <a:pt x="466" y="216"/>
                  </a:lnTo>
                  <a:lnTo>
                    <a:pt x="432" y="216"/>
                  </a:lnTo>
                  <a:lnTo>
                    <a:pt x="0" y="216"/>
                  </a:lnTo>
                  <a:lnTo>
                    <a:pt x="0" y="616"/>
                  </a:lnTo>
                  <a:lnTo>
                    <a:pt x="26" y="610"/>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26" y="934"/>
                  </a:lnTo>
                  <a:lnTo>
                    <a:pt x="0" y="928"/>
                  </a:lnTo>
                  <a:lnTo>
                    <a:pt x="0" y="1328"/>
                  </a:lnTo>
                  <a:lnTo>
                    <a:pt x="400" y="1328"/>
                  </a:lnTo>
                  <a:lnTo>
                    <a:pt x="394" y="1302"/>
                  </a:lnTo>
                  <a:lnTo>
                    <a:pt x="392" y="1276"/>
                  </a:lnTo>
                  <a:lnTo>
                    <a:pt x="392" y="1260"/>
                  </a:lnTo>
                  <a:lnTo>
                    <a:pt x="396" y="1242"/>
                  </a:lnTo>
                  <a:lnTo>
                    <a:pt x="400" y="1228"/>
                  </a:lnTo>
                  <a:lnTo>
                    <a:pt x="404" y="1212"/>
                  </a:lnTo>
                  <a:lnTo>
                    <a:pt x="412" y="1198"/>
                  </a:lnTo>
                  <a:lnTo>
                    <a:pt x="420" y="1184"/>
                  </a:lnTo>
                  <a:lnTo>
                    <a:pt x="430" y="1172"/>
                  </a:lnTo>
                  <a:lnTo>
                    <a:pt x="440" y="1160"/>
                  </a:lnTo>
                  <a:lnTo>
                    <a:pt x="452" y="1150"/>
                  </a:lnTo>
                  <a:lnTo>
                    <a:pt x="464" y="1140"/>
                  </a:lnTo>
                  <a:lnTo>
                    <a:pt x="478" y="1132"/>
                  </a:lnTo>
                  <a:lnTo>
                    <a:pt x="492" y="1124"/>
                  </a:lnTo>
                  <a:lnTo>
                    <a:pt x="508" y="1120"/>
                  </a:lnTo>
                  <a:lnTo>
                    <a:pt x="522" y="1116"/>
                  </a:lnTo>
                  <a:lnTo>
                    <a:pt x="540" y="1112"/>
                  </a:lnTo>
                  <a:lnTo>
                    <a:pt x="556" y="1112"/>
                  </a:lnTo>
                  <a:lnTo>
                    <a:pt x="572" y="1112"/>
                  </a:lnTo>
                  <a:lnTo>
                    <a:pt x="590" y="1116"/>
                  </a:lnTo>
                  <a:lnTo>
                    <a:pt x="604" y="1120"/>
                  </a:lnTo>
                  <a:lnTo>
                    <a:pt x="620" y="1124"/>
                  </a:lnTo>
                  <a:lnTo>
                    <a:pt x="634" y="1132"/>
                  </a:lnTo>
                  <a:lnTo>
                    <a:pt x="648" y="1140"/>
                  </a:lnTo>
                  <a:lnTo>
                    <a:pt x="660" y="1150"/>
                  </a:lnTo>
                  <a:lnTo>
                    <a:pt x="672" y="1160"/>
                  </a:lnTo>
                  <a:lnTo>
                    <a:pt x="682" y="1172"/>
                  </a:lnTo>
                  <a:lnTo>
                    <a:pt x="692" y="1184"/>
                  </a:lnTo>
                  <a:lnTo>
                    <a:pt x="700" y="1198"/>
                  </a:lnTo>
                  <a:lnTo>
                    <a:pt x="708" y="1212"/>
                  </a:lnTo>
                  <a:lnTo>
                    <a:pt x="712" y="1228"/>
                  </a:lnTo>
                  <a:lnTo>
                    <a:pt x="716" y="1242"/>
                  </a:lnTo>
                  <a:lnTo>
                    <a:pt x="720" y="1260"/>
                  </a:lnTo>
                  <a:lnTo>
                    <a:pt x="720" y="1276"/>
                  </a:lnTo>
                  <a:lnTo>
                    <a:pt x="718" y="1302"/>
                  </a:lnTo>
                  <a:lnTo>
                    <a:pt x="712" y="1328"/>
                  </a:lnTo>
                  <a:lnTo>
                    <a:pt x="1112" y="1328"/>
                  </a:lnTo>
                  <a:lnTo>
                    <a:pt x="1112" y="862"/>
                  </a:lnTo>
                  <a:lnTo>
                    <a:pt x="1142" y="880"/>
                  </a:lnTo>
                  <a:lnTo>
                    <a:pt x="1156" y="886"/>
                  </a:lnTo>
                  <a:lnTo>
                    <a:pt x="1172" y="892"/>
                  </a:lnTo>
                  <a:lnTo>
                    <a:pt x="1188" y="894"/>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89" name="Text Box 18"/>
            <p:cNvSpPr>
              <a:spLocks noChangeArrowheads="1"/>
            </p:cNvSpPr>
            <p:nvPr/>
          </p:nvSpPr>
          <p:spPr bwMode="auto">
            <a:xfrm>
              <a:off x="270475" y="779607"/>
              <a:ext cx="800219" cy="276999"/>
            </a:xfrm>
            <a:prstGeom prst="rect">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grpSp>
        <p:nvGrpSpPr>
          <p:cNvPr id="28687" name="组合 14"/>
          <p:cNvGrpSpPr>
            <a:grpSpLocks/>
          </p:cNvGrpSpPr>
          <p:nvPr/>
        </p:nvGrpSpPr>
        <p:grpSpPr bwMode="auto">
          <a:xfrm>
            <a:off x="719138" y="1960563"/>
            <a:ext cx="1573212" cy="1573212"/>
            <a:chOff x="0" y="0"/>
            <a:chExt cx="1573212" cy="1573213"/>
          </a:xfrm>
        </p:grpSpPr>
        <p:sp>
          <p:nvSpPr>
            <p:cNvPr id="27686" name="Freeform 12"/>
            <p:cNvSpPr>
              <a:spLocks noChangeArrowheads="1"/>
            </p:cNvSpPr>
            <p:nvPr/>
          </p:nvSpPr>
          <p:spPr bwMode="auto">
            <a:xfrm>
              <a:off x="0" y="0"/>
              <a:ext cx="1573212" cy="1573213"/>
            </a:xfrm>
            <a:custGeom>
              <a:avLst/>
              <a:gdLst>
                <a:gd name="T0" fmla="*/ 561355923 w 1328"/>
                <a:gd name="T1" fmla="*/ 1863704174 h 1328"/>
                <a:gd name="T2" fmla="*/ 550129017 w 1328"/>
                <a:gd name="T3" fmla="*/ 1790727467 h 1328"/>
                <a:gd name="T4" fmla="*/ 555741878 w 1328"/>
                <a:gd name="T5" fmla="*/ 1743012201 h 1328"/>
                <a:gd name="T6" fmla="*/ 578196873 w 1328"/>
                <a:gd name="T7" fmla="*/ 1681263591 h 1328"/>
                <a:gd name="T8" fmla="*/ 617491633 w 1328"/>
                <a:gd name="T9" fmla="*/ 1627934276 h 1328"/>
                <a:gd name="T10" fmla="*/ 670820914 w 1328"/>
                <a:gd name="T11" fmla="*/ 1588639491 h 1328"/>
                <a:gd name="T12" fmla="*/ 732569485 w 1328"/>
                <a:gd name="T13" fmla="*/ 1566185666 h 1328"/>
                <a:gd name="T14" fmla="*/ 780284720 w 1328"/>
                <a:gd name="T15" fmla="*/ 1560571618 h 1328"/>
                <a:gd name="T16" fmla="*/ 847647336 w 1328"/>
                <a:gd name="T17" fmla="*/ 1571798530 h 1328"/>
                <a:gd name="T18" fmla="*/ 909397092 w 1328"/>
                <a:gd name="T19" fmla="*/ 1599866403 h 1328"/>
                <a:gd name="T20" fmla="*/ 957112328 w 1328"/>
                <a:gd name="T21" fmla="*/ 1644775237 h 1328"/>
                <a:gd name="T22" fmla="*/ 993599473 w 1328"/>
                <a:gd name="T23" fmla="*/ 1700910984 h 1328"/>
                <a:gd name="T24" fmla="*/ 1010440424 w 1328"/>
                <a:gd name="T25" fmla="*/ 1768273642 h 1328"/>
                <a:gd name="T26" fmla="*/ 1007633993 w 1328"/>
                <a:gd name="T27" fmla="*/ 1827215821 h 1328"/>
                <a:gd name="T28" fmla="*/ 1560569441 w 1328"/>
                <a:gd name="T29" fmla="*/ 1863704174 h 1328"/>
                <a:gd name="T30" fmla="*/ 1602671816 w 1328"/>
                <a:gd name="T31" fmla="*/ 1234985236 h 1328"/>
                <a:gd name="T32" fmla="*/ 1644773007 w 1328"/>
                <a:gd name="T33" fmla="*/ 1251825012 h 1328"/>
                <a:gd name="T34" fmla="*/ 1689681812 w 1328"/>
                <a:gd name="T35" fmla="*/ 1257439061 h 1328"/>
                <a:gd name="T36" fmla="*/ 1740203478 w 1328"/>
                <a:gd name="T37" fmla="*/ 1249018580 h 1328"/>
                <a:gd name="T38" fmla="*/ 1813180139 w 1328"/>
                <a:gd name="T39" fmla="*/ 1206917363 h 1328"/>
                <a:gd name="T40" fmla="*/ 1855281330 w 1328"/>
                <a:gd name="T41" fmla="*/ 1133940656 h 1328"/>
                <a:gd name="T42" fmla="*/ 1863701805 w 1328"/>
                <a:gd name="T43" fmla="*/ 1083418958 h 1328"/>
                <a:gd name="T44" fmla="*/ 1860895375 w 1328"/>
                <a:gd name="T45" fmla="*/ 1049737036 h 1328"/>
                <a:gd name="T46" fmla="*/ 1832827519 w 1328"/>
                <a:gd name="T47" fmla="*/ 985180809 h 1328"/>
                <a:gd name="T48" fmla="*/ 1757044428 w 1328"/>
                <a:gd name="T49" fmla="*/ 923432199 h 1328"/>
                <a:gd name="T50" fmla="*/ 1706521578 w 1328"/>
                <a:gd name="T51" fmla="*/ 909397670 h 1328"/>
                <a:gd name="T52" fmla="*/ 1667226817 w 1328"/>
                <a:gd name="T53" fmla="*/ 912204102 h 1328"/>
                <a:gd name="T54" fmla="*/ 1602671816 w 1328"/>
                <a:gd name="T55" fmla="*/ 931852679 h 1328"/>
                <a:gd name="T56" fmla="*/ 1560569441 w 1328"/>
                <a:gd name="T57" fmla="*/ 303132557 h 1328"/>
                <a:gd name="T58" fmla="*/ 931850902 w 1328"/>
                <a:gd name="T59" fmla="*/ 261031339 h 1328"/>
                <a:gd name="T60" fmla="*/ 948691853 w 1328"/>
                <a:gd name="T61" fmla="*/ 218928937 h 1328"/>
                <a:gd name="T62" fmla="*/ 954304713 w 1328"/>
                <a:gd name="T63" fmla="*/ 174020103 h 1328"/>
                <a:gd name="T64" fmla="*/ 945884238 w 1328"/>
                <a:gd name="T65" fmla="*/ 123498405 h 1328"/>
                <a:gd name="T66" fmla="*/ 903783047 w 1328"/>
                <a:gd name="T67" fmla="*/ 50521698 h 1328"/>
                <a:gd name="T68" fmla="*/ 830806386 w 1328"/>
                <a:gd name="T69" fmla="*/ 8420480 h 1328"/>
                <a:gd name="T70" fmla="*/ 780284720 w 1328"/>
                <a:gd name="T71" fmla="*/ 0 h 1328"/>
                <a:gd name="T72" fmla="*/ 746604005 w 1328"/>
                <a:gd name="T73" fmla="*/ 2806432 h 1328"/>
                <a:gd name="T74" fmla="*/ 682047819 w 1328"/>
                <a:gd name="T75" fmla="*/ 30874305 h 1328"/>
                <a:gd name="T76" fmla="*/ 620298063 w 1328"/>
                <a:gd name="T77" fmla="*/ 106657444 h 1328"/>
                <a:gd name="T78" fmla="*/ 606264728 w 1328"/>
                <a:gd name="T79" fmla="*/ 157180327 h 1328"/>
                <a:gd name="T80" fmla="*/ 609071158 w 1328"/>
                <a:gd name="T81" fmla="*/ 196475112 h 1328"/>
                <a:gd name="T82" fmla="*/ 628718538 w 1328"/>
                <a:gd name="T83" fmla="*/ 261031339 h 1328"/>
                <a:gd name="T84" fmla="*/ 606264728 w 1328"/>
                <a:gd name="T85" fmla="*/ 303132557 h 132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8"/>
                <a:gd name="T130" fmla="*/ 0 h 1328"/>
                <a:gd name="T131" fmla="*/ 1328 w 1328"/>
                <a:gd name="T132" fmla="*/ 1328 h 132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8" h="1328">
                  <a:moveTo>
                    <a:pt x="0" y="1328"/>
                  </a:moveTo>
                  <a:lnTo>
                    <a:pt x="0" y="1328"/>
                  </a:lnTo>
                  <a:lnTo>
                    <a:pt x="400" y="1328"/>
                  </a:lnTo>
                  <a:lnTo>
                    <a:pt x="394" y="1302"/>
                  </a:lnTo>
                  <a:lnTo>
                    <a:pt x="392" y="1276"/>
                  </a:lnTo>
                  <a:lnTo>
                    <a:pt x="392" y="1260"/>
                  </a:lnTo>
                  <a:lnTo>
                    <a:pt x="396" y="1242"/>
                  </a:lnTo>
                  <a:lnTo>
                    <a:pt x="400" y="1228"/>
                  </a:lnTo>
                  <a:lnTo>
                    <a:pt x="404" y="1212"/>
                  </a:lnTo>
                  <a:lnTo>
                    <a:pt x="412" y="1198"/>
                  </a:lnTo>
                  <a:lnTo>
                    <a:pt x="420" y="1184"/>
                  </a:lnTo>
                  <a:lnTo>
                    <a:pt x="430" y="1172"/>
                  </a:lnTo>
                  <a:lnTo>
                    <a:pt x="440" y="1160"/>
                  </a:lnTo>
                  <a:lnTo>
                    <a:pt x="452" y="1150"/>
                  </a:lnTo>
                  <a:lnTo>
                    <a:pt x="464" y="1140"/>
                  </a:lnTo>
                  <a:lnTo>
                    <a:pt x="478" y="1132"/>
                  </a:lnTo>
                  <a:lnTo>
                    <a:pt x="492" y="1124"/>
                  </a:lnTo>
                  <a:lnTo>
                    <a:pt x="508" y="1120"/>
                  </a:lnTo>
                  <a:lnTo>
                    <a:pt x="522" y="1116"/>
                  </a:lnTo>
                  <a:lnTo>
                    <a:pt x="540" y="1112"/>
                  </a:lnTo>
                  <a:lnTo>
                    <a:pt x="556" y="1112"/>
                  </a:lnTo>
                  <a:lnTo>
                    <a:pt x="572" y="1112"/>
                  </a:lnTo>
                  <a:lnTo>
                    <a:pt x="590" y="1116"/>
                  </a:lnTo>
                  <a:lnTo>
                    <a:pt x="604" y="1120"/>
                  </a:lnTo>
                  <a:lnTo>
                    <a:pt x="620" y="1124"/>
                  </a:lnTo>
                  <a:lnTo>
                    <a:pt x="634" y="1132"/>
                  </a:lnTo>
                  <a:lnTo>
                    <a:pt x="648" y="1140"/>
                  </a:lnTo>
                  <a:lnTo>
                    <a:pt x="660" y="1150"/>
                  </a:lnTo>
                  <a:lnTo>
                    <a:pt x="672" y="1160"/>
                  </a:lnTo>
                  <a:lnTo>
                    <a:pt x="682" y="1172"/>
                  </a:lnTo>
                  <a:lnTo>
                    <a:pt x="692" y="1184"/>
                  </a:lnTo>
                  <a:lnTo>
                    <a:pt x="700" y="1198"/>
                  </a:lnTo>
                  <a:lnTo>
                    <a:pt x="708" y="1212"/>
                  </a:lnTo>
                  <a:lnTo>
                    <a:pt x="712" y="1228"/>
                  </a:lnTo>
                  <a:lnTo>
                    <a:pt x="716" y="1242"/>
                  </a:lnTo>
                  <a:lnTo>
                    <a:pt x="720" y="1260"/>
                  </a:lnTo>
                  <a:lnTo>
                    <a:pt x="720" y="1276"/>
                  </a:lnTo>
                  <a:lnTo>
                    <a:pt x="718" y="1302"/>
                  </a:lnTo>
                  <a:lnTo>
                    <a:pt x="712" y="1328"/>
                  </a:lnTo>
                  <a:lnTo>
                    <a:pt x="1112" y="1328"/>
                  </a:lnTo>
                  <a:lnTo>
                    <a:pt x="1112" y="862"/>
                  </a:lnTo>
                  <a:lnTo>
                    <a:pt x="1142" y="880"/>
                  </a:lnTo>
                  <a:lnTo>
                    <a:pt x="1156" y="886"/>
                  </a:lnTo>
                  <a:lnTo>
                    <a:pt x="1172" y="892"/>
                  </a:lnTo>
                  <a:lnTo>
                    <a:pt x="1188" y="894"/>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188" y="650"/>
                  </a:lnTo>
                  <a:lnTo>
                    <a:pt x="1172" y="652"/>
                  </a:lnTo>
                  <a:lnTo>
                    <a:pt x="1156" y="658"/>
                  </a:lnTo>
                  <a:lnTo>
                    <a:pt x="1142" y="664"/>
                  </a:lnTo>
                  <a:lnTo>
                    <a:pt x="1112" y="682"/>
                  </a:lnTo>
                  <a:lnTo>
                    <a:pt x="1112" y="216"/>
                  </a:lnTo>
                  <a:lnTo>
                    <a:pt x="646" y="216"/>
                  </a:lnTo>
                  <a:lnTo>
                    <a:pt x="664" y="186"/>
                  </a:lnTo>
                  <a:lnTo>
                    <a:pt x="670" y="172"/>
                  </a:lnTo>
                  <a:lnTo>
                    <a:pt x="676" y="156"/>
                  </a:lnTo>
                  <a:lnTo>
                    <a:pt x="678" y="140"/>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4" y="140"/>
                  </a:lnTo>
                  <a:lnTo>
                    <a:pt x="436" y="156"/>
                  </a:lnTo>
                  <a:lnTo>
                    <a:pt x="442" y="172"/>
                  </a:lnTo>
                  <a:lnTo>
                    <a:pt x="448" y="186"/>
                  </a:lnTo>
                  <a:lnTo>
                    <a:pt x="466" y="216"/>
                  </a:lnTo>
                  <a:lnTo>
                    <a:pt x="432" y="216"/>
                  </a:lnTo>
                  <a:lnTo>
                    <a:pt x="0" y="216"/>
                  </a:lnTo>
                  <a:lnTo>
                    <a:pt x="0" y="1328"/>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87" name="Text Box 19"/>
            <p:cNvSpPr>
              <a:spLocks noChangeArrowheads="1"/>
            </p:cNvSpPr>
            <p:nvPr/>
          </p:nvSpPr>
          <p:spPr bwMode="auto">
            <a:xfrm>
              <a:off x="241181" y="766987"/>
              <a:ext cx="800219" cy="276999"/>
            </a:xfrm>
            <a:prstGeom prst="rect">
              <a:avLst/>
            </a:prstGeom>
            <a:solidFill>
              <a:srgbClr val="474747">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grpSp>
        <p:nvGrpSpPr>
          <p:cNvPr id="28690" name="组合 17"/>
          <p:cNvGrpSpPr>
            <a:grpSpLocks/>
          </p:cNvGrpSpPr>
          <p:nvPr/>
        </p:nvGrpSpPr>
        <p:grpSpPr bwMode="auto">
          <a:xfrm>
            <a:off x="4824413" y="842963"/>
            <a:ext cx="1317625" cy="1317625"/>
            <a:chOff x="0" y="0"/>
            <a:chExt cx="1317625" cy="1317625"/>
          </a:xfrm>
        </p:grpSpPr>
        <p:sp>
          <p:nvSpPr>
            <p:cNvPr id="27684" name="Freeform 7"/>
            <p:cNvSpPr>
              <a:spLocks noChangeArrowheads="1"/>
            </p:cNvSpPr>
            <p:nvPr/>
          </p:nvSpPr>
          <p:spPr bwMode="auto">
            <a:xfrm>
              <a:off x="0" y="0"/>
              <a:ext cx="1317625" cy="1317625"/>
            </a:xfrm>
            <a:custGeom>
              <a:avLst/>
              <a:gdLst>
                <a:gd name="T0" fmla="*/ 0 w 1112"/>
                <a:gd name="T1" fmla="*/ 0 h 1112"/>
                <a:gd name="T2" fmla="*/ 0 w 1112"/>
                <a:gd name="T3" fmla="*/ 561609218 h 1112"/>
                <a:gd name="T4" fmla="*/ 36504848 w 1112"/>
                <a:gd name="T5" fmla="*/ 553184476 h 1112"/>
                <a:gd name="T6" fmla="*/ 73009696 w 1112"/>
                <a:gd name="T7" fmla="*/ 550377413 h 1112"/>
                <a:gd name="T8" fmla="*/ 120746349 w 1112"/>
                <a:gd name="T9" fmla="*/ 555992723 h 1112"/>
                <a:gd name="T10" fmla="*/ 162866507 w 1112"/>
                <a:gd name="T11" fmla="*/ 567224528 h 1112"/>
                <a:gd name="T12" fmla="*/ 202179603 w 1112"/>
                <a:gd name="T13" fmla="*/ 589689324 h 1112"/>
                <a:gd name="T14" fmla="*/ 235876203 w 1112"/>
                <a:gd name="T15" fmla="*/ 617769429 h 1112"/>
                <a:gd name="T16" fmla="*/ 263956309 w 1112"/>
                <a:gd name="T17" fmla="*/ 651466030 h 1112"/>
                <a:gd name="T18" fmla="*/ 286421104 w 1112"/>
                <a:gd name="T19" fmla="*/ 690779125 h 1112"/>
                <a:gd name="T20" fmla="*/ 297652909 w 1112"/>
                <a:gd name="T21" fmla="*/ 732899283 h 1112"/>
                <a:gd name="T22" fmla="*/ 303269404 w 1112"/>
                <a:gd name="T23" fmla="*/ 780637122 h 1112"/>
                <a:gd name="T24" fmla="*/ 303269404 w 1112"/>
                <a:gd name="T25" fmla="*/ 803100732 h 1112"/>
                <a:gd name="T26" fmla="*/ 292036414 w 1112"/>
                <a:gd name="T27" fmla="*/ 848029138 h 1112"/>
                <a:gd name="T28" fmla="*/ 275188114 w 1112"/>
                <a:gd name="T29" fmla="*/ 890150481 h 1112"/>
                <a:gd name="T30" fmla="*/ 249916256 w 1112"/>
                <a:gd name="T31" fmla="*/ 926655329 h 1112"/>
                <a:gd name="T32" fmla="*/ 219027903 w 1112"/>
                <a:gd name="T33" fmla="*/ 957543682 h 1112"/>
                <a:gd name="T34" fmla="*/ 182523055 w 1112"/>
                <a:gd name="T35" fmla="*/ 982815540 h 1112"/>
                <a:gd name="T36" fmla="*/ 140401712 w 1112"/>
                <a:gd name="T37" fmla="*/ 999663840 h 1112"/>
                <a:gd name="T38" fmla="*/ 95473306 w 1112"/>
                <a:gd name="T39" fmla="*/ 1010895645 h 1112"/>
                <a:gd name="T40" fmla="*/ 73009696 w 1112"/>
                <a:gd name="T41" fmla="*/ 1010895645 h 1112"/>
                <a:gd name="T42" fmla="*/ 0 w 1112"/>
                <a:gd name="T43" fmla="*/ 999663840 h 1112"/>
                <a:gd name="T44" fmla="*/ 0 w 1112"/>
                <a:gd name="T45" fmla="*/ 1561273058 h 1112"/>
                <a:gd name="T46" fmla="*/ 561609218 w 1112"/>
                <a:gd name="T47" fmla="*/ 1561273058 h 1112"/>
                <a:gd name="T48" fmla="*/ 553184476 w 1112"/>
                <a:gd name="T49" fmla="*/ 1524768210 h 1112"/>
                <a:gd name="T50" fmla="*/ 550377413 w 1112"/>
                <a:gd name="T51" fmla="*/ 1488263362 h 1112"/>
                <a:gd name="T52" fmla="*/ 555992723 w 1112"/>
                <a:gd name="T53" fmla="*/ 1440526709 h 1112"/>
                <a:gd name="T54" fmla="*/ 567224528 w 1112"/>
                <a:gd name="T55" fmla="*/ 1398406551 h 1112"/>
                <a:gd name="T56" fmla="*/ 589689324 w 1112"/>
                <a:gd name="T57" fmla="*/ 1359093455 h 1112"/>
                <a:gd name="T58" fmla="*/ 617769429 w 1112"/>
                <a:gd name="T59" fmla="*/ 1325396855 h 1112"/>
                <a:gd name="T60" fmla="*/ 651466030 w 1112"/>
                <a:gd name="T61" fmla="*/ 1297316749 h 1112"/>
                <a:gd name="T62" fmla="*/ 690779125 w 1112"/>
                <a:gd name="T63" fmla="*/ 1274851954 h 1112"/>
                <a:gd name="T64" fmla="*/ 732899283 w 1112"/>
                <a:gd name="T65" fmla="*/ 1263620149 h 1112"/>
                <a:gd name="T66" fmla="*/ 780637122 w 1112"/>
                <a:gd name="T67" fmla="*/ 1258003654 h 1112"/>
                <a:gd name="T68" fmla="*/ 803100732 w 1112"/>
                <a:gd name="T69" fmla="*/ 1258003654 h 1112"/>
                <a:gd name="T70" fmla="*/ 848029138 w 1112"/>
                <a:gd name="T71" fmla="*/ 1269236644 h 1112"/>
                <a:gd name="T72" fmla="*/ 890150481 w 1112"/>
                <a:gd name="T73" fmla="*/ 1286084944 h 1112"/>
                <a:gd name="T74" fmla="*/ 926655329 w 1112"/>
                <a:gd name="T75" fmla="*/ 1311356802 h 1112"/>
                <a:gd name="T76" fmla="*/ 957543682 w 1112"/>
                <a:gd name="T77" fmla="*/ 1342245155 h 1112"/>
                <a:gd name="T78" fmla="*/ 982815540 w 1112"/>
                <a:gd name="T79" fmla="*/ 1378750003 h 1112"/>
                <a:gd name="T80" fmla="*/ 999663840 w 1112"/>
                <a:gd name="T81" fmla="*/ 1420871346 h 1112"/>
                <a:gd name="T82" fmla="*/ 1010895645 w 1112"/>
                <a:gd name="T83" fmla="*/ 1465799752 h 1112"/>
                <a:gd name="T84" fmla="*/ 1010895645 w 1112"/>
                <a:gd name="T85" fmla="*/ 1488263362 h 1112"/>
                <a:gd name="T86" fmla="*/ 999663840 w 1112"/>
                <a:gd name="T87" fmla="*/ 1561273058 h 1112"/>
                <a:gd name="T88" fmla="*/ 1561273058 w 1112"/>
                <a:gd name="T89" fmla="*/ 1561273058 h 11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112"/>
                <a:gd name="T136" fmla="*/ 0 h 1112"/>
                <a:gd name="T137" fmla="*/ 1112 w 1112"/>
                <a:gd name="T138" fmla="*/ 1112 h 11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112" h="1112">
                  <a:moveTo>
                    <a:pt x="1112" y="0"/>
                  </a:moveTo>
                  <a:lnTo>
                    <a:pt x="0" y="0"/>
                  </a:lnTo>
                  <a:lnTo>
                    <a:pt x="0" y="400"/>
                  </a:lnTo>
                  <a:lnTo>
                    <a:pt x="26" y="394"/>
                  </a:lnTo>
                  <a:lnTo>
                    <a:pt x="52" y="392"/>
                  </a:lnTo>
                  <a:lnTo>
                    <a:pt x="68" y="392"/>
                  </a:lnTo>
                  <a:lnTo>
                    <a:pt x="86" y="396"/>
                  </a:lnTo>
                  <a:lnTo>
                    <a:pt x="100" y="400"/>
                  </a:lnTo>
                  <a:lnTo>
                    <a:pt x="116" y="404"/>
                  </a:lnTo>
                  <a:lnTo>
                    <a:pt x="130" y="412"/>
                  </a:lnTo>
                  <a:lnTo>
                    <a:pt x="144" y="420"/>
                  </a:lnTo>
                  <a:lnTo>
                    <a:pt x="156" y="430"/>
                  </a:lnTo>
                  <a:lnTo>
                    <a:pt x="168" y="440"/>
                  </a:lnTo>
                  <a:lnTo>
                    <a:pt x="178" y="452"/>
                  </a:lnTo>
                  <a:lnTo>
                    <a:pt x="188" y="464"/>
                  </a:lnTo>
                  <a:lnTo>
                    <a:pt x="196" y="478"/>
                  </a:lnTo>
                  <a:lnTo>
                    <a:pt x="204" y="492"/>
                  </a:lnTo>
                  <a:lnTo>
                    <a:pt x="208" y="508"/>
                  </a:lnTo>
                  <a:lnTo>
                    <a:pt x="212" y="522"/>
                  </a:lnTo>
                  <a:lnTo>
                    <a:pt x="216" y="540"/>
                  </a:lnTo>
                  <a:lnTo>
                    <a:pt x="216" y="556"/>
                  </a:lnTo>
                  <a:lnTo>
                    <a:pt x="216" y="572"/>
                  </a:lnTo>
                  <a:lnTo>
                    <a:pt x="212" y="590"/>
                  </a:lnTo>
                  <a:lnTo>
                    <a:pt x="208" y="604"/>
                  </a:lnTo>
                  <a:lnTo>
                    <a:pt x="204" y="620"/>
                  </a:lnTo>
                  <a:lnTo>
                    <a:pt x="196" y="634"/>
                  </a:lnTo>
                  <a:lnTo>
                    <a:pt x="188" y="648"/>
                  </a:lnTo>
                  <a:lnTo>
                    <a:pt x="178" y="660"/>
                  </a:lnTo>
                  <a:lnTo>
                    <a:pt x="168" y="672"/>
                  </a:lnTo>
                  <a:lnTo>
                    <a:pt x="156" y="682"/>
                  </a:lnTo>
                  <a:lnTo>
                    <a:pt x="144" y="692"/>
                  </a:lnTo>
                  <a:lnTo>
                    <a:pt x="130" y="700"/>
                  </a:lnTo>
                  <a:lnTo>
                    <a:pt x="116" y="708"/>
                  </a:lnTo>
                  <a:lnTo>
                    <a:pt x="100" y="712"/>
                  </a:lnTo>
                  <a:lnTo>
                    <a:pt x="86" y="716"/>
                  </a:lnTo>
                  <a:lnTo>
                    <a:pt x="68" y="720"/>
                  </a:lnTo>
                  <a:lnTo>
                    <a:pt x="52" y="720"/>
                  </a:lnTo>
                  <a:lnTo>
                    <a:pt x="26" y="718"/>
                  </a:lnTo>
                  <a:lnTo>
                    <a:pt x="0" y="712"/>
                  </a:lnTo>
                  <a:lnTo>
                    <a:pt x="0" y="1112"/>
                  </a:lnTo>
                  <a:lnTo>
                    <a:pt x="400" y="1112"/>
                  </a:lnTo>
                  <a:lnTo>
                    <a:pt x="394" y="1086"/>
                  </a:lnTo>
                  <a:lnTo>
                    <a:pt x="392" y="1060"/>
                  </a:lnTo>
                  <a:lnTo>
                    <a:pt x="392" y="1044"/>
                  </a:lnTo>
                  <a:lnTo>
                    <a:pt x="396" y="1026"/>
                  </a:lnTo>
                  <a:lnTo>
                    <a:pt x="400" y="1012"/>
                  </a:lnTo>
                  <a:lnTo>
                    <a:pt x="404" y="996"/>
                  </a:lnTo>
                  <a:lnTo>
                    <a:pt x="412" y="982"/>
                  </a:lnTo>
                  <a:lnTo>
                    <a:pt x="420" y="968"/>
                  </a:lnTo>
                  <a:lnTo>
                    <a:pt x="430" y="956"/>
                  </a:lnTo>
                  <a:lnTo>
                    <a:pt x="440" y="944"/>
                  </a:lnTo>
                  <a:lnTo>
                    <a:pt x="452" y="934"/>
                  </a:lnTo>
                  <a:lnTo>
                    <a:pt x="464" y="924"/>
                  </a:lnTo>
                  <a:lnTo>
                    <a:pt x="478" y="916"/>
                  </a:lnTo>
                  <a:lnTo>
                    <a:pt x="492" y="908"/>
                  </a:lnTo>
                  <a:lnTo>
                    <a:pt x="508" y="904"/>
                  </a:lnTo>
                  <a:lnTo>
                    <a:pt x="522" y="900"/>
                  </a:lnTo>
                  <a:lnTo>
                    <a:pt x="540" y="896"/>
                  </a:lnTo>
                  <a:lnTo>
                    <a:pt x="556" y="896"/>
                  </a:lnTo>
                  <a:lnTo>
                    <a:pt x="572" y="896"/>
                  </a:lnTo>
                  <a:lnTo>
                    <a:pt x="590" y="900"/>
                  </a:lnTo>
                  <a:lnTo>
                    <a:pt x="604" y="904"/>
                  </a:lnTo>
                  <a:lnTo>
                    <a:pt x="620" y="908"/>
                  </a:lnTo>
                  <a:lnTo>
                    <a:pt x="634" y="916"/>
                  </a:lnTo>
                  <a:lnTo>
                    <a:pt x="648" y="924"/>
                  </a:lnTo>
                  <a:lnTo>
                    <a:pt x="660" y="934"/>
                  </a:lnTo>
                  <a:lnTo>
                    <a:pt x="672" y="944"/>
                  </a:lnTo>
                  <a:lnTo>
                    <a:pt x="682" y="956"/>
                  </a:lnTo>
                  <a:lnTo>
                    <a:pt x="692" y="968"/>
                  </a:lnTo>
                  <a:lnTo>
                    <a:pt x="700" y="982"/>
                  </a:lnTo>
                  <a:lnTo>
                    <a:pt x="708" y="996"/>
                  </a:lnTo>
                  <a:lnTo>
                    <a:pt x="712" y="1012"/>
                  </a:lnTo>
                  <a:lnTo>
                    <a:pt x="716" y="1026"/>
                  </a:lnTo>
                  <a:lnTo>
                    <a:pt x="720" y="1044"/>
                  </a:lnTo>
                  <a:lnTo>
                    <a:pt x="720" y="1060"/>
                  </a:lnTo>
                  <a:lnTo>
                    <a:pt x="718" y="1086"/>
                  </a:lnTo>
                  <a:lnTo>
                    <a:pt x="712" y="1112"/>
                  </a:lnTo>
                  <a:lnTo>
                    <a:pt x="1112" y="1112"/>
                  </a:lnTo>
                  <a:lnTo>
                    <a:pt x="1112" y="0"/>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85" name="Text Box 20"/>
            <p:cNvSpPr>
              <a:spLocks noChangeArrowheads="1"/>
            </p:cNvSpPr>
            <p:nvPr/>
          </p:nvSpPr>
          <p:spPr bwMode="auto">
            <a:xfrm>
              <a:off x="278060" y="516435"/>
              <a:ext cx="800219" cy="276999"/>
            </a:xfrm>
            <a:prstGeom prst="rect">
              <a:avLst/>
            </a:prstGeom>
            <a:solidFill>
              <a:srgbClr val="474747">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grpSp>
        <p:nvGrpSpPr>
          <p:cNvPr id="28693" name="组合 20"/>
          <p:cNvGrpSpPr>
            <a:grpSpLocks/>
          </p:cNvGrpSpPr>
          <p:nvPr/>
        </p:nvGrpSpPr>
        <p:grpSpPr bwMode="auto">
          <a:xfrm>
            <a:off x="2087563" y="842963"/>
            <a:ext cx="1573212" cy="1317625"/>
            <a:chOff x="0" y="0"/>
            <a:chExt cx="1573212" cy="1317625"/>
          </a:xfrm>
        </p:grpSpPr>
        <p:sp>
          <p:nvSpPr>
            <p:cNvPr id="27682" name="Freeform 11"/>
            <p:cNvSpPr>
              <a:spLocks noChangeArrowheads="1"/>
            </p:cNvSpPr>
            <p:nvPr/>
          </p:nvSpPr>
          <p:spPr bwMode="auto">
            <a:xfrm>
              <a:off x="0" y="0"/>
              <a:ext cx="1573212" cy="1317625"/>
            </a:xfrm>
            <a:custGeom>
              <a:avLst/>
              <a:gdLst>
                <a:gd name="T0" fmla="*/ 0 w 1328"/>
                <a:gd name="T1" fmla="*/ 561609218 h 1112"/>
                <a:gd name="T2" fmla="*/ 72976661 w 1328"/>
                <a:gd name="T3" fmla="*/ 550377413 h 1112"/>
                <a:gd name="T4" fmla="*/ 120691897 w 1328"/>
                <a:gd name="T5" fmla="*/ 555992723 h 1112"/>
                <a:gd name="T6" fmla="*/ 182440468 w 1328"/>
                <a:gd name="T7" fmla="*/ 578457519 h 1112"/>
                <a:gd name="T8" fmla="*/ 235769748 w 1328"/>
                <a:gd name="T9" fmla="*/ 617769429 h 1112"/>
                <a:gd name="T10" fmla="*/ 275064509 w 1328"/>
                <a:gd name="T11" fmla="*/ 671122577 h 1112"/>
                <a:gd name="T12" fmla="*/ 297518319 w 1328"/>
                <a:gd name="T13" fmla="*/ 732899283 h 1112"/>
                <a:gd name="T14" fmla="*/ 303132364 w 1328"/>
                <a:gd name="T15" fmla="*/ 780637122 h 1112"/>
                <a:gd name="T16" fmla="*/ 291905459 w 1328"/>
                <a:gd name="T17" fmla="*/ 848029138 h 1112"/>
                <a:gd name="T18" fmla="*/ 263837603 w 1328"/>
                <a:gd name="T19" fmla="*/ 909807028 h 1112"/>
                <a:gd name="T20" fmla="*/ 218928798 w 1328"/>
                <a:gd name="T21" fmla="*/ 957543682 h 1112"/>
                <a:gd name="T22" fmla="*/ 162793087 w 1328"/>
                <a:gd name="T23" fmla="*/ 994048530 h 1112"/>
                <a:gd name="T24" fmla="*/ 95430471 w 1328"/>
                <a:gd name="T25" fmla="*/ 1010895645 h 1112"/>
                <a:gd name="T26" fmla="*/ 36488330 w 1328"/>
                <a:gd name="T27" fmla="*/ 1008088582 h 1112"/>
                <a:gd name="T28" fmla="*/ 0 w 1328"/>
                <a:gd name="T29" fmla="*/ 1561273058 h 1112"/>
                <a:gd name="T30" fmla="*/ 561355923 w 1328"/>
                <a:gd name="T31" fmla="*/ 1561273058 h 1112"/>
                <a:gd name="T32" fmla="*/ 550129017 w 1328"/>
                <a:gd name="T33" fmla="*/ 1488263362 h 1112"/>
                <a:gd name="T34" fmla="*/ 561355923 w 1328"/>
                <a:gd name="T35" fmla="*/ 1420871346 h 1112"/>
                <a:gd name="T36" fmla="*/ 589423778 w 1328"/>
                <a:gd name="T37" fmla="*/ 1359093455 h 1112"/>
                <a:gd name="T38" fmla="*/ 634332583 w 1328"/>
                <a:gd name="T39" fmla="*/ 1311356802 h 1112"/>
                <a:gd name="T40" fmla="*/ 690468294 w 1328"/>
                <a:gd name="T41" fmla="*/ 1274851954 h 1112"/>
                <a:gd name="T42" fmla="*/ 757830910 w 1328"/>
                <a:gd name="T43" fmla="*/ 1258003654 h 1112"/>
                <a:gd name="T44" fmla="*/ 802738531 w 1328"/>
                <a:gd name="T45" fmla="*/ 1258003654 h 1112"/>
                <a:gd name="T46" fmla="*/ 870102331 w 1328"/>
                <a:gd name="T47" fmla="*/ 1274851954 h 1112"/>
                <a:gd name="T48" fmla="*/ 926236858 w 1328"/>
                <a:gd name="T49" fmla="*/ 1311356802 h 1112"/>
                <a:gd name="T50" fmla="*/ 971145663 w 1328"/>
                <a:gd name="T51" fmla="*/ 1359093455 h 1112"/>
                <a:gd name="T52" fmla="*/ 999213518 w 1328"/>
                <a:gd name="T53" fmla="*/ 1420871346 h 1112"/>
                <a:gd name="T54" fmla="*/ 1010440424 w 1328"/>
                <a:gd name="T55" fmla="*/ 1488263362 h 1112"/>
                <a:gd name="T56" fmla="*/ 999213518 w 1328"/>
                <a:gd name="T57" fmla="*/ 1561273058 h 1112"/>
                <a:gd name="T58" fmla="*/ 1560569441 w 1328"/>
                <a:gd name="T59" fmla="*/ 1561273058 h 1112"/>
                <a:gd name="T60" fmla="*/ 1602671816 w 1328"/>
                <a:gd name="T61" fmla="*/ 932270639 h 1112"/>
                <a:gd name="T62" fmla="*/ 1667226817 w 1328"/>
                <a:gd name="T63" fmla="*/ 951927187 h 1112"/>
                <a:gd name="T64" fmla="*/ 1706521578 w 1328"/>
                <a:gd name="T65" fmla="*/ 954735434 h 1112"/>
                <a:gd name="T66" fmla="*/ 1757044428 w 1328"/>
                <a:gd name="T67" fmla="*/ 940695381 h 1112"/>
                <a:gd name="T68" fmla="*/ 1832827519 w 1328"/>
                <a:gd name="T69" fmla="*/ 878918675 h 1112"/>
                <a:gd name="T70" fmla="*/ 1860895375 w 1328"/>
                <a:gd name="T71" fmla="*/ 814332537 h 1112"/>
                <a:gd name="T72" fmla="*/ 1863701805 w 1328"/>
                <a:gd name="T73" fmla="*/ 780637122 h 1112"/>
                <a:gd name="T74" fmla="*/ 1855281330 w 1328"/>
                <a:gd name="T75" fmla="*/ 730092221 h 1112"/>
                <a:gd name="T76" fmla="*/ 1813180139 w 1328"/>
                <a:gd name="T77" fmla="*/ 657082525 h 1112"/>
                <a:gd name="T78" fmla="*/ 1740203478 w 1328"/>
                <a:gd name="T79" fmla="*/ 614962367 h 1112"/>
                <a:gd name="T80" fmla="*/ 1689681812 w 1328"/>
                <a:gd name="T81" fmla="*/ 606537624 h 1112"/>
                <a:gd name="T82" fmla="*/ 1644773007 w 1328"/>
                <a:gd name="T83" fmla="*/ 612154119 h 1112"/>
                <a:gd name="T84" fmla="*/ 1560569441 w 1328"/>
                <a:gd name="T85" fmla="*/ 654274277 h 1112"/>
                <a:gd name="T86" fmla="*/ 0 w 1328"/>
                <a:gd name="T87" fmla="*/ 0 h 1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28"/>
                <a:gd name="T133" fmla="*/ 0 h 1112"/>
                <a:gd name="T134" fmla="*/ 1328 w 1328"/>
                <a:gd name="T135" fmla="*/ 1112 h 1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28" h="1112">
                  <a:moveTo>
                    <a:pt x="0" y="0"/>
                  </a:moveTo>
                  <a:lnTo>
                    <a:pt x="0" y="0"/>
                  </a:lnTo>
                  <a:lnTo>
                    <a:pt x="0" y="400"/>
                  </a:lnTo>
                  <a:lnTo>
                    <a:pt x="26" y="394"/>
                  </a:lnTo>
                  <a:lnTo>
                    <a:pt x="52" y="392"/>
                  </a:lnTo>
                  <a:lnTo>
                    <a:pt x="68" y="392"/>
                  </a:lnTo>
                  <a:lnTo>
                    <a:pt x="86" y="396"/>
                  </a:lnTo>
                  <a:lnTo>
                    <a:pt x="100" y="400"/>
                  </a:lnTo>
                  <a:lnTo>
                    <a:pt x="116" y="404"/>
                  </a:lnTo>
                  <a:lnTo>
                    <a:pt x="130" y="412"/>
                  </a:lnTo>
                  <a:lnTo>
                    <a:pt x="144" y="420"/>
                  </a:lnTo>
                  <a:lnTo>
                    <a:pt x="156" y="430"/>
                  </a:lnTo>
                  <a:lnTo>
                    <a:pt x="168" y="440"/>
                  </a:lnTo>
                  <a:lnTo>
                    <a:pt x="178" y="452"/>
                  </a:lnTo>
                  <a:lnTo>
                    <a:pt x="188" y="464"/>
                  </a:lnTo>
                  <a:lnTo>
                    <a:pt x="196" y="478"/>
                  </a:lnTo>
                  <a:lnTo>
                    <a:pt x="204" y="492"/>
                  </a:lnTo>
                  <a:lnTo>
                    <a:pt x="208" y="508"/>
                  </a:lnTo>
                  <a:lnTo>
                    <a:pt x="212" y="522"/>
                  </a:lnTo>
                  <a:lnTo>
                    <a:pt x="216" y="540"/>
                  </a:lnTo>
                  <a:lnTo>
                    <a:pt x="216" y="556"/>
                  </a:lnTo>
                  <a:lnTo>
                    <a:pt x="216" y="572"/>
                  </a:lnTo>
                  <a:lnTo>
                    <a:pt x="212" y="590"/>
                  </a:lnTo>
                  <a:lnTo>
                    <a:pt x="208" y="604"/>
                  </a:lnTo>
                  <a:lnTo>
                    <a:pt x="204" y="620"/>
                  </a:lnTo>
                  <a:lnTo>
                    <a:pt x="196" y="634"/>
                  </a:lnTo>
                  <a:lnTo>
                    <a:pt x="188" y="648"/>
                  </a:lnTo>
                  <a:lnTo>
                    <a:pt x="178" y="660"/>
                  </a:lnTo>
                  <a:lnTo>
                    <a:pt x="168" y="672"/>
                  </a:lnTo>
                  <a:lnTo>
                    <a:pt x="156" y="682"/>
                  </a:lnTo>
                  <a:lnTo>
                    <a:pt x="144" y="692"/>
                  </a:lnTo>
                  <a:lnTo>
                    <a:pt x="130" y="700"/>
                  </a:lnTo>
                  <a:lnTo>
                    <a:pt x="116" y="708"/>
                  </a:lnTo>
                  <a:lnTo>
                    <a:pt x="100" y="712"/>
                  </a:lnTo>
                  <a:lnTo>
                    <a:pt x="86" y="716"/>
                  </a:lnTo>
                  <a:lnTo>
                    <a:pt x="68" y="720"/>
                  </a:lnTo>
                  <a:lnTo>
                    <a:pt x="52" y="720"/>
                  </a:lnTo>
                  <a:lnTo>
                    <a:pt x="26" y="718"/>
                  </a:lnTo>
                  <a:lnTo>
                    <a:pt x="0" y="712"/>
                  </a:lnTo>
                  <a:lnTo>
                    <a:pt x="0" y="1112"/>
                  </a:lnTo>
                  <a:lnTo>
                    <a:pt x="400" y="1112"/>
                  </a:lnTo>
                  <a:lnTo>
                    <a:pt x="394" y="1086"/>
                  </a:lnTo>
                  <a:lnTo>
                    <a:pt x="392" y="1060"/>
                  </a:lnTo>
                  <a:lnTo>
                    <a:pt x="392" y="1044"/>
                  </a:lnTo>
                  <a:lnTo>
                    <a:pt x="396" y="1026"/>
                  </a:lnTo>
                  <a:lnTo>
                    <a:pt x="400" y="1012"/>
                  </a:lnTo>
                  <a:lnTo>
                    <a:pt x="404" y="996"/>
                  </a:lnTo>
                  <a:lnTo>
                    <a:pt x="412" y="982"/>
                  </a:lnTo>
                  <a:lnTo>
                    <a:pt x="420" y="968"/>
                  </a:lnTo>
                  <a:lnTo>
                    <a:pt x="430" y="956"/>
                  </a:lnTo>
                  <a:lnTo>
                    <a:pt x="440" y="944"/>
                  </a:lnTo>
                  <a:lnTo>
                    <a:pt x="452" y="934"/>
                  </a:lnTo>
                  <a:lnTo>
                    <a:pt x="464" y="924"/>
                  </a:lnTo>
                  <a:lnTo>
                    <a:pt x="478" y="916"/>
                  </a:lnTo>
                  <a:lnTo>
                    <a:pt x="492" y="908"/>
                  </a:lnTo>
                  <a:lnTo>
                    <a:pt x="508" y="904"/>
                  </a:lnTo>
                  <a:lnTo>
                    <a:pt x="522" y="900"/>
                  </a:lnTo>
                  <a:lnTo>
                    <a:pt x="540" y="896"/>
                  </a:lnTo>
                  <a:lnTo>
                    <a:pt x="556" y="896"/>
                  </a:lnTo>
                  <a:lnTo>
                    <a:pt x="572" y="896"/>
                  </a:lnTo>
                  <a:lnTo>
                    <a:pt x="590" y="900"/>
                  </a:lnTo>
                  <a:lnTo>
                    <a:pt x="604" y="904"/>
                  </a:lnTo>
                  <a:lnTo>
                    <a:pt x="620" y="908"/>
                  </a:lnTo>
                  <a:lnTo>
                    <a:pt x="634" y="916"/>
                  </a:lnTo>
                  <a:lnTo>
                    <a:pt x="648" y="924"/>
                  </a:lnTo>
                  <a:lnTo>
                    <a:pt x="660" y="934"/>
                  </a:lnTo>
                  <a:lnTo>
                    <a:pt x="672" y="944"/>
                  </a:lnTo>
                  <a:lnTo>
                    <a:pt x="682" y="956"/>
                  </a:lnTo>
                  <a:lnTo>
                    <a:pt x="692" y="968"/>
                  </a:lnTo>
                  <a:lnTo>
                    <a:pt x="700" y="982"/>
                  </a:lnTo>
                  <a:lnTo>
                    <a:pt x="708" y="996"/>
                  </a:lnTo>
                  <a:lnTo>
                    <a:pt x="712" y="1012"/>
                  </a:lnTo>
                  <a:lnTo>
                    <a:pt x="716" y="1026"/>
                  </a:lnTo>
                  <a:lnTo>
                    <a:pt x="720" y="1044"/>
                  </a:lnTo>
                  <a:lnTo>
                    <a:pt x="720" y="1060"/>
                  </a:lnTo>
                  <a:lnTo>
                    <a:pt x="718" y="1086"/>
                  </a:lnTo>
                  <a:lnTo>
                    <a:pt x="712" y="1112"/>
                  </a:lnTo>
                  <a:lnTo>
                    <a:pt x="1112" y="1112"/>
                  </a:lnTo>
                  <a:lnTo>
                    <a:pt x="1112" y="646"/>
                  </a:lnTo>
                  <a:lnTo>
                    <a:pt x="1142" y="664"/>
                  </a:lnTo>
                  <a:lnTo>
                    <a:pt x="1156" y="670"/>
                  </a:lnTo>
                  <a:lnTo>
                    <a:pt x="1172" y="676"/>
                  </a:lnTo>
                  <a:lnTo>
                    <a:pt x="1188" y="678"/>
                  </a:lnTo>
                  <a:lnTo>
                    <a:pt x="1204" y="680"/>
                  </a:lnTo>
                  <a:lnTo>
                    <a:pt x="1216" y="680"/>
                  </a:lnTo>
                  <a:lnTo>
                    <a:pt x="1228" y="678"/>
                  </a:lnTo>
                  <a:lnTo>
                    <a:pt x="1240" y="674"/>
                  </a:lnTo>
                  <a:lnTo>
                    <a:pt x="1252" y="670"/>
                  </a:lnTo>
                  <a:lnTo>
                    <a:pt x="1274" y="658"/>
                  </a:lnTo>
                  <a:lnTo>
                    <a:pt x="1292" y="644"/>
                  </a:lnTo>
                  <a:lnTo>
                    <a:pt x="1306" y="626"/>
                  </a:lnTo>
                  <a:lnTo>
                    <a:pt x="1318" y="604"/>
                  </a:lnTo>
                  <a:lnTo>
                    <a:pt x="1322" y="592"/>
                  </a:lnTo>
                  <a:lnTo>
                    <a:pt x="1326" y="580"/>
                  </a:lnTo>
                  <a:lnTo>
                    <a:pt x="1328" y="568"/>
                  </a:lnTo>
                  <a:lnTo>
                    <a:pt x="1328" y="556"/>
                  </a:lnTo>
                  <a:lnTo>
                    <a:pt x="1328" y="544"/>
                  </a:lnTo>
                  <a:lnTo>
                    <a:pt x="1326" y="532"/>
                  </a:lnTo>
                  <a:lnTo>
                    <a:pt x="1322" y="520"/>
                  </a:lnTo>
                  <a:lnTo>
                    <a:pt x="1318" y="508"/>
                  </a:lnTo>
                  <a:lnTo>
                    <a:pt x="1306" y="486"/>
                  </a:lnTo>
                  <a:lnTo>
                    <a:pt x="1292" y="468"/>
                  </a:lnTo>
                  <a:lnTo>
                    <a:pt x="1274" y="454"/>
                  </a:lnTo>
                  <a:lnTo>
                    <a:pt x="1252" y="442"/>
                  </a:lnTo>
                  <a:lnTo>
                    <a:pt x="1240" y="438"/>
                  </a:lnTo>
                  <a:lnTo>
                    <a:pt x="1228" y="434"/>
                  </a:lnTo>
                  <a:lnTo>
                    <a:pt x="1216" y="432"/>
                  </a:lnTo>
                  <a:lnTo>
                    <a:pt x="1204" y="432"/>
                  </a:lnTo>
                  <a:lnTo>
                    <a:pt x="1188" y="434"/>
                  </a:lnTo>
                  <a:lnTo>
                    <a:pt x="1172" y="436"/>
                  </a:lnTo>
                  <a:lnTo>
                    <a:pt x="1156" y="442"/>
                  </a:lnTo>
                  <a:lnTo>
                    <a:pt x="1142" y="448"/>
                  </a:lnTo>
                  <a:lnTo>
                    <a:pt x="1112" y="466"/>
                  </a:lnTo>
                  <a:lnTo>
                    <a:pt x="1112" y="0"/>
                  </a:lnTo>
                  <a:lnTo>
                    <a:pt x="0" y="0"/>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83" name="Text Box 21"/>
            <p:cNvSpPr>
              <a:spLocks noChangeArrowheads="1"/>
            </p:cNvSpPr>
            <p:nvPr/>
          </p:nvSpPr>
          <p:spPr bwMode="auto">
            <a:xfrm>
              <a:off x="278606" y="527468"/>
              <a:ext cx="800219" cy="276999"/>
            </a:xfrm>
            <a:prstGeom prst="rect">
              <a:avLst/>
            </a:prstGeom>
            <a:solidFill>
              <a:srgbClr val="474747">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grpSp>
        <p:nvGrpSpPr>
          <p:cNvPr id="28696" name="组合 23"/>
          <p:cNvGrpSpPr>
            <a:grpSpLocks/>
          </p:cNvGrpSpPr>
          <p:nvPr/>
        </p:nvGrpSpPr>
        <p:grpSpPr bwMode="auto">
          <a:xfrm>
            <a:off x="3459163" y="842963"/>
            <a:ext cx="1573212" cy="1317625"/>
            <a:chOff x="0" y="0"/>
            <a:chExt cx="1573212" cy="1317625"/>
          </a:xfrm>
        </p:grpSpPr>
        <p:sp>
          <p:nvSpPr>
            <p:cNvPr id="27680" name="Freeform 15"/>
            <p:cNvSpPr>
              <a:spLocks noChangeArrowheads="1"/>
            </p:cNvSpPr>
            <p:nvPr/>
          </p:nvSpPr>
          <p:spPr bwMode="auto">
            <a:xfrm>
              <a:off x="0" y="0"/>
              <a:ext cx="1573212" cy="1317625"/>
            </a:xfrm>
            <a:custGeom>
              <a:avLst/>
              <a:gdLst>
                <a:gd name="T0" fmla="*/ 0 w 1328"/>
                <a:gd name="T1" fmla="*/ 561609218 h 1112"/>
                <a:gd name="T2" fmla="*/ 72976661 w 1328"/>
                <a:gd name="T3" fmla="*/ 550377413 h 1112"/>
                <a:gd name="T4" fmla="*/ 120691897 w 1328"/>
                <a:gd name="T5" fmla="*/ 555992723 h 1112"/>
                <a:gd name="T6" fmla="*/ 182440468 w 1328"/>
                <a:gd name="T7" fmla="*/ 578457519 h 1112"/>
                <a:gd name="T8" fmla="*/ 235769748 w 1328"/>
                <a:gd name="T9" fmla="*/ 617769429 h 1112"/>
                <a:gd name="T10" fmla="*/ 275064509 w 1328"/>
                <a:gd name="T11" fmla="*/ 671122577 h 1112"/>
                <a:gd name="T12" fmla="*/ 297518319 w 1328"/>
                <a:gd name="T13" fmla="*/ 732899283 h 1112"/>
                <a:gd name="T14" fmla="*/ 303132364 w 1328"/>
                <a:gd name="T15" fmla="*/ 780637122 h 1112"/>
                <a:gd name="T16" fmla="*/ 291905459 w 1328"/>
                <a:gd name="T17" fmla="*/ 848029138 h 1112"/>
                <a:gd name="T18" fmla="*/ 263837603 w 1328"/>
                <a:gd name="T19" fmla="*/ 909807028 h 1112"/>
                <a:gd name="T20" fmla="*/ 218928798 w 1328"/>
                <a:gd name="T21" fmla="*/ 957543682 h 1112"/>
                <a:gd name="T22" fmla="*/ 162793087 w 1328"/>
                <a:gd name="T23" fmla="*/ 994048530 h 1112"/>
                <a:gd name="T24" fmla="*/ 95430471 w 1328"/>
                <a:gd name="T25" fmla="*/ 1010895645 h 1112"/>
                <a:gd name="T26" fmla="*/ 36488330 w 1328"/>
                <a:gd name="T27" fmla="*/ 1008088582 h 1112"/>
                <a:gd name="T28" fmla="*/ 0 w 1328"/>
                <a:gd name="T29" fmla="*/ 1561273058 h 1112"/>
                <a:gd name="T30" fmla="*/ 561355923 w 1328"/>
                <a:gd name="T31" fmla="*/ 1561273058 h 1112"/>
                <a:gd name="T32" fmla="*/ 550129017 w 1328"/>
                <a:gd name="T33" fmla="*/ 1488263362 h 1112"/>
                <a:gd name="T34" fmla="*/ 561355923 w 1328"/>
                <a:gd name="T35" fmla="*/ 1420871346 h 1112"/>
                <a:gd name="T36" fmla="*/ 589423778 w 1328"/>
                <a:gd name="T37" fmla="*/ 1359093455 h 1112"/>
                <a:gd name="T38" fmla="*/ 634332583 w 1328"/>
                <a:gd name="T39" fmla="*/ 1311356802 h 1112"/>
                <a:gd name="T40" fmla="*/ 690468294 w 1328"/>
                <a:gd name="T41" fmla="*/ 1274851954 h 1112"/>
                <a:gd name="T42" fmla="*/ 757830910 w 1328"/>
                <a:gd name="T43" fmla="*/ 1258003654 h 1112"/>
                <a:gd name="T44" fmla="*/ 802738531 w 1328"/>
                <a:gd name="T45" fmla="*/ 1258003654 h 1112"/>
                <a:gd name="T46" fmla="*/ 870102331 w 1328"/>
                <a:gd name="T47" fmla="*/ 1274851954 h 1112"/>
                <a:gd name="T48" fmla="*/ 926236858 w 1328"/>
                <a:gd name="T49" fmla="*/ 1311356802 h 1112"/>
                <a:gd name="T50" fmla="*/ 971145663 w 1328"/>
                <a:gd name="T51" fmla="*/ 1359093455 h 1112"/>
                <a:gd name="T52" fmla="*/ 999213518 w 1328"/>
                <a:gd name="T53" fmla="*/ 1420871346 h 1112"/>
                <a:gd name="T54" fmla="*/ 1010440424 w 1328"/>
                <a:gd name="T55" fmla="*/ 1488263362 h 1112"/>
                <a:gd name="T56" fmla="*/ 999213518 w 1328"/>
                <a:gd name="T57" fmla="*/ 1561273058 h 1112"/>
                <a:gd name="T58" fmla="*/ 1560569441 w 1328"/>
                <a:gd name="T59" fmla="*/ 1561273058 h 1112"/>
                <a:gd name="T60" fmla="*/ 1602671816 w 1328"/>
                <a:gd name="T61" fmla="*/ 932270639 h 1112"/>
                <a:gd name="T62" fmla="*/ 1667226817 w 1328"/>
                <a:gd name="T63" fmla="*/ 951927187 h 1112"/>
                <a:gd name="T64" fmla="*/ 1706521578 w 1328"/>
                <a:gd name="T65" fmla="*/ 954735434 h 1112"/>
                <a:gd name="T66" fmla="*/ 1757044428 w 1328"/>
                <a:gd name="T67" fmla="*/ 940695381 h 1112"/>
                <a:gd name="T68" fmla="*/ 1832827519 w 1328"/>
                <a:gd name="T69" fmla="*/ 878918675 h 1112"/>
                <a:gd name="T70" fmla="*/ 1860895375 w 1328"/>
                <a:gd name="T71" fmla="*/ 814332537 h 1112"/>
                <a:gd name="T72" fmla="*/ 1863701805 w 1328"/>
                <a:gd name="T73" fmla="*/ 780637122 h 1112"/>
                <a:gd name="T74" fmla="*/ 1855281330 w 1328"/>
                <a:gd name="T75" fmla="*/ 730092221 h 1112"/>
                <a:gd name="T76" fmla="*/ 1813180139 w 1328"/>
                <a:gd name="T77" fmla="*/ 657082525 h 1112"/>
                <a:gd name="T78" fmla="*/ 1740203478 w 1328"/>
                <a:gd name="T79" fmla="*/ 614962367 h 1112"/>
                <a:gd name="T80" fmla="*/ 1689681812 w 1328"/>
                <a:gd name="T81" fmla="*/ 606537624 h 1112"/>
                <a:gd name="T82" fmla="*/ 1644773007 w 1328"/>
                <a:gd name="T83" fmla="*/ 612154119 h 1112"/>
                <a:gd name="T84" fmla="*/ 1560569441 w 1328"/>
                <a:gd name="T85" fmla="*/ 654274277 h 1112"/>
                <a:gd name="T86" fmla="*/ 0 w 1328"/>
                <a:gd name="T87" fmla="*/ 0 h 1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28"/>
                <a:gd name="T133" fmla="*/ 0 h 1112"/>
                <a:gd name="T134" fmla="*/ 1328 w 1328"/>
                <a:gd name="T135" fmla="*/ 1112 h 1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28" h="1112">
                  <a:moveTo>
                    <a:pt x="0" y="0"/>
                  </a:moveTo>
                  <a:lnTo>
                    <a:pt x="0" y="0"/>
                  </a:lnTo>
                  <a:lnTo>
                    <a:pt x="0" y="400"/>
                  </a:lnTo>
                  <a:lnTo>
                    <a:pt x="26" y="394"/>
                  </a:lnTo>
                  <a:lnTo>
                    <a:pt x="52" y="392"/>
                  </a:lnTo>
                  <a:lnTo>
                    <a:pt x="68" y="392"/>
                  </a:lnTo>
                  <a:lnTo>
                    <a:pt x="86" y="396"/>
                  </a:lnTo>
                  <a:lnTo>
                    <a:pt x="100" y="400"/>
                  </a:lnTo>
                  <a:lnTo>
                    <a:pt x="116" y="404"/>
                  </a:lnTo>
                  <a:lnTo>
                    <a:pt x="130" y="412"/>
                  </a:lnTo>
                  <a:lnTo>
                    <a:pt x="144" y="420"/>
                  </a:lnTo>
                  <a:lnTo>
                    <a:pt x="156" y="430"/>
                  </a:lnTo>
                  <a:lnTo>
                    <a:pt x="168" y="440"/>
                  </a:lnTo>
                  <a:lnTo>
                    <a:pt x="178" y="452"/>
                  </a:lnTo>
                  <a:lnTo>
                    <a:pt x="188" y="464"/>
                  </a:lnTo>
                  <a:lnTo>
                    <a:pt x="196" y="478"/>
                  </a:lnTo>
                  <a:lnTo>
                    <a:pt x="204" y="492"/>
                  </a:lnTo>
                  <a:lnTo>
                    <a:pt x="208" y="508"/>
                  </a:lnTo>
                  <a:lnTo>
                    <a:pt x="212" y="522"/>
                  </a:lnTo>
                  <a:lnTo>
                    <a:pt x="216" y="540"/>
                  </a:lnTo>
                  <a:lnTo>
                    <a:pt x="216" y="556"/>
                  </a:lnTo>
                  <a:lnTo>
                    <a:pt x="216" y="572"/>
                  </a:lnTo>
                  <a:lnTo>
                    <a:pt x="212" y="590"/>
                  </a:lnTo>
                  <a:lnTo>
                    <a:pt x="208" y="604"/>
                  </a:lnTo>
                  <a:lnTo>
                    <a:pt x="204" y="620"/>
                  </a:lnTo>
                  <a:lnTo>
                    <a:pt x="196" y="634"/>
                  </a:lnTo>
                  <a:lnTo>
                    <a:pt x="188" y="648"/>
                  </a:lnTo>
                  <a:lnTo>
                    <a:pt x="178" y="660"/>
                  </a:lnTo>
                  <a:lnTo>
                    <a:pt x="168" y="672"/>
                  </a:lnTo>
                  <a:lnTo>
                    <a:pt x="156" y="682"/>
                  </a:lnTo>
                  <a:lnTo>
                    <a:pt x="144" y="692"/>
                  </a:lnTo>
                  <a:lnTo>
                    <a:pt x="130" y="700"/>
                  </a:lnTo>
                  <a:lnTo>
                    <a:pt x="116" y="708"/>
                  </a:lnTo>
                  <a:lnTo>
                    <a:pt x="100" y="712"/>
                  </a:lnTo>
                  <a:lnTo>
                    <a:pt x="86" y="716"/>
                  </a:lnTo>
                  <a:lnTo>
                    <a:pt x="68" y="720"/>
                  </a:lnTo>
                  <a:lnTo>
                    <a:pt x="52" y="720"/>
                  </a:lnTo>
                  <a:lnTo>
                    <a:pt x="26" y="718"/>
                  </a:lnTo>
                  <a:lnTo>
                    <a:pt x="0" y="712"/>
                  </a:lnTo>
                  <a:lnTo>
                    <a:pt x="0" y="1112"/>
                  </a:lnTo>
                  <a:lnTo>
                    <a:pt x="400" y="1112"/>
                  </a:lnTo>
                  <a:lnTo>
                    <a:pt x="394" y="1086"/>
                  </a:lnTo>
                  <a:lnTo>
                    <a:pt x="392" y="1060"/>
                  </a:lnTo>
                  <a:lnTo>
                    <a:pt x="392" y="1044"/>
                  </a:lnTo>
                  <a:lnTo>
                    <a:pt x="396" y="1026"/>
                  </a:lnTo>
                  <a:lnTo>
                    <a:pt x="400" y="1012"/>
                  </a:lnTo>
                  <a:lnTo>
                    <a:pt x="404" y="996"/>
                  </a:lnTo>
                  <a:lnTo>
                    <a:pt x="412" y="982"/>
                  </a:lnTo>
                  <a:lnTo>
                    <a:pt x="420" y="968"/>
                  </a:lnTo>
                  <a:lnTo>
                    <a:pt x="430" y="956"/>
                  </a:lnTo>
                  <a:lnTo>
                    <a:pt x="440" y="944"/>
                  </a:lnTo>
                  <a:lnTo>
                    <a:pt x="452" y="934"/>
                  </a:lnTo>
                  <a:lnTo>
                    <a:pt x="464" y="924"/>
                  </a:lnTo>
                  <a:lnTo>
                    <a:pt x="478" y="916"/>
                  </a:lnTo>
                  <a:lnTo>
                    <a:pt x="492" y="908"/>
                  </a:lnTo>
                  <a:lnTo>
                    <a:pt x="508" y="904"/>
                  </a:lnTo>
                  <a:lnTo>
                    <a:pt x="522" y="900"/>
                  </a:lnTo>
                  <a:lnTo>
                    <a:pt x="540" y="896"/>
                  </a:lnTo>
                  <a:lnTo>
                    <a:pt x="556" y="896"/>
                  </a:lnTo>
                  <a:lnTo>
                    <a:pt x="572" y="896"/>
                  </a:lnTo>
                  <a:lnTo>
                    <a:pt x="590" y="900"/>
                  </a:lnTo>
                  <a:lnTo>
                    <a:pt x="604" y="904"/>
                  </a:lnTo>
                  <a:lnTo>
                    <a:pt x="620" y="908"/>
                  </a:lnTo>
                  <a:lnTo>
                    <a:pt x="634" y="916"/>
                  </a:lnTo>
                  <a:lnTo>
                    <a:pt x="648" y="924"/>
                  </a:lnTo>
                  <a:lnTo>
                    <a:pt x="660" y="934"/>
                  </a:lnTo>
                  <a:lnTo>
                    <a:pt x="672" y="944"/>
                  </a:lnTo>
                  <a:lnTo>
                    <a:pt x="682" y="956"/>
                  </a:lnTo>
                  <a:lnTo>
                    <a:pt x="692" y="968"/>
                  </a:lnTo>
                  <a:lnTo>
                    <a:pt x="700" y="982"/>
                  </a:lnTo>
                  <a:lnTo>
                    <a:pt x="708" y="996"/>
                  </a:lnTo>
                  <a:lnTo>
                    <a:pt x="712" y="1012"/>
                  </a:lnTo>
                  <a:lnTo>
                    <a:pt x="716" y="1026"/>
                  </a:lnTo>
                  <a:lnTo>
                    <a:pt x="720" y="1044"/>
                  </a:lnTo>
                  <a:lnTo>
                    <a:pt x="720" y="1060"/>
                  </a:lnTo>
                  <a:lnTo>
                    <a:pt x="718" y="1086"/>
                  </a:lnTo>
                  <a:lnTo>
                    <a:pt x="712" y="1112"/>
                  </a:lnTo>
                  <a:lnTo>
                    <a:pt x="1112" y="1112"/>
                  </a:lnTo>
                  <a:lnTo>
                    <a:pt x="1112" y="646"/>
                  </a:lnTo>
                  <a:lnTo>
                    <a:pt x="1142" y="664"/>
                  </a:lnTo>
                  <a:lnTo>
                    <a:pt x="1156" y="670"/>
                  </a:lnTo>
                  <a:lnTo>
                    <a:pt x="1172" y="676"/>
                  </a:lnTo>
                  <a:lnTo>
                    <a:pt x="1188" y="678"/>
                  </a:lnTo>
                  <a:lnTo>
                    <a:pt x="1204" y="680"/>
                  </a:lnTo>
                  <a:lnTo>
                    <a:pt x="1216" y="680"/>
                  </a:lnTo>
                  <a:lnTo>
                    <a:pt x="1228" y="678"/>
                  </a:lnTo>
                  <a:lnTo>
                    <a:pt x="1240" y="674"/>
                  </a:lnTo>
                  <a:lnTo>
                    <a:pt x="1252" y="670"/>
                  </a:lnTo>
                  <a:lnTo>
                    <a:pt x="1274" y="658"/>
                  </a:lnTo>
                  <a:lnTo>
                    <a:pt x="1292" y="644"/>
                  </a:lnTo>
                  <a:lnTo>
                    <a:pt x="1306" y="626"/>
                  </a:lnTo>
                  <a:lnTo>
                    <a:pt x="1318" y="604"/>
                  </a:lnTo>
                  <a:lnTo>
                    <a:pt x="1322" y="592"/>
                  </a:lnTo>
                  <a:lnTo>
                    <a:pt x="1326" y="580"/>
                  </a:lnTo>
                  <a:lnTo>
                    <a:pt x="1328" y="568"/>
                  </a:lnTo>
                  <a:lnTo>
                    <a:pt x="1328" y="556"/>
                  </a:lnTo>
                  <a:lnTo>
                    <a:pt x="1328" y="544"/>
                  </a:lnTo>
                  <a:lnTo>
                    <a:pt x="1326" y="532"/>
                  </a:lnTo>
                  <a:lnTo>
                    <a:pt x="1322" y="520"/>
                  </a:lnTo>
                  <a:lnTo>
                    <a:pt x="1318" y="508"/>
                  </a:lnTo>
                  <a:lnTo>
                    <a:pt x="1306" y="486"/>
                  </a:lnTo>
                  <a:lnTo>
                    <a:pt x="1292" y="468"/>
                  </a:lnTo>
                  <a:lnTo>
                    <a:pt x="1274" y="454"/>
                  </a:lnTo>
                  <a:lnTo>
                    <a:pt x="1252" y="442"/>
                  </a:lnTo>
                  <a:lnTo>
                    <a:pt x="1240" y="438"/>
                  </a:lnTo>
                  <a:lnTo>
                    <a:pt x="1228" y="434"/>
                  </a:lnTo>
                  <a:lnTo>
                    <a:pt x="1216" y="432"/>
                  </a:lnTo>
                  <a:lnTo>
                    <a:pt x="1204" y="432"/>
                  </a:lnTo>
                  <a:lnTo>
                    <a:pt x="1188" y="434"/>
                  </a:lnTo>
                  <a:lnTo>
                    <a:pt x="1172" y="436"/>
                  </a:lnTo>
                  <a:lnTo>
                    <a:pt x="1156" y="442"/>
                  </a:lnTo>
                  <a:lnTo>
                    <a:pt x="1142" y="448"/>
                  </a:lnTo>
                  <a:lnTo>
                    <a:pt x="1112" y="466"/>
                  </a:lnTo>
                  <a:lnTo>
                    <a:pt x="1112" y="0"/>
                  </a:lnTo>
                  <a:lnTo>
                    <a:pt x="0" y="0"/>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81" name="Text Box 22"/>
            <p:cNvSpPr>
              <a:spLocks noChangeArrowheads="1"/>
            </p:cNvSpPr>
            <p:nvPr/>
          </p:nvSpPr>
          <p:spPr bwMode="auto">
            <a:xfrm>
              <a:off x="274518" y="516435"/>
              <a:ext cx="800219" cy="276999"/>
            </a:xfrm>
            <a:prstGeom prst="rect">
              <a:avLst/>
            </a:prstGeom>
            <a:solidFill>
              <a:srgbClr val="474747">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grpSp>
        <p:nvGrpSpPr>
          <p:cNvPr id="28699" name="组合 26"/>
          <p:cNvGrpSpPr>
            <a:grpSpLocks/>
          </p:cNvGrpSpPr>
          <p:nvPr/>
        </p:nvGrpSpPr>
        <p:grpSpPr bwMode="auto">
          <a:xfrm>
            <a:off x="719138" y="842963"/>
            <a:ext cx="1573212" cy="1317625"/>
            <a:chOff x="0" y="0"/>
            <a:chExt cx="1573212" cy="1317625"/>
          </a:xfrm>
        </p:grpSpPr>
        <p:sp>
          <p:nvSpPr>
            <p:cNvPr id="27678" name="Freeform 4"/>
            <p:cNvSpPr>
              <a:spLocks noChangeArrowheads="1"/>
            </p:cNvSpPr>
            <p:nvPr/>
          </p:nvSpPr>
          <p:spPr bwMode="auto">
            <a:xfrm>
              <a:off x="0" y="0"/>
              <a:ext cx="1573212" cy="1317625"/>
            </a:xfrm>
            <a:custGeom>
              <a:avLst/>
              <a:gdLst>
                <a:gd name="T0" fmla="*/ 0 w 1328"/>
                <a:gd name="T1" fmla="*/ 1561273058 h 1112"/>
                <a:gd name="T2" fmla="*/ 561355923 w 1328"/>
                <a:gd name="T3" fmla="*/ 1561273058 h 1112"/>
                <a:gd name="T4" fmla="*/ 552935447 w 1328"/>
                <a:gd name="T5" fmla="*/ 1524768210 h 1112"/>
                <a:gd name="T6" fmla="*/ 550129017 w 1328"/>
                <a:gd name="T7" fmla="*/ 1488263362 h 1112"/>
                <a:gd name="T8" fmla="*/ 555741878 w 1328"/>
                <a:gd name="T9" fmla="*/ 1440526709 h 1112"/>
                <a:gd name="T10" fmla="*/ 566969967 w 1328"/>
                <a:gd name="T11" fmla="*/ 1398406551 h 1112"/>
                <a:gd name="T12" fmla="*/ 589423778 w 1328"/>
                <a:gd name="T13" fmla="*/ 1359093455 h 1112"/>
                <a:gd name="T14" fmla="*/ 617491633 w 1328"/>
                <a:gd name="T15" fmla="*/ 1325396855 h 1112"/>
                <a:gd name="T16" fmla="*/ 651172349 w 1328"/>
                <a:gd name="T17" fmla="*/ 1297316749 h 1112"/>
                <a:gd name="T18" fmla="*/ 690468294 w 1328"/>
                <a:gd name="T19" fmla="*/ 1274851954 h 1112"/>
                <a:gd name="T20" fmla="*/ 732569485 w 1328"/>
                <a:gd name="T21" fmla="*/ 1263620149 h 1112"/>
                <a:gd name="T22" fmla="*/ 780284720 w 1328"/>
                <a:gd name="T23" fmla="*/ 1258003654 h 1112"/>
                <a:gd name="T24" fmla="*/ 802738531 w 1328"/>
                <a:gd name="T25" fmla="*/ 1258003654 h 1112"/>
                <a:gd name="T26" fmla="*/ 847647336 w 1328"/>
                <a:gd name="T27" fmla="*/ 1269236644 h 1112"/>
                <a:gd name="T28" fmla="*/ 889749712 w 1328"/>
                <a:gd name="T29" fmla="*/ 1286084944 h 1112"/>
                <a:gd name="T30" fmla="*/ 926236858 w 1328"/>
                <a:gd name="T31" fmla="*/ 1311356802 h 1112"/>
                <a:gd name="T32" fmla="*/ 957112328 w 1328"/>
                <a:gd name="T33" fmla="*/ 1342245155 h 1112"/>
                <a:gd name="T34" fmla="*/ 982372568 w 1328"/>
                <a:gd name="T35" fmla="*/ 1378750003 h 1112"/>
                <a:gd name="T36" fmla="*/ 999213518 w 1328"/>
                <a:gd name="T37" fmla="*/ 1420871346 h 1112"/>
                <a:gd name="T38" fmla="*/ 1010440424 w 1328"/>
                <a:gd name="T39" fmla="*/ 1465799752 h 1112"/>
                <a:gd name="T40" fmla="*/ 1010440424 w 1328"/>
                <a:gd name="T41" fmla="*/ 1488263362 h 1112"/>
                <a:gd name="T42" fmla="*/ 999213518 w 1328"/>
                <a:gd name="T43" fmla="*/ 1561273058 h 1112"/>
                <a:gd name="T44" fmla="*/ 1560569441 w 1328"/>
                <a:gd name="T45" fmla="*/ 1561273058 h 1112"/>
                <a:gd name="T46" fmla="*/ 1560569441 w 1328"/>
                <a:gd name="T47" fmla="*/ 906998781 h 1112"/>
                <a:gd name="T48" fmla="*/ 1602671816 w 1328"/>
                <a:gd name="T49" fmla="*/ 932270639 h 1112"/>
                <a:gd name="T50" fmla="*/ 1644773007 w 1328"/>
                <a:gd name="T51" fmla="*/ 949118939 h 1112"/>
                <a:gd name="T52" fmla="*/ 1689681812 w 1328"/>
                <a:gd name="T53" fmla="*/ 954735434 h 1112"/>
                <a:gd name="T54" fmla="*/ 1706521578 w 1328"/>
                <a:gd name="T55" fmla="*/ 954735434 h 1112"/>
                <a:gd name="T56" fmla="*/ 1740203478 w 1328"/>
                <a:gd name="T57" fmla="*/ 946310692 h 1112"/>
                <a:gd name="T58" fmla="*/ 1787918714 w 1328"/>
                <a:gd name="T59" fmla="*/ 923847081 h 1112"/>
                <a:gd name="T60" fmla="*/ 1832827519 w 1328"/>
                <a:gd name="T61" fmla="*/ 878918675 h 1112"/>
                <a:gd name="T62" fmla="*/ 1855281330 w 1328"/>
                <a:gd name="T63" fmla="*/ 831180837 h 1112"/>
                <a:gd name="T64" fmla="*/ 1863701805 w 1328"/>
                <a:gd name="T65" fmla="*/ 797484237 h 1112"/>
                <a:gd name="T66" fmla="*/ 1863701805 w 1328"/>
                <a:gd name="T67" fmla="*/ 780637122 h 1112"/>
                <a:gd name="T68" fmla="*/ 1860895375 w 1328"/>
                <a:gd name="T69" fmla="*/ 746940521 h 1112"/>
                <a:gd name="T70" fmla="*/ 1849668470 w 1328"/>
                <a:gd name="T71" fmla="*/ 713243921 h 1112"/>
                <a:gd name="T72" fmla="*/ 1813180139 w 1328"/>
                <a:gd name="T73" fmla="*/ 657082525 h 1112"/>
                <a:gd name="T74" fmla="*/ 1757044428 w 1328"/>
                <a:gd name="T75" fmla="*/ 620577677 h 1112"/>
                <a:gd name="T76" fmla="*/ 1723362528 w 1328"/>
                <a:gd name="T77" fmla="*/ 609345872 h 1112"/>
                <a:gd name="T78" fmla="*/ 1689681812 w 1328"/>
                <a:gd name="T79" fmla="*/ 606537624 h 1112"/>
                <a:gd name="T80" fmla="*/ 1667226817 w 1328"/>
                <a:gd name="T81" fmla="*/ 609345872 h 1112"/>
                <a:gd name="T82" fmla="*/ 1622319197 w 1328"/>
                <a:gd name="T83" fmla="*/ 620577677 h 1112"/>
                <a:gd name="T84" fmla="*/ 1560569441 w 1328"/>
                <a:gd name="T85" fmla="*/ 654274277 h 1112"/>
                <a:gd name="T86" fmla="*/ 1560569441 w 1328"/>
                <a:gd name="T87" fmla="*/ 0 h 1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28"/>
                <a:gd name="T133" fmla="*/ 0 h 1112"/>
                <a:gd name="T134" fmla="*/ 1328 w 1328"/>
                <a:gd name="T135" fmla="*/ 1112 h 1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28" h="1112">
                  <a:moveTo>
                    <a:pt x="0" y="0"/>
                  </a:moveTo>
                  <a:lnTo>
                    <a:pt x="0" y="1112"/>
                  </a:lnTo>
                  <a:lnTo>
                    <a:pt x="400" y="1112"/>
                  </a:lnTo>
                  <a:lnTo>
                    <a:pt x="394" y="1086"/>
                  </a:lnTo>
                  <a:lnTo>
                    <a:pt x="392" y="1060"/>
                  </a:lnTo>
                  <a:lnTo>
                    <a:pt x="392" y="1044"/>
                  </a:lnTo>
                  <a:lnTo>
                    <a:pt x="396" y="1026"/>
                  </a:lnTo>
                  <a:lnTo>
                    <a:pt x="400" y="1012"/>
                  </a:lnTo>
                  <a:lnTo>
                    <a:pt x="404" y="996"/>
                  </a:lnTo>
                  <a:lnTo>
                    <a:pt x="412" y="982"/>
                  </a:lnTo>
                  <a:lnTo>
                    <a:pt x="420" y="968"/>
                  </a:lnTo>
                  <a:lnTo>
                    <a:pt x="430" y="956"/>
                  </a:lnTo>
                  <a:lnTo>
                    <a:pt x="440" y="944"/>
                  </a:lnTo>
                  <a:lnTo>
                    <a:pt x="452" y="934"/>
                  </a:lnTo>
                  <a:lnTo>
                    <a:pt x="464" y="924"/>
                  </a:lnTo>
                  <a:lnTo>
                    <a:pt x="478" y="916"/>
                  </a:lnTo>
                  <a:lnTo>
                    <a:pt x="492" y="908"/>
                  </a:lnTo>
                  <a:lnTo>
                    <a:pt x="508" y="904"/>
                  </a:lnTo>
                  <a:lnTo>
                    <a:pt x="522" y="900"/>
                  </a:lnTo>
                  <a:lnTo>
                    <a:pt x="540" y="896"/>
                  </a:lnTo>
                  <a:lnTo>
                    <a:pt x="556" y="896"/>
                  </a:lnTo>
                  <a:lnTo>
                    <a:pt x="572" y="896"/>
                  </a:lnTo>
                  <a:lnTo>
                    <a:pt x="590" y="900"/>
                  </a:lnTo>
                  <a:lnTo>
                    <a:pt x="604" y="904"/>
                  </a:lnTo>
                  <a:lnTo>
                    <a:pt x="620" y="908"/>
                  </a:lnTo>
                  <a:lnTo>
                    <a:pt x="634" y="916"/>
                  </a:lnTo>
                  <a:lnTo>
                    <a:pt x="648" y="924"/>
                  </a:lnTo>
                  <a:lnTo>
                    <a:pt x="660" y="934"/>
                  </a:lnTo>
                  <a:lnTo>
                    <a:pt x="672" y="944"/>
                  </a:lnTo>
                  <a:lnTo>
                    <a:pt x="682" y="956"/>
                  </a:lnTo>
                  <a:lnTo>
                    <a:pt x="692" y="968"/>
                  </a:lnTo>
                  <a:lnTo>
                    <a:pt x="700" y="982"/>
                  </a:lnTo>
                  <a:lnTo>
                    <a:pt x="708" y="996"/>
                  </a:lnTo>
                  <a:lnTo>
                    <a:pt x="712" y="1012"/>
                  </a:lnTo>
                  <a:lnTo>
                    <a:pt x="716" y="1026"/>
                  </a:lnTo>
                  <a:lnTo>
                    <a:pt x="720" y="1044"/>
                  </a:lnTo>
                  <a:lnTo>
                    <a:pt x="720" y="1060"/>
                  </a:lnTo>
                  <a:lnTo>
                    <a:pt x="718" y="1086"/>
                  </a:lnTo>
                  <a:lnTo>
                    <a:pt x="712" y="1112"/>
                  </a:lnTo>
                  <a:lnTo>
                    <a:pt x="1112" y="1112"/>
                  </a:lnTo>
                  <a:lnTo>
                    <a:pt x="1112" y="646"/>
                  </a:lnTo>
                  <a:lnTo>
                    <a:pt x="1142" y="664"/>
                  </a:lnTo>
                  <a:lnTo>
                    <a:pt x="1156" y="670"/>
                  </a:lnTo>
                  <a:lnTo>
                    <a:pt x="1172" y="676"/>
                  </a:lnTo>
                  <a:lnTo>
                    <a:pt x="1188" y="678"/>
                  </a:lnTo>
                  <a:lnTo>
                    <a:pt x="1204" y="680"/>
                  </a:lnTo>
                  <a:lnTo>
                    <a:pt x="1216" y="680"/>
                  </a:lnTo>
                  <a:lnTo>
                    <a:pt x="1228" y="678"/>
                  </a:lnTo>
                  <a:lnTo>
                    <a:pt x="1240" y="674"/>
                  </a:lnTo>
                  <a:lnTo>
                    <a:pt x="1252" y="670"/>
                  </a:lnTo>
                  <a:lnTo>
                    <a:pt x="1274" y="658"/>
                  </a:lnTo>
                  <a:lnTo>
                    <a:pt x="1292" y="644"/>
                  </a:lnTo>
                  <a:lnTo>
                    <a:pt x="1306" y="626"/>
                  </a:lnTo>
                  <a:lnTo>
                    <a:pt x="1318" y="604"/>
                  </a:lnTo>
                  <a:lnTo>
                    <a:pt x="1322" y="592"/>
                  </a:lnTo>
                  <a:lnTo>
                    <a:pt x="1326" y="580"/>
                  </a:lnTo>
                  <a:lnTo>
                    <a:pt x="1328" y="568"/>
                  </a:lnTo>
                  <a:lnTo>
                    <a:pt x="1328" y="556"/>
                  </a:lnTo>
                  <a:lnTo>
                    <a:pt x="1328" y="544"/>
                  </a:lnTo>
                  <a:lnTo>
                    <a:pt x="1326" y="532"/>
                  </a:lnTo>
                  <a:lnTo>
                    <a:pt x="1322" y="520"/>
                  </a:lnTo>
                  <a:lnTo>
                    <a:pt x="1318" y="508"/>
                  </a:lnTo>
                  <a:lnTo>
                    <a:pt x="1306" y="486"/>
                  </a:lnTo>
                  <a:lnTo>
                    <a:pt x="1292" y="468"/>
                  </a:lnTo>
                  <a:lnTo>
                    <a:pt x="1274" y="454"/>
                  </a:lnTo>
                  <a:lnTo>
                    <a:pt x="1252" y="442"/>
                  </a:lnTo>
                  <a:lnTo>
                    <a:pt x="1240" y="438"/>
                  </a:lnTo>
                  <a:lnTo>
                    <a:pt x="1228" y="434"/>
                  </a:lnTo>
                  <a:lnTo>
                    <a:pt x="1216" y="432"/>
                  </a:lnTo>
                  <a:lnTo>
                    <a:pt x="1204" y="432"/>
                  </a:lnTo>
                  <a:lnTo>
                    <a:pt x="1188" y="434"/>
                  </a:lnTo>
                  <a:lnTo>
                    <a:pt x="1172" y="436"/>
                  </a:lnTo>
                  <a:lnTo>
                    <a:pt x="1156" y="442"/>
                  </a:lnTo>
                  <a:lnTo>
                    <a:pt x="1142" y="448"/>
                  </a:lnTo>
                  <a:lnTo>
                    <a:pt x="1112" y="466"/>
                  </a:lnTo>
                  <a:lnTo>
                    <a:pt x="1112" y="0"/>
                  </a:lnTo>
                  <a:lnTo>
                    <a:pt x="0" y="0"/>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79" name="Text Box 23"/>
            <p:cNvSpPr>
              <a:spLocks noChangeArrowheads="1"/>
            </p:cNvSpPr>
            <p:nvPr/>
          </p:nvSpPr>
          <p:spPr bwMode="auto">
            <a:xfrm>
              <a:off x="270748" y="516435"/>
              <a:ext cx="800219" cy="276999"/>
            </a:xfrm>
            <a:prstGeom prst="rect">
              <a:avLst/>
            </a:prstGeom>
            <a:solidFill>
              <a:srgbClr val="474747">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grpSp>
        <p:nvGrpSpPr>
          <p:cNvPr id="28702" name="组合 29"/>
          <p:cNvGrpSpPr>
            <a:grpSpLocks/>
          </p:cNvGrpSpPr>
          <p:nvPr/>
        </p:nvGrpSpPr>
        <p:grpSpPr bwMode="auto">
          <a:xfrm>
            <a:off x="2084388" y="3327400"/>
            <a:ext cx="1573212" cy="1573213"/>
            <a:chOff x="0" y="0"/>
            <a:chExt cx="1573212" cy="1573212"/>
          </a:xfrm>
        </p:grpSpPr>
        <p:sp>
          <p:nvSpPr>
            <p:cNvPr id="27676" name="Freeform 10"/>
            <p:cNvSpPr>
              <a:spLocks noChangeArrowheads="1"/>
            </p:cNvSpPr>
            <p:nvPr/>
          </p:nvSpPr>
          <p:spPr bwMode="auto">
            <a:xfrm>
              <a:off x="0" y="0"/>
              <a:ext cx="1573212" cy="1573212"/>
            </a:xfrm>
            <a:custGeom>
              <a:avLst/>
              <a:gdLst>
                <a:gd name="T0" fmla="*/ 1560569441 w 1328"/>
                <a:gd name="T1" fmla="*/ 1209721841 h 1328"/>
                <a:gd name="T2" fmla="*/ 1622319197 w 1328"/>
                <a:gd name="T3" fmla="*/ 1243403742 h 1328"/>
                <a:gd name="T4" fmla="*/ 1689681812 w 1328"/>
                <a:gd name="T5" fmla="*/ 1257437077 h 1328"/>
                <a:gd name="T6" fmla="*/ 1723362528 w 1328"/>
                <a:gd name="T7" fmla="*/ 1254630647 h 1328"/>
                <a:gd name="T8" fmla="*/ 1787918714 w 1328"/>
                <a:gd name="T9" fmla="*/ 1226562791 h 1328"/>
                <a:gd name="T10" fmla="*/ 1849668470 w 1328"/>
                <a:gd name="T11" fmla="*/ 1150779700 h 1328"/>
                <a:gd name="T12" fmla="*/ 1863701805 w 1328"/>
                <a:gd name="T13" fmla="*/ 1100258035 h 1328"/>
                <a:gd name="T14" fmla="*/ 1863701805 w 1328"/>
                <a:gd name="T15" fmla="*/ 1066576134 h 1328"/>
                <a:gd name="T16" fmla="*/ 1849668470 w 1328"/>
                <a:gd name="T17" fmla="*/ 1016054469 h 1328"/>
                <a:gd name="T18" fmla="*/ 1787918714 w 1328"/>
                <a:gd name="T19" fmla="*/ 940271378 h 1328"/>
                <a:gd name="T20" fmla="*/ 1723362528 w 1328"/>
                <a:gd name="T21" fmla="*/ 912203522 h 1328"/>
                <a:gd name="T22" fmla="*/ 1689681812 w 1328"/>
                <a:gd name="T23" fmla="*/ 909397092 h 1328"/>
                <a:gd name="T24" fmla="*/ 1622319197 w 1328"/>
                <a:gd name="T25" fmla="*/ 923430427 h 1328"/>
                <a:gd name="T26" fmla="*/ 1560569441 w 1328"/>
                <a:gd name="T27" fmla="*/ 957112328 h 1328"/>
                <a:gd name="T28" fmla="*/ 906589477 w 1328"/>
                <a:gd name="T29" fmla="*/ 303132364 h 1328"/>
                <a:gd name="T30" fmla="*/ 940271378 w 1328"/>
                <a:gd name="T31" fmla="*/ 241382608 h 1328"/>
                <a:gd name="T32" fmla="*/ 954304713 w 1328"/>
                <a:gd name="T33" fmla="*/ 174019992 h 1328"/>
                <a:gd name="T34" fmla="*/ 951498283 w 1328"/>
                <a:gd name="T35" fmla="*/ 140339277 h 1328"/>
                <a:gd name="T36" fmla="*/ 923430427 w 1328"/>
                <a:gd name="T37" fmla="*/ 75783091 h 1328"/>
                <a:gd name="T38" fmla="*/ 847647336 w 1328"/>
                <a:gd name="T39" fmla="*/ 14033335 h 1328"/>
                <a:gd name="T40" fmla="*/ 797125671 w 1328"/>
                <a:gd name="T41" fmla="*/ 0 h 1328"/>
                <a:gd name="T42" fmla="*/ 763443770 w 1328"/>
                <a:gd name="T43" fmla="*/ 0 h 1328"/>
                <a:gd name="T44" fmla="*/ 712922105 w 1328"/>
                <a:gd name="T45" fmla="*/ 14033335 h 1328"/>
                <a:gd name="T46" fmla="*/ 637139014 w 1328"/>
                <a:gd name="T47" fmla="*/ 75783091 h 1328"/>
                <a:gd name="T48" fmla="*/ 609071158 w 1328"/>
                <a:gd name="T49" fmla="*/ 140339277 h 1328"/>
                <a:gd name="T50" fmla="*/ 606264728 w 1328"/>
                <a:gd name="T51" fmla="*/ 174019992 h 1328"/>
                <a:gd name="T52" fmla="*/ 620298063 w 1328"/>
                <a:gd name="T53" fmla="*/ 241382608 h 1328"/>
                <a:gd name="T54" fmla="*/ 606264728 w 1328"/>
                <a:gd name="T55" fmla="*/ 303132364 h 1328"/>
                <a:gd name="T56" fmla="*/ 0 w 1328"/>
                <a:gd name="T57" fmla="*/ 303132364 h 1328"/>
                <a:gd name="T58" fmla="*/ 36488330 w 1328"/>
                <a:gd name="T59" fmla="*/ 856067811 h 1328"/>
                <a:gd name="T60" fmla="*/ 95430471 w 1328"/>
                <a:gd name="T61" fmla="*/ 853261381 h 1328"/>
                <a:gd name="T62" fmla="*/ 162793087 w 1328"/>
                <a:gd name="T63" fmla="*/ 870102331 h 1328"/>
                <a:gd name="T64" fmla="*/ 218928798 w 1328"/>
                <a:gd name="T65" fmla="*/ 906589477 h 1328"/>
                <a:gd name="T66" fmla="*/ 263837603 w 1328"/>
                <a:gd name="T67" fmla="*/ 954304713 h 1328"/>
                <a:gd name="T68" fmla="*/ 291905459 w 1328"/>
                <a:gd name="T69" fmla="*/ 1016054469 h 1328"/>
                <a:gd name="T70" fmla="*/ 303132364 w 1328"/>
                <a:gd name="T71" fmla="*/ 1083417084 h 1328"/>
                <a:gd name="T72" fmla="*/ 297518319 w 1328"/>
                <a:gd name="T73" fmla="*/ 1131132320 h 1328"/>
                <a:gd name="T74" fmla="*/ 275064509 w 1328"/>
                <a:gd name="T75" fmla="*/ 1192880891 h 1328"/>
                <a:gd name="T76" fmla="*/ 235769748 w 1328"/>
                <a:gd name="T77" fmla="*/ 1246210172 h 1328"/>
                <a:gd name="T78" fmla="*/ 182440468 w 1328"/>
                <a:gd name="T79" fmla="*/ 1285504932 h 1328"/>
                <a:gd name="T80" fmla="*/ 120691897 w 1328"/>
                <a:gd name="T81" fmla="*/ 1307959927 h 1328"/>
                <a:gd name="T82" fmla="*/ 72976661 w 1328"/>
                <a:gd name="T83" fmla="*/ 1313572788 h 1328"/>
                <a:gd name="T84" fmla="*/ 0 w 1328"/>
                <a:gd name="T85" fmla="*/ 1302345882 h 132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8"/>
                <a:gd name="T130" fmla="*/ 0 h 1328"/>
                <a:gd name="T131" fmla="*/ 1328 w 1328"/>
                <a:gd name="T132" fmla="*/ 1328 h 132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8" h="1328">
                  <a:moveTo>
                    <a:pt x="1112" y="1328"/>
                  </a:moveTo>
                  <a:lnTo>
                    <a:pt x="1112" y="1328"/>
                  </a:lnTo>
                  <a:lnTo>
                    <a:pt x="1112" y="862"/>
                  </a:lnTo>
                  <a:lnTo>
                    <a:pt x="1142" y="880"/>
                  </a:lnTo>
                  <a:lnTo>
                    <a:pt x="1156" y="886"/>
                  </a:lnTo>
                  <a:lnTo>
                    <a:pt x="1172" y="892"/>
                  </a:lnTo>
                  <a:lnTo>
                    <a:pt x="1188" y="894"/>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188" y="650"/>
                  </a:lnTo>
                  <a:lnTo>
                    <a:pt x="1172" y="652"/>
                  </a:lnTo>
                  <a:lnTo>
                    <a:pt x="1156" y="658"/>
                  </a:lnTo>
                  <a:lnTo>
                    <a:pt x="1142" y="664"/>
                  </a:lnTo>
                  <a:lnTo>
                    <a:pt x="1112" y="682"/>
                  </a:lnTo>
                  <a:lnTo>
                    <a:pt x="1112" y="216"/>
                  </a:lnTo>
                  <a:lnTo>
                    <a:pt x="646" y="216"/>
                  </a:lnTo>
                  <a:lnTo>
                    <a:pt x="664" y="186"/>
                  </a:lnTo>
                  <a:lnTo>
                    <a:pt x="670" y="172"/>
                  </a:lnTo>
                  <a:lnTo>
                    <a:pt x="676" y="156"/>
                  </a:lnTo>
                  <a:lnTo>
                    <a:pt x="678" y="140"/>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4" y="140"/>
                  </a:lnTo>
                  <a:lnTo>
                    <a:pt x="436" y="156"/>
                  </a:lnTo>
                  <a:lnTo>
                    <a:pt x="442" y="172"/>
                  </a:lnTo>
                  <a:lnTo>
                    <a:pt x="448" y="186"/>
                  </a:lnTo>
                  <a:lnTo>
                    <a:pt x="466" y="216"/>
                  </a:lnTo>
                  <a:lnTo>
                    <a:pt x="432" y="216"/>
                  </a:lnTo>
                  <a:lnTo>
                    <a:pt x="0" y="216"/>
                  </a:lnTo>
                  <a:lnTo>
                    <a:pt x="0" y="616"/>
                  </a:lnTo>
                  <a:lnTo>
                    <a:pt x="26" y="610"/>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26" y="934"/>
                  </a:lnTo>
                  <a:lnTo>
                    <a:pt x="0" y="928"/>
                  </a:lnTo>
                  <a:lnTo>
                    <a:pt x="0" y="1328"/>
                  </a:lnTo>
                  <a:lnTo>
                    <a:pt x="1112" y="1328"/>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77" name="Text Box 24"/>
            <p:cNvSpPr>
              <a:spLocks noChangeArrowheads="1"/>
            </p:cNvSpPr>
            <p:nvPr/>
          </p:nvSpPr>
          <p:spPr bwMode="auto">
            <a:xfrm>
              <a:off x="281781" y="779334"/>
              <a:ext cx="800219" cy="276999"/>
            </a:xfrm>
            <a:prstGeom prst="rect">
              <a:avLst/>
            </a:prstGeom>
            <a:solidFill>
              <a:srgbClr val="474747">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grpSp>
        <p:nvGrpSpPr>
          <p:cNvPr id="28705" name="组合 32"/>
          <p:cNvGrpSpPr>
            <a:grpSpLocks/>
          </p:cNvGrpSpPr>
          <p:nvPr/>
        </p:nvGrpSpPr>
        <p:grpSpPr bwMode="auto">
          <a:xfrm>
            <a:off x="3455988" y="3327400"/>
            <a:ext cx="1573212" cy="1573213"/>
            <a:chOff x="0" y="0"/>
            <a:chExt cx="1573212" cy="1573212"/>
          </a:xfrm>
        </p:grpSpPr>
        <p:sp>
          <p:nvSpPr>
            <p:cNvPr id="27674" name="Freeform 14"/>
            <p:cNvSpPr>
              <a:spLocks noChangeArrowheads="1"/>
            </p:cNvSpPr>
            <p:nvPr/>
          </p:nvSpPr>
          <p:spPr bwMode="auto">
            <a:xfrm>
              <a:off x="0" y="0"/>
              <a:ext cx="1573212" cy="1573212"/>
            </a:xfrm>
            <a:custGeom>
              <a:avLst/>
              <a:gdLst>
                <a:gd name="T0" fmla="*/ 1560569441 w 1328"/>
                <a:gd name="T1" fmla="*/ 1209721841 h 1328"/>
                <a:gd name="T2" fmla="*/ 1622319197 w 1328"/>
                <a:gd name="T3" fmla="*/ 1243403742 h 1328"/>
                <a:gd name="T4" fmla="*/ 1689681812 w 1328"/>
                <a:gd name="T5" fmla="*/ 1257437077 h 1328"/>
                <a:gd name="T6" fmla="*/ 1723362528 w 1328"/>
                <a:gd name="T7" fmla="*/ 1254630647 h 1328"/>
                <a:gd name="T8" fmla="*/ 1787918714 w 1328"/>
                <a:gd name="T9" fmla="*/ 1226562791 h 1328"/>
                <a:gd name="T10" fmla="*/ 1849668470 w 1328"/>
                <a:gd name="T11" fmla="*/ 1150779700 h 1328"/>
                <a:gd name="T12" fmla="*/ 1863701805 w 1328"/>
                <a:gd name="T13" fmla="*/ 1100258035 h 1328"/>
                <a:gd name="T14" fmla="*/ 1863701805 w 1328"/>
                <a:gd name="T15" fmla="*/ 1066576134 h 1328"/>
                <a:gd name="T16" fmla="*/ 1849668470 w 1328"/>
                <a:gd name="T17" fmla="*/ 1016054469 h 1328"/>
                <a:gd name="T18" fmla="*/ 1787918714 w 1328"/>
                <a:gd name="T19" fmla="*/ 940271378 h 1328"/>
                <a:gd name="T20" fmla="*/ 1723362528 w 1328"/>
                <a:gd name="T21" fmla="*/ 912203522 h 1328"/>
                <a:gd name="T22" fmla="*/ 1689681812 w 1328"/>
                <a:gd name="T23" fmla="*/ 909397092 h 1328"/>
                <a:gd name="T24" fmla="*/ 1622319197 w 1328"/>
                <a:gd name="T25" fmla="*/ 923430427 h 1328"/>
                <a:gd name="T26" fmla="*/ 1560569441 w 1328"/>
                <a:gd name="T27" fmla="*/ 957112328 h 1328"/>
                <a:gd name="T28" fmla="*/ 906589477 w 1328"/>
                <a:gd name="T29" fmla="*/ 303132364 h 1328"/>
                <a:gd name="T30" fmla="*/ 940271378 w 1328"/>
                <a:gd name="T31" fmla="*/ 241382608 h 1328"/>
                <a:gd name="T32" fmla="*/ 954304713 w 1328"/>
                <a:gd name="T33" fmla="*/ 174019992 h 1328"/>
                <a:gd name="T34" fmla="*/ 951498283 w 1328"/>
                <a:gd name="T35" fmla="*/ 140339277 h 1328"/>
                <a:gd name="T36" fmla="*/ 923430427 w 1328"/>
                <a:gd name="T37" fmla="*/ 75783091 h 1328"/>
                <a:gd name="T38" fmla="*/ 847647336 w 1328"/>
                <a:gd name="T39" fmla="*/ 14033335 h 1328"/>
                <a:gd name="T40" fmla="*/ 797125671 w 1328"/>
                <a:gd name="T41" fmla="*/ 0 h 1328"/>
                <a:gd name="T42" fmla="*/ 763443770 w 1328"/>
                <a:gd name="T43" fmla="*/ 0 h 1328"/>
                <a:gd name="T44" fmla="*/ 712922105 w 1328"/>
                <a:gd name="T45" fmla="*/ 14033335 h 1328"/>
                <a:gd name="T46" fmla="*/ 637139014 w 1328"/>
                <a:gd name="T47" fmla="*/ 75783091 h 1328"/>
                <a:gd name="T48" fmla="*/ 609071158 w 1328"/>
                <a:gd name="T49" fmla="*/ 140339277 h 1328"/>
                <a:gd name="T50" fmla="*/ 606264728 w 1328"/>
                <a:gd name="T51" fmla="*/ 174019992 h 1328"/>
                <a:gd name="T52" fmla="*/ 620298063 w 1328"/>
                <a:gd name="T53" fmla="*/ 241382608 h 1328"/>
                <a:gd name="T54" fmla="*/ 606264728 w 1328"/>
                <a:gd name="T55" fmla="*/ 303132364 h 1328"/>
                <a:gd name="T56" fmla="*/ 0 w 1328"/>
                <a:gd name="T57" fmla="*/ 303132364 h 1328"/>
                <a:gd name="T58" fmla="*/ 36488330 w 1328"/>
                <a:gd name="T59" fmla="*/ 856067811 h 1328"/>
                <a:gd name="T60" fmla="*/ 95430471 w 1328"/>
                <a:gd name="T61" fmla="*/ 853261381 h 1328"/>
                <a:gd name="T62" fmla="*/ 162793087 w 1328"/>
                <a:gd name="T63" fmla="*/ 870102331 h 1328"/>
                <a:gd name="T64" fmla="*/ 218928798 w 1328"/>
                <a:gd name="T65" fmla="*/ 906589477 h 1328"/>
                <a:gd name="T66" fmla="*/ 263837603 w 1328"/>
                <a:gd name="T67" fmla="*/ 954304713 h 1328"/>
                <a:gd name="T68" fmla="*/ 291905459 w 1328"/>
                <a:gd name="T69" fmla="*/ 1016054469 h 1328"/>
                <a:gd name="T70" fmla="*/ 303132364 w 1328"/>
                <a:gd name="T71" fmla="*/ 1083417084 h 1328"/>
                <a:gd name="T72" fmla="*/ 297518319 w 1328"/>
                <a:gd name="T73" fmla="*/ 1131132320 h 1328"/>
                <a:gd name="T74" fmla="*/ 275064509 w 1328"/>
                <a:gd name="T75" fmla="*/ 1192880891 h 1328"/>
                <a:gd name="T76" fmla="*/ 235769748 w 1328"/>
                <a:gd name="T77" fmla="*/ 1246210172 h 1328"/>
                <a:gd name="T78" fmla="*/ 182440468 w 1328"/>
                <a:gd name="T79" fmla="*/ 1285504932 h 1328"/>
                <a:gd name="T80" fmla="*/ 120691897 w 1328"/>
                <a:gd name="T81" fmla="*/ 1307959927 h 1328"/>
                <a:gd name="T82" fmla="*/ 72976661 w 1328"/>
                <a:gd name="T83" fmla="*/ 1313572788 h 1328"/>
                <a:gd name="T84" fmla="*/ 0 w 1328"/>
                <a:gd name="T85" fmla="*/ 1302345882 h 132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8"/>
                <a:gd name="T130" fmla="*/ 0 h 1328"/>
                <a:gd name="T131" fmla="*/ 1328 w 1328"/>
                <a:gd name="T132" fmla="*/ 1328 h 132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8" h="1328">
                  <a:moveTo>
                    <a:pt x="1112" y="1328"/>
                  </a:moveTo>
                  <a:lnTo>
                    <a:pt x="1112" y="1328"/>
                  </a:lnTo>
                  <a:lnTo>
                    <a:pt x="1112" y="862"/>
                  </a:lnTo>
                  <a:lnTo>
                    <a:pt x="1142" y="880"/>
                  </a:lnTo>
                  <a:lnTo>
                    <a:pt x="1156" y="886"/>
                  </a:lnTo>
                  <a:lnTo>
                    <a:pt x="1172" y="892"/>
                  </a:lnTo>
                  <a:lnTo>
                    <a:pt x="1188" y="894"/>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188" y="650"/>
                  </a:lnTo>
                  <a:lnTo>
                    <a:pt x="1172" y="652"/>
                  </a:lnTo>
                  <a:lnTo>
                    <a:pt x="1156" y="658"/>
                  </a:lnTo>
                  <a:lnTo>
                    <a:pt x="1142" y="664"/>
                  </a:lnTo>
                  <a:lnTo>
                    <a:pt x="1112" y="682"/>
                  </a:lnTo>
                  <a:lnTo>
                    <a:pt x="1112" y="216"/>
                  </a:lnTo>
                  <a:lnTo>
                    <a:pt x="646" y="216"/>
                  </a:lnTo>
                  <a:lnTo>
                    <a:pt x="664" y="186"/>
                  </a:lnTo>
                  <a:lnTo>
                    <a:pt x="670" y="172"/>
                  </a:lnTo>
                  <a:lnTo>
                    <a:pt x="676" y="156"/>
                  </a:lnTo>
                  <a:lnTo>
                    <a:pt x="678" y="140"/>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4" y="140"/>
                  </a:lnTo>
                  <a:lnTo>
                    <a:pt x="436" y="156"/>
                  </a:lnTo>
                  <a:lnTo>
                    <a:pt x="442" y="172"/>
                  </a:lnTo>
                  <a:lnTo>
                    <a:pt x="448" y="186"/>
                  </a:lnTo>
                  <a:lnTo>
                    <a:pt x="466" y="216"/>
                  </a:lnTo>
                  <a:lnTo>
                    <a:pt x="432" y="216"/>
                  </a:lnTo>
                  <a:lnTo>
                    <a:pt x="0" y="216"/>
                  </a:lnTo>
                  <a:lnTo>
                    <a:pt x="0" y="616"/>
                  </a:lnTo>
                  <a:lnTo>
                    <a:pt x="26" y="610"/>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26" y="934"/>
                  </a:lnTo>
                  <a:lnTo>
                    <a:pt x="0" y="928"/>
                  </a:lnTo>
                  <a:lnTo>
                    <a:pt x="0" y="1328"/>
                  </a:lnTo>
                  <a:lnTo>
                    <a:pt x="1112" y="1328"/>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75" name="Text Box 25"/>
            <p:cNvSpPr>
              <a:spLocks noChangeArrowheads="1"/>
            </p:cNvSpPr>
            <p:nvPr/>
          </p:nvSpPr>
          <p:spPr bwMode="auto">
            <a:xfrm>
              <a:off x="301506" y="768301"/>
              <a:ext cx="800219" cy="276999"/>
            </a:xfrm>
            <a:prstGeom prst="rect">
              <a:avLst/>
            </a:prstGeom>
            <a:solidFill>
              <a:srgbClr val="474747">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grpSp>
        <p:nvGrpSpPr>
          <p:cNvPr id="28708" name="组合 35"/>
          <p:cNvGrpSpPr>
            <a:grpSpLocks/>
          </p:cNvGrpSpPr>
          <p:nvPr/>
        </p:nvGrpSpPr>
        <p:grpSpPr bwMode="auto">
          <a:xfrm>
            <a:off x="4824413" y="3327400"/>
            <a:ext cx="1317625" cy="1574800"/>
            <a:chOff x="0" y="0"/>
            <a:chExt cx="1317625" cy="1574800"/>
          </a:xfrm>
        </p:grpSpPr>
        <p:sp>
          <p:nvSpPr>
            <p:cNvPr id="27672" name="Freeform 6"/>
            <p:cNvSpPr>
              <a:spLocks noChangeArrowheads="1"/>
            </p:cNvSpPr>
            <p:nvPr/>
          </p:nvSpPr>
          <p:spPr bwMode="auto">
            <a:xfrm>
              <a:off x="0" y="0"/>
              <a:ext cx="1317625" cy="1574800"/>
            </a:xfrm>
            <a:custGeom>
              <a:avLst/>
              <a:gdLst>
                <a:gd name="T0" fmla="*/ 1561273058 w 1112"/>
                <a:gd name="T1" fmla="*/ 303744293 h 1328"/>
                <a:gd name="T2" fmla="*/ 932270639 w 1112"/>
                <a:gd name="T3" fmla="*/ 261557915 h 1328"/>
                <a:gd name="T4" fmla="*/ 940695381 w 1112"/>
                <a:gd name="T5" fmla="*/ 241870544 h 1328"/>
                <a:gd name="T6" fmla="*/ 951927187 w 1112"/>
                <a:gd name="T7" fmla="*/ 196871345 h 1328"/>
                <a:gd name="T8" fmla="*/ 954735434 w 1112"/>
                <a:gd name="T9" fmla="*/ 174372339 h 1328"/>
                <a:gd name="T10" fmla="*/ 951927187 w 1112"/>
                <a:gd name="T11" fmla="*/ 140622051 h 1328"/>
                <a:gd name="T12" fmla="*/ 940695381 w 1112"/>
                <a:gd name="T13" fmla="*/ 106872948 h 1328"/>
                <a:gd name="T14" fmla="*/ 904190533 w 1112"/>
                <a:gd name="T15" fmla="*/ 50623654 h 1328"/>
                <a:gd name="T16" fmla="*/ 848029138 w 1112"/>
                <a:gd name="T17" fmla="*/ 14061731 h 1328"/>
                <a:gd name="T18" fmla="*/ 814332537 w 1112"/>
                <a:gd name="T19" fmla="*/ 2812820 h 1328"/>
                <a:gd name="T20" fmla="*/ 780637122 w 1112"/>
                <a:gd name="T21" fmla="*/ 0 h 1328"/>
                <a:gd name="T22" fmla="*/ 763788821 w 1112"/>
                <a:gd name="T23" fmla="*/ 0 h 1328"/>
                <a:gd name="T24" fmla="*/ 730092221 w 1112"/>
                <a:gd name="T25" fmla="*/ 8437276 h 1328"/>
                <a:gd name="T26" fmla="*/ 682354383 w 1112"/>
                <a:gd name="T27" fmla="*/ 30937468 h 1328"/>
                <a:gd name="T28" fmla="*/ 637425977 w 1112"/>
                <a:gd name="T29" fmla="*/ 75936666 h 1328"/>
                <a:gd name="T30" fmla="*/ 614962367 w 1112"/>
                <a:gd name="T31" fmla="*/ 123747499 h 1328"/>
                <a:gd name="T32" fmla="*/ 606537624 w 1112"/>
                <a:gd name="T33" fmla="*/ 157496602 h 1328"/>
                <a:gd name="T34" fmla="*/ 606537624 w 1112"/>
                <a:gd name="T35" fmla="*/ 174372339 h 1328"/>
                <a:gd name="T36" fmla="*/ 612154119 w 1112"/>
                <a:gd name="T37" fmla="*/ 219371537 h 1328"/>
                <a:gd name="T38" fmla="*/ 629002419 w 1112"/>
                <a:gd name="T39" fmla="*/ 261557915 h 1328"/>
                <a:gd name="T40" fmla="*/ 606537624 w 1112"/>
                <a:gd name="T41" fmla="*/ 303744293 h 1328"/>
                <a:gd name="T42" fmla="*/ 0 w 1112"/>
                <a:gd name="T43" fmla="*/ 303744293 h 1328"/>
                <a:gd name="T44" fmla="*/ 0 w 1112"/>
                <a:gd name="T45" fmla="*/ 866234867 h 1328"/>
                <a:gd name="T46" fmla="*/ 36504848 w 1112"/>
                <a:gd name="T47" fmla="*/ 857796406 h 1328"/>
                <a:gd name="T48" fmla="*/ 73009696 w 1112"/>
                <a:gd name="T49" fmla="*/ 854984771 h 1328"/>
                <a:gd name="T50" fmla="*/ 120746349 w 1112"/>
                <a:gd name="T51" fmla="*/ 860609227 h 1328"/>
                <a:gd name="T52" fmla="*/ 162866507 w 1112"/>
                <a:gd name="T53" fmla="*/ 871859323 h 1328"/>
                <a:gd name="T54" fmla="*/ 202179603 w 1112"/>
                <a:gd name="T55" fmla="*/ 894358329 h 1328"/>
                <a:gd name="T56" fmla="*/ 235876203 w 1112"/>
                <a:gd name="T57" fmla="*/ 922482976 h 1328"/>
                <a:gd name="T58" fmla="*/ 263956309 w 1112"/>
                <a:gd name="T59" fmla="*/ 956232079 h 1328"/>
                <a:gd name="T60" fmla="*/ 286421104 w 1112"/>
                <a:gd name="T61" fmla="*/ 995606822 h 1328"/>
                <a:gd name="T62" fmla="*/ 297652909 w 1112"/>
                <a:gd name="T63" fmla="*/ 1037793200 h 1328"/>
                <a:gd name="T64" fmla="*/ 303269404 w 1112"/>
                <a:gd name="T65" fmla="*/ 1085605219 h 1328"/>
                <a:gd name="T66" fmla="*/ 303269404 w 1112"/>
                <a:gd name="T67" fmla="*/ 1108105411 h 1328"/>
                <a:gd name="T68" fmla="*/ 292036414 w 1112"/>
                <a:gd name="T69" fmla="*/ 1153104610 h 1328"/>
                <a:gd name="T70" fmla="*/ 275188114 w 1112"/>
                <a:gd name="T71" fmla="*/ 1195290988 h 1328"/>
                <a:gd name="T72" fmla="*/ 249916256 w 1112"/>
                <a:gd name="T73" fmla="*/ 1231852911 h 1328"/>
                <a:gd name="T74" fmla="*/ 219027903 w 1112"/>
                <a:gd name="T75" fmla="*/ 1262789192 h 1328"/>
                <a:gd name="T76" fmla="*/ 182523055 w 1112"/>
                <a:gd name="T77" fmla="*/ 1288102205 h 1328"/>
                <a:gd name="T78" fmla="*/ 140401712 w 1112"/>
                <a:gd name="T79" fmla="*/ 1304976756 h 1328"/>
                <a:gd name="T80" fmla="*/ 95473306 w 1112"/>
                <a:gd name="T81" fmla="*/ 1316225667 h 1328"/>
                <a:gd name="T82" fmla="*/ 73009696 w 1112"/>
                <a:gd name="T83" fmla="*/ 1316225667 h 1328"/>
                <a:gd name="T84" fmla="*/ 0 w 1112"/>
                <a:gd name="T85" fmla="*/ 1304976756 h 1328"/>
                <a:gd name="T86" fmla="*/ 0 w 1112"/>
                <a:gd name="T87" fmla="*/ 1867466145 h 1328"/>
                <a:gd name="T88" fmla="*/ 1561273058 w 1112"/>
                <a:gd name="T89" fmla="*/ 303744293 h 132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112"/>
                <a:gd name="T136" fmla="*/ 0 h 1328"/>
                <a:gd name="T137" fmla="*/ 1112 w 1112"/>
                <a:gd name="T138" fmla="*/ 1328 h 132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112" h="1328">
                  <a:moveTo>
                    <a:pt x="1112" y="216"/>
                  </a:moveTo>
                  <a:lnTo>
                    <a:pt x="1112" y="216"/>
                  </a:lnTo>
                  <a:lnTo>
                    <a:pt x="646" y="216"/>
                  </a:lnTo>
                  <a:lnTo>
                    <a:pt x="664" y="186"/>
                  </a:lnTo>
                  <a:lnTo>
                    <a:pt x="670" y="172"/>
                  </a:lnTo>
                  <a:lnTo>
                    <a:pt x="676" y="156"/>
                  </a:lnTo>
                  <a:lnTo>
                    <a:pt x="678" y="140"/>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4" y="140"/>
                  </a:lnTo>
                  <a:lnTo>
                    <a:pt x="436" y="156"/>
                  </a:lnTo>
                  <a:lnTo>
                    <a:pt x="442" y="172"/>
                  </a:lnTo>
                  <a:lnTo>
                    <a:pt x="448" y="186"/>
                  </a:lnTo>
                  <a:lnTo>
                    <a:pt x="466" y="216"/>
                  </a:lnTo>
                  <a:lnTo>
                    <a:pt x="432" y="216"/>
                  </a:lnTo>
                  <a:lnTo>
                    <a:pt x="0" y="216"/>
                  </a:lnTo>
                  <a:lnTo>
                    <a:pt x="0" y="616"/>
                  </a:lnTo>
                  <a:lnTo>
                    <a:pt x="26" y="610"/>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26" y="934"/>
                  </a:lnTo>
                  <a:lnTo>
                    <a:pt x="0" y="928"/>
                  </a:lnTo>
                  <a:lnTo>
                    <a:pt x="0" y="1328"/>
                  </a:lnTo>
                  <a:lnTo>
                    <a:pt x="1112" y="1328"/>
                  </a:lnTo>
                  <a:lnTo>
                    <a:pt x="1112" y="216"/>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73" name="Text Box 26"/>
            <p:cNvSpPr>
              <a:spLocks noChangeArrowheads="1"/>
            </p:cNvSpPr>
            <p:nvPr/>
          </p:nvSpPr>
          <p:spPr bwMode="auto">
            <a:xfrm>
              <a:off x="278060" y="779334"/>
              <a:ext cx="800219" cy="276999"/>
            </a:xfrm>
            <a:prstGeom prst="rect">
              <a:avLst/>
            </a:prstGeom>
            <a:solidFill>
              <a:srgbClr val="474747">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grpSp>
        <p:nvGrpSpPr>
          <p:cNvPr id="28711" name="组合 38"/>
          <p:cNvGrpSpPr>
            <a:grpSpLocks/>
          </p:cNvGrpSpPr>
          <p:nvPr/>
        </p:nvGrpSpPr>
        <p:grpSpPr bwMode="auto">
          <a:xfrm>
            <a:off x="4824413" y="1958975"/>
            <a:ext cx="1317625" cy="1573213"/>
            <a:chOff x="0" y="0"/>
            <a:chExt cx="1317625" cy="1573212"/>
          </a:xfrm>
        </p:grpSpPr>
        <p:sp>
          <p:nvSpPr>
            <p:cNvPr id="27670" name="Freeform 9"/>
            <p:cNvSpPr>
              <a:spLocks noChangeArrowheads="1"/>
            </p:cNvSpPr>
            <p:nvPr/>
          </p:nvSpPr>
          <p:spPr bwMode="auto">
            <a:xfrm>
              <a:off x="0" y="0"/>
              <a:ext cx="1317625" cy="1573212"/>
            </a:xfrm>
            <a:custGeom>
              <a:avLst/>
              <a:gdLst>
                <a:gd name="T0" fmla="*/ 906998781 w 1112"/>
                <a:gd name="T1" fmla="*/ 303132364 h 1328"/>
                <a:gd name="T2" fmla="*/ 940695381 w 1112"/>
                <a:gd name="T3" fmla="*/ 241382608 h 1328"/>
                <a:gd name="T4" fmla="*/ 954735434 w 1112"/>
                <a:gd name="T5" fmla="*/ 174019992 h 1328"/>
                <a:gd name="T6" fmla="*/ 951927187 w 1112"/>
                <a:gd name="T7" fmla="*/ 140339277 h 1328"/>
                <a:gd name="T8" fmla="*/ 923847081 w 1112"/>
                <a:gd name="T9" fmla="*/ 75783091 h 1328"/>
                <a:gd name="T10" fmla="*/ 848029138 w 1112"/>
                <a:gd name="T11" fmla="*/ 14033335 h 1328"/>
                <a:gd name="T12" fmla="*/ 797484237 w 1112"/>
                <a:gd name="T13" fmla="*/ 0 h 1328"/>
                <a:gd name="T14" fmla="*/ 763788821 w 1112"/>
                <a:gd name="T15" fmla="*/ 0 h 1328"/>
                <a:gd name="T16" fmla="*/ 713243921 w 1112"/>
                <a:gd name="T17" fmla="*/ 14033335 h 1328"/>
                <a:gd name="T18" fmla="*/ 637425977 w 1112"/>
                <a:gd name="T19" fmla="*/ 75783091 h 1328"/>
                <a:gd name="T20" fmla="*/ 609345872 w 1112"/>
                <a:gd name="T21" fmla="*/ 140339277 h 1328"/>
                <a:gd name="T22" fmla="*/ 606537624 w 1112"/>
                <a:gd name="T23" fmla="*/ 174019992 h 1328"/>
                <a:gd name="T24" fmla="*/ 620577677 w 1112"/>
                <a:gd name="T25" fmla="*/ 241382608 h 1328"/>
                <a:gd name="T26" fmla="*/ 606537624 w 1112"/>
                <a:gd name="T27" fmla="*/ 303132364 h 1328"/>
                <a:gd name="T28" fmla="*/ 0 w 1112"/>
                <a:gd name="T29" fmla="*/ 303132364 h 1328"/>
                <a:gd name="T30" fmla="*/ 36504848 w 1112"/>
                <a:gd name="T31" fmla="*/ 856067811 h 1328"/>
                <a:gd name="T32" fmla="*/ 95473306 w 1112"/>
                <a:gd name="T33" fmla="*/ 853261381 h 1328"/>
                <a:gd name="T34" fmla="*/ 162866507 w 1112"/>
                <a:gd name="T35" fmla="*/ 870102331 h 1328"/>
                <a:gd name="T36" fmla="*/ 219027903 w 1112"/>
                <a:gd name="T37" fmla="*/ 906589477 h 1328"/>
                <a:gd name="T38" fmla="*/ 263956309 w 1112"/>
                <a:gd name="T39" fmla="*/ 954304713 h 1328"/>
                <a:gd name="T40" fmla="*/ 292036414 w 1112"/>
                <a:gd name="T41" fmla="*/ 1016054469 h 1328"/>
                <a:gd name="T42" fmla="*/ 303269404 w 1112"/>
                <a:gd name="T43" fmla="*/ 1083417084 h 1328"/>
                <a:gd name="T44" fmla="*/ 297652909 w 1112"/>
                <a:gd name="T45" fmla="*/ 1131132320 h 1328"/>
                <a:gd name="T46" fmla="*/ 275188114 w 1112"/>
                <a:gd name="T47" fmla="*/ 1192880891 h 1328"/>
                <a:gd name="T48" fmla="*/ 235876203 w 1112"/>
                <a:gd name="T49" fmla="*/ 1246210172 h 1328"/>
                <a:gd name="T50" fmla="*/ 182523055 w 1112"/>
                <a:gd name="T51" fmla="*/ 1285504932 h 1328"/>
                <a:gd name="T52" fmla="*/ 120746349 w 1112"/>
                <a:gd name="T53" fmla="*/ 1307959927 h 1328"/>
                <a:gd name="T54" fmla="*/ 73009696 w 1112"/>
                <a:gd name="T55" fmla="*/ 1313572788 h 1328"/>
                <a:gd name="T56" fmla="*/ 0 w 1112"/>
                <a:gd name="T57" fmla="*/ 1302345882 h 1328"/>
                <a:gd name="T58" fmla="*/ 561609218 w 1112"/>
                <a:gd name="T59" fmla="*/ 1863701805 h 1328"/>
                <a:gd name="T60" fmla="*/ 550377413 w 1112"/>
                <a:gd name="T61" fmla="*/ 1790725144 h 1328"/>
                <a:gd name="T62" fmla="*/ 555992723 w 1112"/>
                <a:gd name="T63" fmla="*/ 1743009908 h 1328"/>
                <a:gd name="T64" fmla="*/ 578457519 w 1112"/>
                <a:gd name="T65" fmla="*/ 1681261337 h 1328"/>
                <a:gd name="T66" fmla="*/ 617769429 w 1112"/>
                <a:gd name="T67" fmla="*/ 1627932057 h 1328"/>
                <a:gd name="T68" fmla="*/ 671122577 w 1112"/>
                <a:gd name="T69" fmla="*/ 1588637296 h 1328"/>
                <a:gd name="T70" fmla="*/ 732899283 w 1112"/>
                <a:gd name="T71" fmla="*/ 1566183486 h 1328"/>
                <a:gd name="T72" fmla="*/ 780637122 w 1112"/>
                <a:gd name="T73" fmla="*/ 1560569441 h 1328"/>
                <a:gd name="T74" fmla="*/ 848029138 w 1112"/>
                <a:gd name="T75" fmla="*/ 1571796346 h 1328"/>
                <a:gd name="T76" fmla="*/ 909807028 w 1112"/>
                <a:gd name="T77" fmla="*/ 1599864201 h 1328"/>
                <a:gd name="T78" fmla="*/ 957543682 w 1112"/>
                <a:gd name="T79" fmla="*/ 1644773007 h 1328"/>
                <a:gd name="T80" fmla="*/ 994048530 w 1112"/>
                <a:gd name="T81" fmla="*/ 1700908718 h 1328"/>
                <a:gd name="T82" fmla="*/ 1010895645 w 1112"/>
                <a:gd name="T83" fmla="*/ 1768271334 h 1328"/>
                <a:gd name="T84" fmla="*/ 1008088582 w 1112"/>
                <a:gd name="T85" fmla="*/ 1827213474 h 1328"/>
                <a:gd name="T86" fmla="*/ 1561273058 w 1112"/>
                <a:gd name="T87" fmla="*/ 1863701805 h 132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12"/>
                <a:gd name="T133" fmla="*/ 0 h 1328"/>
                <a:gd name="T134" fmla="*/ 1112 w 1112"/>
                <a:gd name="T135" fmla="*/ 1328 h 132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12" h="1328">
                  <a:moveTo>
                    <a:pt x="1112" y="216"/>
                  </a:moveTo>
                  <a:lnTo>
                    <a:pt x="1112" y="216"/>
                  </a:lnTo>
                  <a:lnTo>
                    <a:pt x="646" y="216"/>
                  </a:lnTo>
                  <a:lnTo>
                    <a:pt x="664" y="186"/>
                  </a:lnTo>
                  <a:lnTo>
                    <a:pt x="670" y="172"/>
                  </a:lnTo>
                  <a:lnTo>
                    <a:pt x="676" y="156"/>
                  </a:lnTo>
                  <a:lnTo>
                    <a:pt x="678" y="140"/>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4" y="140"/>
                  </a:lnTo>
                  <a:lnTo>
                    <a:pt x="436" y="156"/>
                  </a:lnTo>
                  <a:lnTo>
                    <a:pt x="442" y="172"/>
                  </a:lnTo>
                  <a:lnTo>
                    <a:pt x="448" y="186"/>
                  </a:lnTo>
                  <a:lnTo>
                    <a:pt x="466" y="216"/>
                  </a:lnTo>
                  <a:lnTo>
                    <a:pt x="432" y="216"/>
                  </a:lnTo>
                  <a:lnTo>
                    <a:pt x="0" y="216"/>
                  </a:lnTo>
                  <a:lnTo>
                    <a:pt x="0" y="616"/>
                  </a:lnTo>
                  <a:lnTo>
                    <a:pt x="26" y="610"/>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26" y="934"/>
                  </a:lnTo>
                  <a:lnTo>
                    <a:pt x="0" y="928"/>
                  </a:lnTo>
                  <a:lnTo>
                    <a:pt x="0" y="1328"/>
                  </a:lnTo>
                  <a:lnTo>
                    <a:pt x="400" y="1328"/>
                  </a:lnTo>
                  <a:lnTo>
                    <a:pt x="394" y="1302"/>
                  </a:lnTo>
                  <a:lnTo>
                    <a:pt x="392" y="1276"/>
                  </a:lnTo>
                  <a:lnTo>
                    <a:pt x="392" y="1260"/>
                  </a:lnTo>
                  <a:lnTo>
                    <a:pt x="396" y="1242"/>
                  </a:lnTo>
                  <a:lnTo>
                    <a:pt x="400" y="1228"/>
                  </a:lnTo>
                  <a:lnTo>
                    <a:pt x="404" y="1212"/>
                  </a:lnTo>
                  <a:lnTo>
                    <a:pt x="412" y="1198"/>
                  </a:lnTo>
                  <a:lnTo>
                    <a:pt x="420" y="1184"/>
                  </a:lnTo>
                  <a:lnTo>
                    <a:pt x="430" y="1172"/>
                  </a:lnTo>
                  <a:lnTo>
                    <a:pt x="440" y="1160"/>
                  </a:lnTo>
                  <a:lnTo>
                    <a:pt x="452" y="1150"/>
                  </a:lnTo>
                  <a:lnTo>
                    <a:pt x="464" y="1140"/>
                  </a:lnTo>
                  <a:lnTo>
                    <a:pt x="478" y="1132"/>
                  </a:lnTo>
                  <a:lnTo>
                    <a:pt x="492" y="1124"/>
                  </a:lnTo>
                  <a:lnTo>
                    <a:pt x="508" y="1120"/>
                  </a:lnTo>
                  <a:lnTo>
                    <a:pt x="522" y="1116"/>
                  </a:lnTo>
                  <a:lnTo>
                    <a:pt x="540" y="1112"/>
                  </a:lnTo>
                  <a:lnTo>
                    <a:pt x="556" y="1112"/>
                  </a:lnTo>
                  <a:lnTo>
                    <a:pt x="572" y="1112"/>
                  </a:lnTo>
                  <a:lnTo>
                    <a:pt x="590" y="1116"/>
                  </a:lnTo>
                  <a:lnTo>
                    <a:pt x="604" y="1120"/>
                  </a:lnTo>
                  <a:lnTo>
                    <a:pt x="620" y="1124"/>
                  </a:lnTo>
                  <a:lnTo>
                    <a:pt x="634" y="1132"/>
                  </a:lnTo>
                  <a:lnTo>
                    <a:pt x="648" y="1140"/>
                  </a:lnTo>
                  <a:lnTo>
                    <a:pt x="660" y="1150"/>
                  </a:lnTo>
                  <a:lnTo>
                    <a:pt x="672" y="1160"/>
                  </a:lnTo>
                  <a:lnTo>
                    <a:pt x="682" y="1172"/>
                  </a:lnTo>
                  <a:lnTo>
                    <a:pt x="692" y="1184"/>
                  </a:lnTo>
                  <a:lnTo>
                    <a:pt x="700" y="1198"/>
                  </a:lnTo>
                  <a:lnTo>
                    <a:pt x="708" y="1212"/>
                  </a:lnTo>
                  <a:lnTo>
                    <a:pt x="712" y="1228"/>
                  </a:lnTo>
                  <a:lnTo>
                    <a:pt x="716" y="1242"/>
                  </a:lnTo>
                  <a:lnTo>
                    <a:pt x="720" y="1260"/>
                  </a:lnTo>
                  <a:lnTo>
                    <a:pt x="720" y="1276"/>
                  </a:lnTo>
                  <a:lnTo>
                    <a:pt x="718" y="1302"/>
                  </a:lnTo>
                  <a:lnTo>
                    <a:pt x="712" y="1328"/>
                  </a:lnTo>
                  <a:lnTo>
                    <a:pt x="1112" y="1328"/>
                  </a:lnTo>
                  <a:lnTo>
                    <a:pt x="1112" y="216"/>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71" name="Text Box 27"/>
            <p:cNvSpPr>
              <a:spLocks noChangeArrowheads="1"/>
            </p:cNvSpPr>
            <p:nvPr/>
          </p:nvSpPr>
          <p:spPr bwMode="auto">
            <a:xfrm>
              <a:off x="278060" y="768574"/>
              <a:ext cx="800219" cy="276999"/>
            </a:xfrm>
            <a:prstGeom prst="rect">
              <a:avLst/>
            </a:prstGeom>
            <a:solidFill>
              <a:srgbClr val="474747">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sp>
        <p:nvSpPr>
          <p:cNvPr id="28714" name="Freeform 28"/>
          <p:cNvSpPr>
            <a:spLocks noChangeArrowheads="1"/>
          </p:cNvSpPr>
          <p:nvPr/>
        </p:nvSpPr>
        <p:spPr bwMode="auto">
          <a:xfrm>
            <a:off x="6624638" y="1770063"/>
            <a:ext cx="525462" cy="525462"/>
          </a:xfrm>
          <a:custGeom>
            <a:avLst/>
            <a:gdLst>
              <a:gd name="T0" fmla="*/ 185995742 w 1328"/>
              <a:gd name="T1" fmla="*/ 101765133 h 1328"/>
              <a:gd name="T2" fmla="*/ 178793985 w 1328"/>
              <a:gd name="T3" fmla="*/ 103957196 h 1328"/>
              <a:gd name="T4" fmla="*/ 174096877 w 1328"/>
              <a:gd name="T5" fmla="*/ 33817516 h 1328"/>
              <a:gd name="T6" fmla="*/ 103957196 w 1328"/>
              <a:gd name="T7" fmla="*/ 29120408 h 1328"/>
              <a:gd name="T8" fmla="*/ 105835881 w 1328"/>
              <a:gd name="T9" fmla="*/ 24423695 h 1328"/>
              <a:gd name="T10" fmla="*/ 106462241 w 1328"/>
              <a:gd name="T11" fmla="*/ 19413605 h 1328"/>
              <a:gd name="T12" fmla="*/ 105522899 w 1328"/>
              <a:gd name="T13" fmla="*/ 13777550 h 1328"/>
              <a:gd name="T14" fmla="*/ 100825791 w 1328"/>
              <a:gd name="T15" fmla="*/ 5636055 h 1328"/>
              <a:gd name="T16" fmla="*/ 92684691 w 1328"/>
              <a:gd name="T17" fmla="*/ 939342 h 1328"/>
              <a:gd name="T18" fmla="*/ 87048636 w 1328"/>
              <a:gd name="T19" fmla="*/ 0 h 1328"/>
              <a:gd name="T20" fmla="*/ 83290871 w 1328"/>
              <a:gd name="T21" fmla="*/ 312982 h 1328"/>
              <a:gd name="T22" fmla="*/ 76089113 w 1328"/>
              <a:gd name="T23" fmla="*/ 3444388 h 1328"/>
              <a:gd name="T24" fmla="*/ 69200338 w 1328"/>
              <a:gd name="T25" fmla="*/ 11898865 h 1328"/>
              <a:gd name="T26" fmla="*/ 67634636 w 1328"/>
              <a:gd name="T27" fmla="*/ 17534920 h 1328"/>
              <a:gd name="T28" fmla="*/ 67948014 w 1328"/>
              <a:gd name="T29" fmla="*/ 21918650 h 1328"/>
              <a:gd name="T30" fmla="*/ 70139681 w 1328"/>
              <a:gd name="T31" fmla="*/ 29120408 h 1328"/>
              <a:gd name="T32" fmla="*/ 67634636 w 1328"/>
              <a:gd name="T33" fmla="*/ 33817516 h 1328"/>
              <a:gd name="T34" fmla="*/ 0 w 1328"/>
              <a:gd name="T35" fmla="*/ 96442061 h 1328"/>
              <a:gd name="T36" fmla="*/ 8141100 w 1328"/>
              <a:gd name="T37" fmla="*/ 95189736 h 1328"/>
              <a:gd name="T38" fmla="*/ 13464172 w 1328"/>
              <a:gd name="T39" fmla="*/ 95816096 h 1328"/>
              <a:gd name="T40" fmla="*/ 20352948 w 1328"/>
              <a:gd name="T41" fmla="*/ 98321142 h 1328"/>
              <a:gd name="T42" fmla="*/ 26302380 w 1328"/>
              <a:gd name="T43" fmla="*/ 102704872 h 1328"/>
              <a:gd name="T44" fmla="*/ 30686110 w 1328"/>
              <a:gd name="T45" fmla="*/ 108653909 h 1328"/>
              <a:gd name="T46" fmla="*/ 33191155 w 1328"/>
              <a:gd name="T47" fmla="*/ 115542684 h 1328"/>
              <a:gd name="T48" fmla="*/ 33817516 w 1328"/>
              <a:gd name="T49" fmla="*/ 120865756 h 1328"/>
              <a:gd name="T50" fmla="*/ 32564795 w 1328"/>
              <a:gd name="T51" fmla="*/ 128380892 h 1328"/>
              <a:gd name="T52" fmla="*/ 29433786 w 1328"/>
              <a:gd name="T53" fmla="*/ 135269667 h 1328"/>
              <a:gd name="T54" fmla="*/ 24423695 w 1328"/>
              <a:gd name="T55" fmla="*/ 140592739 h 1328"/>
              <a:gd name="T56" fmla="*/ 18161280 w 1328"/>
              <a:gd name="T57" fmla="*/ 144663487 h 1328"/>
              <a:gd name="T58" fmla="*/ 10646145 w 1328"/>
              <a:gd name="T59" fmla="*/ 146542172 h 1328"/>
              <a:gd name="T60" fmla="*/ 4070748 w 1328"/>
              <a:gd name="T61" fmla="*/ 146228794 h 1328"/>
              <a:gd name="T62" fmla="*/ 0 w 1328"/>
              <a:gd name="T63" fmla="*/ 207914393 h 1328"/>
              <a:gd name="T64" fmla="*/ 62624941 w 1328"/>
              <a:gd name="T65" fmla="*/ 207914393 h 1328"/>
              <a:gd name="T66" fmla="*/ 61372221 w 1328"/>
              <a:gd name="T67" fmla="*/ 199773293 h 1328"/>
              <a:gd name="T68" fmla="*/ 62624941 w 1328"/>
              <a:gd name="T69" fmla="*/ 192258157 h 1328"/>
              <a:gd name="T70" fmla="*/ 65755951 w 1328"/>
              <a:gd name="T71" fmla="*/ 185369382 h 1328"/>
              <a:gd name="T72" fmla="*/ 70766041 w 1328"/>
              <a:gd name="T73" fmla="*/ 180046310 h 1328"/>
              <a:gd name="T74" fmla="*/ 77028456 w 1328"/>
              <a:gd name="T75" fmla="*/ 175975562 h 1328"/>
              <a:gd name="T76" fmla="*/ 84543591 w 1328"/>
              <a:gd name="T77" fmla="*/ 174096877 h 1328"/>
              <a:gd name="T78" fmla="*/ 89553681 w 1328"/>
              <a:gd name="T79" fmla="*/ 174096877 h 1328"/>
              <a:gd name="T80" fmla="*/ 97068421 w 1328"/>
              <a:gd name="T81" fmla="*/ 175975562 h 1328"/>
              <a:gd name="T82" fmla="*/ 103330836 w 1328"/>
              <a:gd name="T83" fmla="*/ 180046310 h 1328"/>
              <a:gd name="T84" fmla="*/ 108340926 w 1328"/>
              <a:gd name="T85" fmla="*/ 185369382 h 1328"/>
              <a:gd name="T86" fmla="*/ 111472332 w 1328"/>
              <a:gd name="T87" fmla="*/ 192258157 h 1328"/>
              <a:gd name="T88" fmla="*/ 112724656 w 1328"/>
              <a:gd name="T89" fmla="*/ 199773293 h 1328"/>
              <a:gd name="T90" fmla="*/ 111472332 w 1328"/>
              <a:gd name="T91" fmla="*/ 207914393 h 1328"/>
              <a:gd name="T92" fmla="*/ 174096877 w 1328"/>
              <a:gd name="T93" fmla="*/ 207914393 h 1328"/>
              <a:gd name="T94" fmla="*/ 178793985 w 1328"/>
              <a:gd name="T95" fmla="*/ 137774712 h 1328"/>
              <a:gd name="T96" fmla="*/ 185995742 w 1328"/>
              <a:gd name="T97" fmla="*/ 139966379 h 1328"/>
              <a:gd name="T98" fmla="*/ 190379472 w 1328"/>
              <a:gd name="T99" fmla="*/ 140279757 h 1328"/>
              <a:gd name="T100" fmla="*/ 196015527 w 1328"/>
              <a:gd name="T101" fmla="*/ 138714054 h 1328"/>
              <a:gd name="T102" fmla="*/ 204470005 w 1328"/>
              <a:gd name="T103" fmla="*/ 131825279 h 1328"/>
              <a:gd name="T104" fmla="*/ 207601410 w 1328"/>
              <a:gd name="T105" fmla="*/ 124623522 h 1328"/>
              <a:gd name="T106" fmla="*/ 207914393 w 1328"/>
              <a:gd name="T107" fmla="*/ 120865756 h 1328"/>
              <a:gd name="T108" fmla="*/ 206975050 w 1328"/>
              <a:gd name="T109" fmla="*/ 115229702 h 1328"/>
              <a:gd name="T110" fmla="*/ 202278338 w 1328"/>
              <a:gd name="T111" fmla="*/ 107088602 h 1328"/>
              <a:gd name="T112" fmla="*/ 194136842 w 1328"/>
              <a:gd name="T113" fmla="*/ 102391494 h 1328"/>
              <a:gd name="T114" fmla="*/ 188500788 w 1328"/>
              <a:gd name="T115" fmla="*/ 101452151 h 132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28"/>
              <a:gd name="T175" fmla="*/ 0 h 1328"/>
              <a:gd name="T176" fmla="*/ 1328 w 1328"/>
              <a:gd name="T177" fmla="*/ 1328 h 132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28" h="1328">
                <a:moveTo>
                  <a:pt x="1204" y="648"/>
                </a:moveTo>
                <a:lnTo>
                  <a:pt x="1204" y="648"/>
                </a:lnTo>
                <a:lnTo>
                  <a:pt x="1188" y="650"/>
                </a:lnTo>
                <a:lnTo>
                  <a:pt x="1172" y="652"/>
                </a:lnTo>
                <a:lnTo>
                  <a:pt x="1156" y="658"/>
                </a:lnTo>
                <a:lnTo>
                  <a:pt x="1142" y="664"/>
                </a:lnTo>
                <a:lnTo>
                  <a:pt x="1112" y="682"/>
                </a:lnTo>
                <a:lnTo>
                  <a:pt x="1112" y="216"/>
                </a:lnTo>
                <a:lnTo>
                  <a:pt x="646" y="216"/>
                </a:lnTo>
                <a:lnTo>
                  <a:pt x="664" y="186"/>
                </a:lnTo>
                <a:lnTo>
                  <a:pt x="670" y="172"/>
                </a:lnTo>
                <a:lnTo>
                  <a:pt x="676" y="156"/>
                </a:lnTo>
                <a:lnTo>
                  <a:pt x="678" y="140"/>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4" y="140"/>
                </a:lnTo>
                <a:lnTo>
                  <a:pt x="436" y="156"/>
                </a:lnTo>
                <a:lnTo>
                  <a:pt x="442" y="172"/>
                </a:lnTo>
                <a:lnTo>
                  <a:pt x="448" y="186"/>
                </a:lnTo>
                <a:lnTo>
                  <a:pt x="466" y="216"/>
                </a:lnTo>
                <a:lnTo>
                  <a:pt x="432" y="216"/>
                </a:lnTo>
                <a:lnTo>
                  <a:pt x="0" y="216"/>
                </a:lnTo>
                <a:lnTo>
                  <a:pt x="0" y="616"/>
                </a:lnTo>
                <a:lnTo>
                  <a:pt x="26" y="610"/>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26" y="934"/>
                </a:lnTo>
                <a:lnTo>
                  <a:pt x="0" y="928"/>
                </a:lnTo>
                <a:lnTo>
                  <a:pt x="0" y="1328"/>
                </a:lnTo>
                <a:lnTo>
                  <a:pt x="400" y="1328"/>
                </a:lnTo>
                <a:lnTo>
                  <a:pt x="394" y="1302"/>
                </a:lnTo>
                <a:lnTo>
                  <a:pt x="392" y="1276"/>
                </a:lnTo>
                <a:lnTo>
                  <a:pt x="392" y="1260"/>
                </a:lnTo>
                <a:lnTo>
                  <a:pt x="396" y="1242"/>
                </a:lnTo>
                <a:lnTo>
                  <a:pt x="400" y="1228"/>
                </a:lnTo>
                <a:lnTo>
                  <a:pt x="404" y="1212"/>
                </a:lnTo>
                <a:lnTo>
                  <a:pt x="412" y="1198"/>
                </a:lnTo>
                <a:lnTo>
                  <a:pt x="420" y="1184"/>
                </a:lnTo>
                <a:lnTo>
                  <a:pt x="430" y="1172"/>
                </a:lnTo>
                <a:lnTo>
                  <a:pt x="440" y="1160"/>
                </a:lnTo>
                <a:lnTo>
                  <a:pt x="452" y="1150"/>
                </a:lnTo>
                <a:lnTo>
                  <a:pt x="464" y="1140"/>
                </a:lnTo>
                <a:lnTo>
                  <a:pt x="478" y="1132"/>
                </a:lnTo>
                <a:lnTo>
                  <a:pt x="492" y="1124"/>
                </a:lnTo>
                <a:lnTo>
                  <a:pt x="508" y="1120"/>
                </a:lnTo>
                <a:lnTo>
                  <a:pt x="522" y="1116"/>
                </a:lnTo>
                <a:lnTo>
                  <a:pt x="540" y="1112"/>
                </a:lnTo>
                <a:lnTo>
                  <a:pt x="556" y="1112"/>
                </a:lnTo>
                <a:lnTo>
                  <a:pt x="572" y="1112"/>
                </a:lnTo>
                <a:lnTo>
                  <a:pt x="590" y="1116"/>
                </a:lnTo>
                <a:lnTo>
                  <a:pt x="604" y="1120"/>
                </a:lnTo>
                <a:lnTo>
                  <a:pt x="620" y="1124"/>
                </a:lnTo>
                <a:lnTo>
                  <a:pt x="634" y="1132"/>
                </a:lnTo>
                <a:lnTo>
                  <a:pt x="648" y="1140"/>
                </a:lnTo>
                <a:lnTo>
                  <a:pt x="660" y="1150"/>
                </a:lnTo>
                <a:lnTo>
                  <a:pt x="672" y="1160"/>
                </a:lnTo>
                <a:lnTo>
                  <a:pt x="682" y="1172"/>
                </a:lnTo>
                <a:lnTo>
                  <a:pt x="692" y="1184"/>
                </a:lnTo>
                <a:lnTo>
                  <a:pt x="700" y="1198"/>
                </a:lnTo>
                <a:lnTo>
                  <a:pt x="708" y="1212"/>
                </a:lnTo>
                <a:lnTo>
                  <a:pt x="712" y="1228"/>
                </a:lnTo>
                <a:lnTo>
                  <a:pt x="716" y="1242"/>
                </a:lnTo>
                <a:lnTo>
                  <a:pt x="720" y="1260"/>
                </a:lnTo>
                <a:lnTo>
                  <a:pt x="720" y="1276"/>
                </a:lnTo>
                <a:lnTo>
                  <a:pt x="718" y="1302"/>
                </a:lnTo>
                <a:lnTo>
                  <a:pt x="712" y="1328"/>
                </a:lnTo>
                <a:lnTo>
                  <a:pt x="1112" y="1328"/>
                </a:lnTo>
                <a:lnTo>
                  <a:pt x="1112" y="862"/>
                </a:lnTo>
                <a:lnTo>
                  <a:pt x="1142" y="880"/>
                </a:lnTo>
                <a:lnTo>
                  <a:pt x="1156" y="886"/>
                </a:lnTo>
                <a:lnTo>
                  <a:pt x="1172" y="892"/>
                </a:lnTo>
                <a:lnTo>
                  <a:pt x="1188" y="894"/>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close/>
              </a:path>
            </a:pathLst>
          </a:custGeom>
          <a:gradFill rotWithShape="1">
            <a:gsLst>
              <a:gs pos="0">
                <a:srgbClr val="00B0F0"/>
              </a:gs>
              <a:gs pos="100000">
                <a:srgbClr val="0084B4"/>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8715" name="Freeform 29"/>
          <p:cNvSpPr>
            <a:spLocks noChangeArrowheads="1"/>
          </p:cNvSpPr>
          <p:nvPr/>
        </p:nvSpPr>
        <p:spPr bwMode="auto">
          <a:xfrm>
            <a:off x="6624638" y="3435350"/>
            <a:ext cx="525462" cy="525463"/>
          </a:xfrm>
          <a:custGeom>
            <a:avLst/>
            <a:gdLst>
              <a:gd name="T0" fmla="*/ 185995742 w 1328"/>
              <a:gd name="T1" fmla="*/ 101765723 h 1328"/>
              <a:gd name="T2" fmla="*/ 178793985 w 1328"/>
              <a:gd name="T3" fmla="*/ 103957790 h 1328"/>
              <a:gd name="T4" fmla="*/ 174096877 w 1328"/>
              <a:gd name="T5" fmla="*/ 33817580 h 1328"/>
              <a:gd name="T6" fmla="*/ 103957196 w 1328"/>
              <a:gd name="T7" fmla="*/ 29120463 h 1328"/>
              <a:gd name="T8" fmla="*/ 105835881 w 1328"/>
              <a:gd name="T9" fmla="*/ 24423742 h 1328"/>
              <a:gd name="T10" fmla="*/ 106462241 w 1328"/>
              <a:gd name="T11" fmla="*/ 19413642 h 1328"/>
              <a:gd name="T12" fmla="*/ 105522899 w 1328"/>
              <a:gd name="T13" fmla="*/ 13777577 h 1328"/>
              <a:gd name="T14" fmla="*/ 100825791 w 1328"/>
              <a:gd name="T15" fmla="*/ 5636065 h 1328"/>
              <a:gd name="T16" fmla="*/ 92684691 w 1328"/>
              <a:gd name="T17" fmla="*/ 939344 h 1328"/>
              <a:gd name="T18" fmla="*/ 87048636 w 1328"/>
              <a:gd name="T19" fmla="*/ 0 h 1328"/>
              <a:gd name="T20" fmla="*/ 83290871 w 1328"/>
              <a:gd name="T21" fmla="*/ 312983 h 1328"/>
              <a:gd name="T22" fmla="*/ 76089113 w 1328"/>
              <a:gd name="T23" fmla="*/ 3444394 h 1328"/>
              <a:gd name="T24" fmla="*/ 69200338 w 1328"/>
              <a:gd name="T25" fmla="*/ 11898888 h 1328"/>
              <a:gd name="T26" fmla="*/ 67634636 w 1328"/>
              <a:gd name="T27" fmla="*/ 17534954 h 1328"/>
              <a:gd name="T28" fmla="*/ 67948014 w 1328"/>
              <a:gd name="T29" fmla="*/ 21918692 h 1328"/>
              <a:gd name="T30" fmla="*/ 70139681 w 1328"/>
              <a:gd name="T31" fmla="*/ 29120463 h 1328"/>
              <a:gd name="T32" fmla="*/ 67634636 w 1328"/>
              <a:gd name="T33" fmla="*/ 33817580 h 1328"/>
              <a:gd name="T34" fmla="*/ 0 w 1328"/>
              <a:gd name="T35" fmla="*/ 96442640 h 1328"/>
              <a:gd name="T36" fmla="*/ 8141100 w 1328"/>
              <a:gd name="T37" fmla="*/ 95189917 h 1328"/>
              <a:gd name="T38" fmla="*/ 13464172 w 1328"/>
              <a:gd name="T39" fmla="*/ 95816279 h 1328"/>
              <a:gd name="T40" fmla="*/ 20352948 w 1328"/>
              <a:gd name="T41" fmla="*/ 98321329 h 1328"/>
              <a:gd name="T42" fmla="*/ 26302380 w 1328"/>
              <a:gd name="T43" fmla="*/ 102705067 h 1328"/>
              <a:gd name="T44" fmla="*/ 30686110 w 1328"/>
              <a:gd name="T45" fmla="*/ 108654511 h 1328"/>
              <a:gd name="T46" fmla="*/ 33191155 w 1328"/>
              <a:gd name="T47" fmla="*/ 115543299 h 1328"/>
              <a:gd name="T48" fmla="*/ 33817516 w 1328"/>
              <a:gd name="T49" fmla="*/ 120866382 h 1328"/>
              <a:gd name="T50" fmla="*/ 32564795 w 1328"/>
              <a:gd name="T51" fmla="*/ 128381532 h 1328"/>
              <a:gd name="T52" fmla="*/ 29433786 w 1328"/>
              <a:gd name="T53" fmla="*/ 135269924 h 1328"/>
              <a:gd name="T54" fmla="*/ 24423695 w 1328"/>
              <a:gd name="T55" fmla="*/ 140593403 h 1328"/>
              <a:gd name="T56" fmla="*/ 18161280 w 1328"/>
              <a:gd name="T57" fmla="*/ 144663762 h 1328"/>
              <a:gd name="T58" fmla="*/ 10646145 w 1328"/>
              <a:gd name="T59" fmla="*/ 146542451 h 1328"/>
              <a:gd name="T60" fmla="*/ 4070748 w 1328"/>
              <a:gd name="T61" fmla="*/ 146229468 h 1328"/>
              <a:gd name="T62" fmla="*/ 0 w 1328"/>
              <a:gd name="T63" fmla="*/ 207915184 h 1328"/>
              <a:gd name="T64" fmla="*/ 62624941 w 1328"/>
              <a:gd name="T65" fmla="*/ 207915184 h 1328"/>
              <a:gd name="T66" fmla="*/ 61372221 w 1328"/>
              <a:gd name="T67" fmla="*/ 199774069 h 1328"/>
              <a:gd name="T68" fmla="*/ 62624941 w 1328"/>
              <a:gd name="T69" fmla="*/ 192258919 h 1328"/>
              <a:gd name="T70" fmla="*/ 65755951 w 1328"/>
              <a:gd name="T71" fmla="*/ 185370131 h 1328"/>
              <a:gd name="T72" fmla="*/ 70766041 w 1328"/>
              <a:gd name="T73" fmla="*/ 180047048 h 1328"/>
              <a:gd name="T74" fmla="*/ 77028456 w 1328"/>
              <a:gd name="T75" fmla="*/ 175976293 h 1328"/>
              <a:gd name="T76" fmla="*/ 84543591 w 1328"/>
              <a:gd name="T77" fmla="*/ 174097604 h 1328"/>
              <a:gd name="T78" fmla="*/ 89553681 w 1328"/>
              <a:gd name="T79" fmla="*/ 174097604 h 1328"/>
              <a:gd name="T80" fmla="*/ 97068421 w 1328"/>
              <a:gd name="T81" fmla="*/ 175976293 h 1328"/>
              <a:gd name="T82" fmla="*/ 103330836 w 1328"/>
              <a:gd name="T83" fmla="*/ 180047048 h 1328"/>
              <a:gd name="T84" fmla="*/ 108340926 w 1328"/>
              <a:gd name="T85" fmla="*/ 185370131 h 1328"/>
              <a:gd name="T86" fmla="*/ 111472332 w 1328"/>
              <a:gd name="T87" fmla="*/ 192258919 h 1328"/>
              <a:gd name="T88" fmla="*/ 112724656 w 1328"/>
              <a:gd name="T89" fmla="*/ 199774069 h 1328"/>
              <a:gd name="T90" fmla="*/ 111472332 w 1328"/>
              <a:gd name="T91" fmla="*/ 207915184 h 1328"/>
              <a:gd name="T92" fmla="*/ 174096877 w 1328"/>
              <a:gd name="T93" fmla="*/ 207915184 h 1328"/>
              <a:gd name="T94" fmla="*/ 178793985 w 1328"/>
              <a:gd name="T95" fmla="*/ 137774974 h 1328"/>
              <a:gd name="T96" fmla="*/ 185995742 w 1328"/>
              <a:gd name="T97" fmla="*/ 139967041 h 1328"/>
              <a:gd name="T98" fmla="*/ 190379472 w 1328"/>
              <a:gd name="T99" fmla="*/ 140280024 h 1328"/>
              <a:gd name="T100" fmla="*/ 196015527 w 1328"/>
              <a:gd name="T101" fmla="*/ 138714318 h 1328"/>
              <a:gd name="T102" fmla="*/ 204470005 w 1328"/>
              <a:gd name="T103" fmla="*/ 131825926 h 1328"/>
              <a:gd name="T104" fmla="*/ 207601410 w 1328"/>
              <a:gd name="T105" fmla="*/ 124623759 h 1328"/>
              <a:gd name="T106" fmla="*/ 207914393 w 1328"/>
              <a:gd name="T107" fmla="*/ 120866382 h 1328"/>
              <a:gd name="T108" fmla="*/ 206975050 w 1328"/>
              <a:gd name="T109" fmla="*/ 115229921 h 1328"/>
              <a:gd name="T110" fmla="*/ 202278338 w 1328"/>
              <a:gd name="T111" fmla="*/ 107088805 h 1328"/>
              <a:gd name="T112" fmla="*/ 194136842 w 1328"/>
              <a:gd name="T113" fmla="*/ 102392084 h 1328"/>
              <a:gd name="T114" fmla="*/ 188500788 w 1328"/>
              <a:gd name="T115" fmla="*/ 101452740 h 132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28"/>
              <a:gd name="T175" fmla="*/ 0 h 1328"/>
              <a:gd name="T176" fmla="*/ 1328 w 1328"/>
              <a:gd name="T177" fmla="*/ 1328 h 132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28" h="1328">
                <a:moveTo>
                  <a:pt x="1204" y="648"/>
                </a:moveTo>
                <a:lnTo>
                  <a:pt x="1204" y="648"/>
                </a:lnTo>
                <a:lnTo>
                  <a:pt x="1188" y="650"/>
                </a:lnTo>
                <a:lnTo>
                  <a:pt x="1172" y="652"/>
                </a:lnTo>
                <a:lnTo>
                  <a:pt x="1156" y="658"/>
                </a:lnTo>
                <a:lnTo>
                  <a:pt x="1142" y="664"/>
                </a:lnTo>
                <a:lnTo>
                  <a:pt x="1112" y="682"/>
                </a:lnTo>
                <a:lnTo>
                  <a:pt x="1112" y="216"/>
                </a:lnTo>
                <a:lnTo>
                  <a:pt x="646" y="216"/>
                </a:lnTo>
                <a:lnTo>
                  <a:pt x="664" y="186"/>
                </a:lnTo>
                <a:lnTo>
                  <a:pt x="670" y="172"/>
                </a:lnTo>
                <a:lnTo>
                  <a:pt x="676" y="156"/>
                </a:lnTo>
                <a:lnTo>
                  <a:pt x="678" y="140"/>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4" y="140"/>
                </a:lnTo>
                <a:lnTo>
                  <a:pt x="436" y="156"/>
                </a:lnTo>
                <a:lnTo>
                  <a:pt x="442" y="172"/>
                </a:lnTo>
                <a:lnTo>
                  <a:pt x="448" y="186"/>
                </a:lnTo>
                <a:lnTo>
                  <a:pt x="466" y="216"/>
                </a:lnTo>
                <a:lnTo>
                  <a:pt x="432" y="216"/>
                </a:lnTo>
                <a:lnTo>
                  <a:pt x="0" y="216"/>
                </a:lnTo>
                <a:lnTo>
                  <a:pt x="0" y="616"/>
                </a:lnTo>
                <a:lnTo>
                  <a:pt x="26" y="610"/>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26" y="934"/>
                </a:lnTo>
                <a:lnTo>
                  <a:pt x="0" y="928"/>
                </a:lnTo>
                <a:lnTo>
                  <a:pt x="0" y="1328"/>
                </a:lnTo>
                <a:lnTo>
                  <a:pt x="400" y="1328"/>
                </a:lnTo>
                <a:lnTo>
                  <a:pt x="394" y="1302"/>
                </a:lnTo>
                <a:lnTo>
                  <a:pt x="392" y="1276"/>
                </a:lnTo>
                <a:lnTo>
                  <a:pt x="392" y="1260"/>
                </a:lnTo>
                <a:lnTo>
                  <a:pt x="396" y="1242"/>
                </a:lnTo>
                <a:lnTo>
                  <a:pt x="400" y="1228"/>
                </a:lnTo>
                <a:lnTo>
                  <a:pt x="404" y="1212"/>
                </a:lnTo>
                <a:lnTo>
                  <a:pt x="412" y="1198"/>
                </a:lnTo>
                <a:lnTo>
                  <a:pt x="420" y="1184"/>
                </a:lnTo>
                <a:lnTo>
                  <a:pt x="430" y="1172"/>
                </a:lnTo>
                <a:lnTo>
                  <a:pt x="440" y="1160"/>
                </a:lnTo>
                <a:lnTo>
                  <a:pt x="452" y="1150"/>
                </a:lnTo>
                <a:lnTo>
                  <a:pt x="464" y="1140"/>
                </a:lnTo>
                <a:lnTo>
                  <a:pt x="478" y="1132"/>
                </a:lnTo>
                <a:lnTo>
                  <a:pt x="492" y="1124"/>
                </a:lnTo>
                <a:lnTo>
                  <a:pt x="508" y="1120"/>
                </a:lnTo>
                <a:lnTo>
                  <a:pt x="522" y="1116"/>
                </a:lnTo>
                <a:lnTo>
                  <a:pt x="540" y="1112"/>
                </a:lnTo>
                <a:lnTo>
                  <a:pt x="556" y="1112"/>
                </a:lnTo>
                <a:lnTo>
                  <a:pt x="572" y="1112"/>
                </a:lnTo>
                <a:lnTo>
                  <a:pt x="590" y="1116"/>
                </a:lnTo>
                <a:lnTo>
                  <a:pt x="604" y="1120"/>
                </a:lnTo>
                <a:lnTo>
                  <a:pt x="620" y="1124"/>
                </a:lnTo>
                <a:lnTo>
                  <a:pt x="634" y="1132"/>
                </a:lnTo>
                <a:lnTo>
                  <a:pt x="648" y="1140"/>
                </a:lnTo>
                <a:lnTo>
                  <a:pt x="660" y="1150"/>
                </a:lnTo>
                <a:lnTo>
                  <a:pt x="672" y="1160"/>
                </a:lnTo>
                <a:lnTo>
                  <a:pt x="682" y="1172"/>
                </a:lnTo>
                <a:lnTo>
                  <a:pt x="692" y="1184"/>
                </a:lnTo>
                <a:lnTo>
                  <a:pt x="700" y="1198"/>
                </a:lnTo>
                <a:lnTo>
                  <a:pt x="708" y="1212"/>
                </a:lnTo>
                <a:lnTo>
                  <a:pt x="712" y="1228"/>
                </a:lnTo>
                <a:lnTo>
                  <a:pt x="716" y="1242"/>
                </a:lnTo>
                <a:lnTo>
                  <a:pt x="720" y="1260"/>
                </a:lnTo>
                <a:lnTo>
                  <a:pt x="720" y="1276"/>
                </a:lnTo>
                <a:lnTo>
                  <a:pt x="718" y="1302"/>
                </a:lnTo>
                <a:lnTo>
                  <a:pt x="712" y="1328"/>
                </a:lnTo>
                <a:lnTo>
                  <a:pt x="1112" y="1328"/>
                </a:lnTo>
                <a:lnTo>
                  <a:pt x="1112" y="862"/>
                </a:lnTo>
                <a:lnTo>
                  <a:pt x="1142" y="880"/>
                </a:lnTo>
                <a:lnTo>
                  <a:pt x="1156" y="886"/>
                </a:lnTo>
                <a:lnTo>
                  <a:pt x="1172" y="892"/>
                </a:lnTo>
                <a:lnTo>
                  <a:pt x="1188" y="894"/>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close/>
              </a:path>
            </a:pathLst>
          </a:custGeom>
          <a:gradFill rotWithShape="1">
            <a:gsLst>
              <a:gs pos="0">
                <a:srgbClr val="FFFF00"/>
              </a:gs>
              <a:gs pos="100000">
                <a:srgbClr val="FFC000"/>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8716" name="Text Box 45"/>
          <p:cNvSpPr>
            <a:spLocks noChangeArrowheads="1"/>
          </p:cNvSpPr>
          <p:nvPr/>
        </p:nvSpPr>
        <p:spPr bwMode="auto">
          <a:xfrm>
            <a:off x="6542088" y="4149725"/>
            <a:ext cx="20177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单击填加标题</a:t>
            </a:r>
            <a:endParaRPr lang="en-US" sz="1400" b="1">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p:txBody>
      </p:sp>
      <p:sp>
        <p:nvSpPr>
          <p:cNvPr id="28717" name="Text Box 45"/>
          <p:cNvSpPr>
            <a:spLocks noChangeArrowheads="1"/>
          </p:cNvSpPr>
          <p:nvPr/>
        </p:nvSpPr>
        <p:spPr bwMode="auto">
          <a:xfrm>
            <a:off x="6542088" y="2501900"/>
            <a:ext cx="20177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单击填加标题</a:t>
            </a:r>
            <a:endParaRPr lang="en-US" sz="1400" b="1">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p:cTn id="7" dur="500" fill="hold"/>
                                        <p:tgtEl>
                                          <p:spTgt spid="28674"/>
                                        </p:tgtEl>
                                        <p:attrNameLst>
                                          <p:attrName>ppt_x</p:attrName>
                                        </p:attrNameLst>
                                      </p:cBhvr>
                                      <p:tavLst>
                                        <p:tav tm="0">
                                          <p:val>
                                            <p:strVal val="0-#ppt_w/2"/>
                                          </p:val>
                                        </p:tav>
                                        <p:tav tm="100000">
                                          <p:val>
                                            <p:strVal val="#ppt_x"/>
                                          </p:val>
                                        </p:tav>
                                      </p:tavLst>
                                    </p:anim>
                                    <p:anim calcmode="lin" valueType="num">
                                      <p:cBhvr>
                                        <p:cTn id="8" dur="500" fill="hold"/>
                                        <p:tgtEl>
                                          <p:spTgt spid="2867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8675"/>
                                        </p:tgtEl>
                                        <p:attrNameLst>
                                          <p:attrName>style.visibility</p:attrName>
                                        </p:attrNameLst>
                                      </p:cBhvr>
                                      <p:to>
                                        <p:strVal val="visible"/>
                                      </p:to>
                                    </p:set>
                                    <p:anim calcmode="lin" valueType="num">
                                      <p:cBhvr>
                                        <p:cTn id="13" dur="500" fill="hold"/>
                                        <p:tgtEl>
                                          <p:spTgt spid="28675"/>
                                        </p:tgtEl>
                                        <p:attrNameLst>
                                          <p:attrName>ppt_x</p:attrName>
                                        </p:attrNameLst>
                                      </p:cBhvr>
                                      <p:tavLst>
                                        <p:tav tm="0">
                                          <p:val>
                                            <p:strVal val="0-#ppt_w/2"/>
                                          </p:val>
                                        </p:tav>
                                        <p:tav tm="100000">
                                          <p:val>
                                            <p:strVal val="#ppt_x"/>
                                          </p:val>
                                        </p:tav>
                                      </p:tavLst>
                                    </p:anim>
                                    <p:anim calcmode="lin" valueType="num">
                                      <p:cBhvr>
                                        <p:cTn id="14" dur="500" fill="hold"/>
                                        <p:tgtEl>
                                          <p:spTgt spid="28675"/>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8676"/>
                                        </p:tgtEl>
                                        <p:attrNameLst>
                                          <p:attrName>style.visibility</p:attrName>
                                        </p:attrNameLst>
                                      </p:cBhvr>
                                      <p:to>
                                        <p:strVal val="visible"/>
                                      </p:to>
                                    </p:set>
                                    <p:anim calcmode="lin" valueType="num">
                                      <p:cBhvr>
                                        <p:cTn id="18" dur="500" fill="hold"/>
                                        <p:tgtEl>
                                          <p:spTgt spid="28676"/>
                                        </p:tgtEl>
                                        <p:attrNameLst>
                                          <p:attrName>ppt_x</p:attrName>
                                        </p:attrNameLst>
                                      </p:cBhvr>
                                      <p:tavLst>
                                        <p:tav tm="0">
                                          <p:val>
                                            <p:strVal val="1+#ppt_w/2"/>
                                          </p:val>
                                        </p:tav>
                                        <p:tav tm="100000">
                                          <p:val>
                                            <p:strVal val="#ppt_x"/>
                                          </p:val>
                                        </p:tav>
                                      </p:tavLst>
                                    </p:anim>
                                    <p:anim calcmode="lin" valueType="num">
                                      <p:cBhvr>
                                        <p:cTn id="19" dur="500" fill="hold"/>
                                        <p:tgtEl>
                                          <p:spTgt spid="28676"/>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8677"/>
                                        </p:tgtEl>
                                        <p:attrNameLst>
                                          <p:attrName>style.visibility</p:attrName>
                                        </p:attrNameLst>
                                      </p:cBhvr>
                                      <p:to>
                                        <p:strVal val="visible"/>
                                      </p:to>
                                    </p:set>
                                    <p:anim calcmode="lin" valueType="num">
                                      <p:cBhvr>
                                        <p:cTn id="23" dur="500" fill="hold"/>
                                        <p:tgtEl>
                                          <p:spTgt spid="28677"/>
                                        </p:tgtEl>
                                        <p:attrNameLst>
                                          <p:attrName>ppt_x</p:attrName>
                                        </p:attrNameLst>
                                      </p:cBhvr>
                                      <p:tavLst>
                                        <p:tav tm="0">
                                          <p:val>
                                            <p:strVal val="1+#ppt_w/2"/>
                                          </p:val>
                                        </p:tav>
                                        <p:tav tm="100000">
                                          <p:val>
                                            <p:strVal val="#ppt_x"/>
                                          </p:val>
                                        </p:tav>
                                      </p:tavLst>
                                    </p:anim>
                                    <p:anim calcmode="lin" valueType="num">
                                      <p:cBhvr>
                                        <p:cTn id="24" dur="500" fill="hold"/>
                                        <p:tgtEl>
                                          <p:spTgt spid="28677"/>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10" presetClass="entr" presetSubtype="0" fill="hold" nodeType="afterEffect">
                                  <p:stCondLst>
                                    <p:cond delay="0"/>
                                  </p:stCondLst>
                                  <p:childTnLst>
                                    <p:set>
                                      <p:cBhvr>
                                        <p:cTn id="27" dur="1" fill="hold">
                                          <p:stCondLst>
                                            <p:cond delay="0"/>
                                          </p:stCondLst>
                                        </p:cTn>
                                        <p:tgtEl>
                                          <p:spTgt spid="28693"/>
                                        </p:tgtEl>
                                        <p:attrNameLst>
                                          <p:attrName>style.visibility</p:attrName>
                                        </p:attrNameLst>
                                      </p:cBhvr>
                                      <p:to>
                                        <p:strVal val="visible"/>
                                      </p:to>
                                    </p:set>
                                    <p:animEffect>
                                      <p:cBhvr>
                                        <p:cTn id="28" dur="250"/>
                                        <p:tgtEl>
                                          <p:spTgt spid="28693"/>
                                        </p:tgtEl>
                                      </p:cBhvr>
                                    </p:animEffect>
                                  </p:childTnLst>
                                </p:cTn>
                              </p:par>
                            </p:childTnLst>
                          </p:cTn>
                        </p:par>
                        <p:par>
                          <p:cTn id="29" fill="hold" nodeType="afterGroup">
                            <p:stCondLst>
                              <p:cond delay="1750"/>
                            </p:stCondLst>
                            <p:childTnLst>
                              <p:par>
                                <p:cTn id="30" presetID="10" presetClass="entr" presetSubtype="0" fill="hold" nodeType="afterEffect">
                                  <p:stCondLst>
                                    <p:cond delay="0"/>
                                  </p:stCondLst>
                                  <p:childTnLst>
                                    <p:set>
                                      <p:cBhvr>
                                        <p:cTn id="31" dur="1" fill="hold">
                                          <p:stCondLst>
                                            <p:cond delay="0"/>
                                          </p:stCondLst>
                                        </p:cTn>
                                        <p:tgtEl>
                                          <p:spTgt spid="28699"/>
                                        </p:tgtEl>
                                        <p:attrNameLst>
                                          <p:attrName>style.visibility</p:attrName>
                                        </p:attrNameLst>
                                      </p:cBhvr>
                                      <p:to>
                                        <p:strVal val="visible"/>
                                      </p:to>
                                    </p:set>
                                    <p:animEffect>
                                      <p:cBhvr>
                                        <p:cTn id="32" dur="250"/>
                                        <p:tgtEl>
                                          <p:spTgt spid="28699"/>
                                        </p:tgtEl>
                                      </p:cBhvr>
                                    </p:animEffect>
                                  </p:childTnLst>
                                </p:cTn>
                              </p:par>
                            </p:childTnLst>
                          </p:cTn>
                        </p:par>
                        <p:par>
                          <p:cTn id="33" fill="hold" nodeType="afterGroup">
                            <p:stCondLst>
                              <p:cond delay="2000"/>
                            </p:stCondLst>
                            <p:childTnLst>
                              <p:par>
                                <p:cTn id="34" presetID="10" presetClass="entr" presetSubtype="0" fill="hold" nodeType="afterEffect">
                                  <p:stCondLst>
                                    <p:cond delay="0"/>
                                  </p:stCondLst>
                                  <p:childTnLst>
                                    <p:set>
                                      <p:cBhvr>
                                        <p:cTn id="35" dur="1" fill="hold">
                                          <p:stCondLst>
                                            <p:cond delay="0"/>
                                          </p:stCondLst>
                                        </p:cTn>
                                        <p:tgtEl>
                                          <p:spTgt spid="28687"/>
                                        </p:tgtEl>
                                        <p:attrNameLst>
                                          <p:attrName>style.visibility</p:attrName>
                                        </p:attrNameLst>
                                      </p:cBhvr>
                                      <p:to>
                                        <p:strVal val="visible"/>
                                      </p:to>
                                    </p:set>
                                    <p:animEffect>
                                      <p:cBhvr>
                                        <p:cTn id="36" dur="250"/>
                                        <p:tgtEl>
                                          <p:spTgt spid="28687"/>
                                        </p:tgtEl>
                                      </p:cBhvr>
                                    </p:animEffect>
                                  </p:childTnLst>
                                </p:cTn>
                              </p:par>
                            </p:childTnLst>
                          </p:cTn>
                        </p:par>
                        <p:par>
                          <p:cTn id="37" fill="hold" nodeType="afterGroup">
                            <p:stCondLst>
                              <p:cond delay="2250"/>
                            </p:stCondLst>
                            <p:childTnLst>
                              <p:par>
                                <p:cTn id="38" presetID="10" presetClass="entr" presetSubtype="0" fill="hold" nodeType="afterEffect">
                                  <p:stCondLst>
                                    <p:cond delay="0"/>
                                  </p:stCondLst>
                                  <p:childTnLst>
                                    <p:set>
                                      <p:cBhvr>
                                        <p:cTn id="39" dur="1" fill="hold">
                                          <p:stCondLst>
                                            <p:cond delay="0"/>
                                          </p:stCondLst>
                                        </p:cTn>
                                        <p:tgtEl>
                                          <p:spTgt spid="28681"/>
                                        </p:tgtEl>
                                        <p:attrNameLst>
                                          <p:attrName>style.visibility</p:attrName>
                                        </p:attrNameLst>
                                      </p:cBhvr>
                                      <p:to>
                                        <p:strVal val="visible"/>
                                      </p:to>
                                    </p:set>
                                    <p:animEffect>
                                      <p:cBhvr>
                                        <p:cTn id="40" dur="250"/>
                                        <p:tgtEl>
                                          <p:spTgt spid="28681"/>
                                        </p:tgtEl>
                                      </p:cBhvr>
                                    </p:animEffect>
                                  </p:childTnLst>
                                </p:cTn>
                              </p:par>
                            </p:childTnLst>
                          </p:cTn>
                        </p:par>
                        <p:par>
                          <p:cTn id="41" fill="hold" nodeType="afterGroup">
                            <p:stCondLst>
                              <p:cond delay="2500"/>
                            </p:stCondLst>
                            <p:childTnLst>
                              <p:par>
                                <p:cTn id="42" presetID="10" presetClass="entr" presetSubtype="0" fill="hold" nodeType="afterEffect">
                                  <p:stCondLst>
                                    <p:cond delay="0"/>
                                  </p:stCondLst>
                                  <p:childTnLst>
                                    <p:set>
                                      <p:cBhvr>
                                        <p:cTn id="43" dur="1" fill="hold">
                                          <p:stCondLst>
                                            <p:cond delay="0"/>
                                          </p:stCondLst>
                                        </p:cTn>
                                        <p:tgtEl>
                                          <p:spTgt spid="28684"/>
                                        </p:tgtEl>
                                        <p:attrNameLst>
                                          <p:attrName>style.visibility</p:attrName>
                                        </p:attrNameLst>
                                      </p:cBhvr>
                                      <p:to>
                                        <p:strVal val="visible"/>
                                      </p:to>
                                    </p:set>
                                    <p:animEffect>
                                      <p:cBhvr>
                                        <p:cTn id="44" dur="250"/>
                                        <p:tgtEl>
                                          <p:spTgt spid="28684"/>
                                        </p:tgtEl>
                                      </p:cBhvr>
                                    </p:animEffect>
                                  </p:childTnLst>
                                </p:cTn>
                              </p:par>
                            </p:childTnLst>
                          </p:cTn>
                        </p:par>
                        <p:par>
                          <p:cTn id="45" fill="hold" nodeType="afterGroup">
                            <p:stCondLst>
                              <p:cond delay="2750"/>
                            </p:stCondLst>
                            <p:childTnLst>
                              <p:par>
                                <p:cTn id="46" presetID="10" presetClass="entr" presetSubtype="0" fill="hold" nodeType="afterEffect">
                                  <p:stCondLst>
                                    <p:cond delay="0"/>
                                  </p:stCondLst>
                                  <p:childTnLst>
                                    <p:set>
                                      <p:cBhvr>
                                        <p:cTn id="47" dur="1" fill="hold">
                                          <p:stCondLst>
                                            <p:cond delay="0"/>
                                          </p:stCondLst>
                                        </p:cTn>
                                        <p:tgtEl>
                                          <p:spTgt spid="28690"/>
                                        </p:tgtEl>
                                        <p:attrNameLst>
                                          <p:attrName>style.visibility</p:attrName>
                                        </p:attrNameLst>
                                      </p:cBhvr>
                                      <p:to>
                                        <p:strVal val="visible"/>
                                      </p:to>
                                    </p:set>
                                    <p:animEffect>
                                      <p:cBhvr>
                                        <p:cTn id="48" dur="250"/>
                                        <p:tgtEl>
                                          <p:spTgt spid="28690"/>
                                        </p:tgtEl>
                                      </p:cBhvr>
                                    </p:animEffect>
                                  </p:childTnLst>
                                </p:cTn>
                              </p:par>
                            </p:childTnLst>
                          </p:cTn>
                        </p:par>
                        <p:par>
                          <p:cTn id="49" fill="hold" nodeType="afterGroup">
                            <p:stCondLst>
                              <p:cond delay="3000"/>
                            </p:stCondLst>
                            <p:childTnLst>
                              <p:par>
                                <p:cTn id="50" presetID="10" presetClass="entr" presetSubtype="0" fill="hold" nodeType="afterEffect">
                                  <p:stCondLst>
                                    <p:cond delay="0"/>
                                  </p:stCondLst>
                                  <p:childTnLst>
                                    <p:set>
                                      <p:cBhvr>
                                        <p:cTn id="51" dur="1" fill="hold">
                                          <p:stCondLst>
                                            <p:cond delay="0"/>
                                          </p:stCondLst>
                                        </p:cTn>
                                        <p:tgtEl>
                                          <p:spTgt spid="28696"/>
                                        </p:tgtEl>
                                        <p:attrNameLst>
                                          <p:attrName>style.visibility</p:attrName>
                                        </p:attrNameLst>
                                      </p:cBhvr>
                                      <p:to>
                                        <p:strVal val="visible"/>
                                      </p:to>
                                    </p:set>
                                    <p:animEffect>
                                      <p:cBhvr>
                                        <p:cTn id="52" dur="250"/>
                                        <p:tgtEl>
                                          <p:spTgt spid="28696"/>
                                        </p:tgtEl>
                                      </p:cBhvr>
                                    </p:animEffect>
                                  </p:childTnLst>
                                </p:cTn>
                              </p:par>
                            </p:childTnLst>
                          </p:cTn>
                        </p:par>
                        <p:par>
                          <p:cTn id="53" fill="hold" nodeType="afterGroup">
                            <p:stCondLst>
                              <p:cond delay="3250"/>
                            </p:stCondLst>
                            <p:childTnLst>
                              <p:par>
                                <p:cTn id="54" presetID="10" presetClass="entr" presetSubtype="0" fill="hold" nodeType="afterEffect">
                                  <p:stCondLst>
                                    <p:cond delay="0"/>
                                  </p:stCondLst>
                                  <p:childTnLst>
                                    <p:set>
                                      <p:cBhvr>
                                        <p:cTn id="55" dur="1" fill="hold">
                                          <p:stCondLst>
                                            <p:cond delay="0"/>
                                          </p:stCondLst>
                                        </p:cTn>
                                        <p:tgtEl>
                                          <p:spTgt spid="28711"/>
                                        </p:tgtEl>
                                        <p:attrNameLst>
                                          <p:attrName>style.visibility</p:attrName>
                                        </p:attrNameLst>
                                      </p:cBhvr>
                                      <p:to>
                                        <p:strVal val="visible"/>
                                      </p:to>
                                    </p:set>
                                    <p:animEffect>
                                      <p:cBhvr>
                                        <p:cTn id="56" dur="250"/>
                                        <p:tgtEl>
                                          <p:spTgt spid="28711"/>
                                        </p:tgtEl>
                                      </p:cBhvr>
                                    </p:animEffect>
                                  </p:childTnLst>
                                </p:cTn>
                              </p:par>
                            </p:childTnLst>
                          </p:cTn>
                        </p:par>
                        <p:par>
                          <p:cTn id="57" fill="hold" nodeType="afterGroup">
                            <p:stCondLst>
                              <p:cond delay="3500"/>
                            </p:stCondLst>
                            <p:childTnLst>
                              <p:par>
                                <p:cTn id="58" presetID="10" presetClass="entr" presetSubtype="0" fill="hold" nodeType="afterEffect">
                                  <p:stCondLst>
                                    <p:cond delay="0"/>
                                  </p:stCondLst>
                                  <p:childTnLst>
                                    <p:set>
                                      <p:cBhvr>
                                        <p:cTn id="59" dur="1" fill="hold">
                                          <p:stCondLst>
                                            <p:cond delay="0"/>
                                          </p:stCondLst>
                                        </p:cTn>
                                        <p:tgtEl>
                                          <p:spTgt spid="28708"/>
                                        </p:tgtEl>
                                        <p:attrNameLst>
                                          <p:attrName>style.visibility</p:attrName>
                                        </p:attrNameLst>
                                      </p:cBhvr>
                                      <p:to>
                                        <p:strVal val="visible"/>
                                      </p:to>
                                    </p:set>
                                    <p:animEffect>
                                      <p:cBhvr>
                                        <p:cTn id="60" dur="250"/>
                                        <p:tgtEl>
                                          <p:spTgt spid="28708"/>
                                        </p:tgtEl>
                                      </p:cBhvr>
                                    </p:animEffect>
                                  </p:childTnLst>
                                </p:cTn>
                              </p:par>
                            </p:childTnLst>
                          </p:cTn>
                        </p:par>
                        <p:par>
                          <p:cTn id="61" fill="hold" nodeType="afterGroup">
                            <p:stCondLst>
                              <p:cond delay="3750"/>
                            </p:stCondLst>
                            <p:childTnLst>
                              <p:par>
                                <p:cTn id="62" presetID="10" presetClass="entr" presetSubtype="0" fill="hold" nodeType="afterEffect">
                                  <p:stCondLst>
                                    <p:cond delay="0"/>
                                  </p:stCondLst>
                                  <p:childTnLst>
                                    <p:set>
                                      <p:cBhvr>
                                        <p:cTn id="63" dur="1" fill="hold">
                                          <p:stCondLst>
                                            <p:cond delay="0"/>
                                          </p:stCondLst>
                                        </p:cTn>
                                        <p:tgtEl>
                                          <p:spTgt spid="28705"/>
                                        </p:tgtEl>
                                        <p:attrNameLst>
                                          <p:attrName>style.visibility</p:attrName>
                                        </p:attrNameLst>
                                      </p:cBhvr>
                                      <p:to>
                                        <p:strVal val="visible"/>
                                      </p:to>
                                    </p:set>
                                    <p:animEffect>
                                      <p:cBhvr>
                                        <p:cTn id="64" dur="250"/>
                                        <p:tgtEl>
                                          <p:spTgt spid="28705"/>
                                        </p:tgtEl>
                                      </p:cBhvr>
                                    </p:animEffect>
                                  </p:childTnLst>
                                </p:cTn>
                              </p:par>
                            </p:childTnLst>
                          </p:cTn>
                        </p:par>
                        <p:par>
                          <p:cTn id="65" fill="hold" nodeType="afterGroup">
                            <p:stCondLst>
                              <p:cond delay="4000"/>
                            </p:stCondLst>
                            <p:childTnLst>
                              <p:par>
                                <p:cTn id="66" presetID="10" presetClass="entr" presetSubtype="0" fill="hold" nodeType="afterEffect">
                                  <p:stCondLst>
                                    <p:cond delay="0"/>
                                  </p:stCondLst>
                                  <p:childTnLst>
                                    <p:set>
                                      <p:cBhvr>
                                        <p:cTn id="67" dur="1" fill="hold">
                                          <p:stCondLst>
                                            <p:cond delay="0"/>
                                          </p:stCondLst>
                                        </p:cTn>
                                        <p:tgtEl>
                                          <p:spTgt spid="28702"/>
                                        </p:tgtEl>
                                        <p:attrNameLst>
                                          <p:attrName>style.visibility</p:attrName>
                                        </p:attrNameLst>
                                      </p:cBhvr>
                                      <p:to>
                                        <p:strVal val="visible"/>
                                      </p:to>
                                    </p:set>
                                    <p:animEffect>
                                      <p:cBhvr>
                                        <p:cTn id="68" dur="250"/>
                                        <p:tgtEl>
                                          <p:spTgt spid="28702"/>
                                        </p:tgtEl>
                                      </p:cBhvr>
                                    </p:animEffect>
                                  </p:childTnLst>
                                </p:cTn>
                              </p:par>
                            </p:childTnLst>
                          </p:cTn>
                        </p:par>
                        <p:par>
                          <p:cTn id="69" fill="hold" nodeType="afterGroup">
                            <p:stCondLst>
                              <p:cond delay="4250"/>
                            </p:stCondLst>
                            <p:childTnLst>
                              <p:par>
                                <p:cTn id="70" presetID="10" presetClass="entr" presetSubtype="0" fill="hold" nodeType="afterEffect">
                                  <p:stCondLst>
                                    <p:cond delay="0"/>
                                  </p:stCondLst>
                                  <p:childTnLst>
                                    <p:set>
                                      <p:cBhvr>
                                        <p:cTn id="71" dur="1" fill="hold">
                                          <p:stCondLst>
                                            <p:cond delay="0"/>
                                          </p:stCondLst>
                                        </p:cTn>
                                        <p:tgtEl>
                                          <p:spTgt spid="28678"/>
                                        </p:tgtEl>
                                        <p:attrNameLst>
                                          <p:attrName>style.visibility</p:attrName>
                                        </p:attrNameLst>
                                      </p:cBhvr>
                                      <p:to>
                                        <p:strVal val="visible"/>
                                      </p:to>
                                    </p:set>
                                    <p:animEffect>
                                      <p:cBhvr>
                                        <p:cTn id="72" dur="250"/>
                                        <p:tgtEl>
                                          <p:spTgt spid="28678"/>
                                        </p:tgtEl>
                                      </p:cBhvr>
                                    </p:animEffect>
                                  </p:childTnLst>
                                </p:cTn>
                              </p:par>
                            </p:childTnLst>
                          </p:cTn>
                        </p:par>
                        <p:par>
                          <p:cTn id="73" fill="hold" nodeType="afterGroup">
                            <p:stCondLst>
                              <p:cond delay="4500"/>
                            </p:stCondLst>
                            <p:childTnLst>
                              <p:par>
                                <p:cTn id="74" presetID="10" presetClass="entr" presetSubtype="0" fill="hold" grpId="0" nodeType="afterEffect">
                                  <p:stCondLst>
                                    <p:cond delay="0"/>
                                  </p:stCondLst>
                                  <p:childTnLst>
                                    <p:set>
                                      <p:cBhvr>
                                        <p:cTn id="75" dur="1" fill="hold">
                                          <p:stCondLst>
                                            <p:cond delay="0"/>
                                          </p:stCondLst>
                                        </p:cTn>
                                        <p:tgtEl>
                                          <p:spTgt spid="28714"/>
                                        </p:tgtEl>
                                        <p:attrNameLst>
                                          <p:attrName>style.visibility</p:attrName>
                                        </p:attrNameLst>
                                      </p:cBhvr>
                                      <p:to>
                                        <p:strVal val="visible"/>
                                      </p:to>
                                    </p:set>
                                    <p:animEffect>
                                      <p:cBhvr>
                                        <p:cTn id="76" dur="750"/>
                                        <p:tgtEl>
                                          <p:spTgt spid="28714"/>
                                        </p:tgtEl>
                                      </p:cBhvr>
                                    </p:animEffect>
                                  </p:childTnLst>
                                </p:cTn>
                              </p:par>
                            </p:childTnLst>
                          </p:cTn>
                        </p:par>
                        <p:par>
                          <p:cTn id="77" fill="hold" nodeType="afterGroup">
                            <p:stCondLst>
                              <p:cond delay="5250"/>
                            </p:stCondLst>
                            <p:childTnLst>
                              <p:par>
                                <p:cTn id="78" presetID="42" presetClass="entr" presetSubtype="0" fill="hold" grpId="0" nodeType="afterEffect">
                                  <p:stCondLst>
                                    <p:cond delay="0"/>
                                  </p:stCondLst>
                                  <p:childTnLst>
                                    <p:set>
                                      <p:cBhvr>
                                        <p:cTn id="79" dur="1" fill="hold">
                                          <p:stCondLst>
                                            <p:cond delay="0"/>
                                          </p:stCondLst>
                                        </p:cTn>
                                        <p:tgtEl>
                                          <p:spTgt spid="28717"/>
                                        </p:tgtEl>
                                        <p:attrNameLst>
                                          <p:attrName>style.visibility</p:attrName>
                                        </p:attrNameLst>
                                      </p:cBhvr>
                                      <p:to>
                                        <p:strVal val="visible"/>
                                      </p:to>
                                    </p:set>
                                    <p:animEffect>
                                      <p:cBhvr>
                                        <p:cTn id="80" dur="750"/>
                                        <p:tgtEl>
                                          <p:spTgt spid="28717"/>
                                        </p:tgtEl>
                                      </p:cBhvr>
                                    </p:animEffect>
                                    <p:anim calcmode="lin" valueType="num">
                                      <p:cBhvr>
                                        <p:cTn id="81" dur="750" fill="hold"/>
                                        <p:tgtEl>
                                          <p:spTgt spid="28717"/>
                                        </p:tgtEl>
                                        <p:attrNameLst>
                                          <p:attrName>ppt_x</p:attrName>
                                        </p:attrNameLst>
                                      </p:cBhvr>
                                      <p:tavLst>
                                        <p:tav tm="0">
                                          <p:val>
                                            <p:strVal val="#ppt_x"/>
                                          </p:val>
                                        </p:tav>
                                        <p:tav tm="100000">
                                          <p:val>
                                            <p:strVal val="#ppt_x"/>
                                          </p:val>
                                        </p:tav>
                                      </p:tavLst>
                                    </p:anim>
                                    <p:anim calcmode="lin" valueType="num">
                                      <p:cBhvr>
                                        <p:cTn id="82" dur="750" fill="hold"/>
                                        <p:tgtEl>
                                          <p:spTgt spid="28717"/>
                                        </p:tgtEl>
                                        <p:attrNameLst>
                                          <p:attrName>ppt_y</p:attrName>
                                        </p:attrNameLst>
                                      </p:cBhvr>
                                      <p:tavLst>
                                        <p:tav tm="0">
                                          <p:val>
                                            <p:strVal val="#ppt_y+.1"/>
                                          </p:val>
                                        </p:tav>
                                        <p:tav tm="100000">
                                          <p:val>
                                            <p:strVal val="#ppt_y"/>
                                          </p:val>
                                        </p:tav>
                                      </p:tavLst>
                                    </p:anim>
                                  </p:childTnLst>
                                </p:cTn>
                              </p:par>
                            </p:childTnLst>
                          </p:cTn>
                        </p:par>
                        <p:par>
                          <p:cTn id="83" fill="hold" nodeType="afterGroup">
                            <p:stCondLst>
                              <p:cond delay="6000"/>
                            </p:stCondLst>
                            <p:childTnLst>
                              <p:par>
                                <p:cTn id="84" presetID="10" presetClass="entr" presetSubtype="0" fill="hold" grpId="0" nodeType="afterEffect">
                                  <p:stCondLst>
                                    <p:cond delay="0"/>
                                  </p:stCondLst>
                                  <p:childTnLst>
                                    <p:set>
                                      <p:cBhvr>
                                        <p:cTn id="85" dur="1" fill="hold">
                                          <p:stCondLst>
                                            <p:cond delay="0"/>
                                          </p:stCondLst>
                                        </p:cTn>
                                        <p:tgtEl>
                                          <p:spTgt spid="28715"/>
                                        </p:tgtEl>
                                        <p:attrNameLst>
                                          <p:attrName>style.visibility</p:attrName>
                                        </p:attrNameLst>
                                      </p:cBhvr>
                                      <p:to>
                                        <p:strVal val="visible"/>
                                      </p:to>
                                    </p:set>
                                    <p:animEffect>
                                      <p:cBhvr>
                                        <p:cTn id="86" dur="750"/>
                                        <p:tgtEl>
                                          <p:spTgt spid="28715"/>
                                        </p:tgtEl>
                                      </p:cBhvr>
                                    </p:animEffect>
                                  </p:childTnLst>
                                </p:cTn>
                              </p:par>
                            </p:childTnLst>
                          </p:cTn>
                        </p:par>
                        <p:par>
                          <p:cTn id="87" fill="hold" nodeType="afterGroup">
                            <p:stCondLst>
                              <p:cond delay="6750"/>
                            </p:stCondLst>
                            <p:childTnLst>
                              <p:par>
                                <p:cTn id="88" presetID="42" presetClass="entr" presetSubtype="0" fill="hold" grpId="0" nodeType="afterEffect">
                                  <p:stCondLst>
                                    <p:cond delay="0"/>
                                  </p:stCondLst>
                                  <p:childTnLst>
                                    <p:set>
                                      <p:cBhvr>
                                        <p:cTn id="89" dur="1" fill="hold">
                                          <p:stCondLst>
                                            <p:cond delay="0"/>
                                          </p:stCondLst>
                                        </p:cTn>
                                        <p:tgtEl>
                                          <p:spTgt spid="28716"/>
                                        </p:tgtEl>
                                        <p:attrNameLst>
                                          <p:attrName>style.visibility</p:attrName>
                                        </p:attrNameLst>
                                      </p:cBhvr>
                                      <p:to>
                                        <p:strVal val="visible"/>
                                      </p:to>
                                    </p:set>
                                    <p:animEffect>
                                      <p:cBhvr>
                                        <p:cTn id="90" dur="750"/>
                                        <p:tgtEl>
                                          <p:spTgt spid="28716"/>
                                        </p:tgtEl>
                                      </p:cBhvr>
                                    </p:animEffect>
                                    <p:anim calcmode="lin" valueType="num">
                                      <p:cBhvr>
                                        <p:cTn id="91" dur="750" fill="hold"/>
                                        <p:tgtEl>
                                          <p:spTgt spid="28716"/>
                                        </p:tgtEl>
                                        <p:attrNameLst>
                                          <p:attrName>ppt_x</p:attrName>
                                        </p:attrNameLst>
                                      </p:cBhvr>
                                      <p:tavLst>
                                        <p:tav tm="0">
                                          <p:val>
                                            <p:strVal val="#ppt_x"/>
                                          </p:val>
                                        </p:tav>
                                        <p:tav tm="100000">
                                          <p:val>
                                            <p:strVal val="#ppt_x"/>
                                          </p:val>
                                        </p:tav>
                                      </p:tavLst>
                                    </p:anim>
                                    <p:anim calcmode="lin" valueType="num">
                                      <p:cBhvr>
                                        <p:cTn id="92" dur="750" fill="hold"/>
                                        <p:tgtEl>
                                          <p:spTgt spid="287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ldLvl="0" animBg="1" autoUpdateAnimBg="0"/>
      <p:bldP spid="28675" grpId="0" bldLvl="0" autoUpdateAnimBg="0"/>
      <p:bldP spid="28676" grpId="0" bldLvl="0" animBg="1" autoUpdateAnimBg="0"/>
      <p:bldP spid="28677" grpId="0" bldLvl="0" animBg="1" autoUpdateAnimBg="0"/>
      <p:bldP spid="28714" grpId="0" animBg="1"/>
      <p:bldP spid="28715" grpId="0" animBg="1"/>
      <p:bldP spid="28716" grpId="0" bldLvl="0" autoUpdateAnimBg="0"/>
      <p:bldP spid="28717"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699"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29700"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9701"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29702" name="组合 5"/>
          <p:cNvGrpSpPr>
            <a:grpSpLocks/>
          </p:cNvGrpSpPr>
          <p:nvPr/>
        </p:nvGrpSpPr>
        <p:grpSpPr bwMode="auto">
          <a:xfrm>
            <a:off x="1035050" y="2055813"/>
            <a:ext cx="1995488" cy="1500187"/>
            <a:chOff x="0" y="0"/>
            <a:chExt cx="1995488" cy="1500188"/>
          </a:xfrm>
        </p:grpSpPr>
        <p:grpSp>
          <p:nvGrpSpPr>
            <p:cNvPr id="28703" name="Group 2"/>
            <p:cNvGrpSpPr>
              <a:grpSpLocks/>
            </p:cNvGrpSpPr>
            <p:nvPr/>
          </p:nvGrpSpPr>
          <p:grpSpPr bwMode="auto">
            <a:xfrm>
              <a:off x="0" y="514350"/>
              <a:ext cx="1995488" cy="985838"/>
              <a:chOff x="0" y="0"/>
              <a:chExt cx="1257" cy="621"/>
            </a:xfrm>
          </p:grpSpPr>
          <p:sp>
            <p:nvSpPr>
              <p:cNvPr id="28705" name="AutoShape 3"/>
              <p:cNvSpPr>
                <a:spLocks noChangeArrowheads="1"/>
              </p:cNvSpPr>
              <p:nvPr/>
            </p:nvSpPr>
            <p:spPr bwMode="auto">
              <a:xfrm>
                <a:off x="0" y="192"/>
                <a:ext cx="1257" cy="429"/>
              </a:xfrm>
              <a:prstGeom prst="can">
                <a:avLst>
                  <a:gd name="adj" fmla="val 50000"/>
                </a:avLst>
              </a:prstGeom>
              <a:gradFill rotWithShape="1">
                <a:gsLst>
                  <a:gs pos="0">
                    <a:srgbClr val="777777"/>
                  </a:gs>
                  <a:gs pos="100000">
                    <a:srgbClr val="4D4D4D"/>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pPr algn="ctr"/>
                <a:endParaRPr lang="zh-CN" altLang="zh-CN">
                  <a:solidFill>
                    <a:srgbClr val="FFFFFF"/>
                  </a:solidFill>
                </a:endParaRPr>
              </a:p>
            </p:txBody>
          </p:sp>
          <p:sp>
            <p:nvSpPr>
              <p:cNvPr id="28706" name="AutoShape 4"/>
              <p:cNvSpPr>
                <a:spLocks noChangeArrowheads="1"/>
              </p:cNvSpPr>
              <p:nvPr/>
            </p:nvSpPr>
            <p:spPr bwMode="auto">
              <a:xfrm>
                <a:off x="0" y="0"/>
                <a:ext cx="1257" cy="429"/>
              </a:xfrm>
              <a:prstGeom prst="can">
                <a:avLst>
                  <a:gd name="adj" fmla="val 50000"/>
                </a:avLst>
              </a:prstGeom>
              <a:gradFill rotWithShape="1">
                <a:gsLst>
                  <a:gs pos="0">
                    <a:srgbClr val="4D4D4D"/>
                  </a:gs>
                  <a:gs pos="100000">
                    <a:srgbClr val="FFFF00"/>
                  </a:gs>
                </a:gsLst>
                <a:lin ang="18900000" scaled="1"/>
              </a:gradFill>
              <a:ln w="15875">
                <a:solidFill>
                  <a:srgbClr val="EAEAEA"/>
                </a:solidFill>
                <a:bevel/>
                <a:headEnd/>
                <a:tailEnd/>
              </a:ln>
            </p:spPr>
            <p:txBody>
              <a:bodyPr wrap="none" anchor="ctr"/>
              <a:lstStyle/>
              <a:p>
                <a:pPr algn="ctr"/>
                <a:endParaRPr lang="zh-CN" altLang="zh-CN">
                  <a:solidFill>
                    <a:srgbClr val="FFFFFF"/>
                  </a:solidFill>
                </a:endParaRPr>
              </a:p>
            </p:txBody>
          </p:sp>
        </p:grpSp>
        <p:sp>
          <p:nvSpPr>
            <p:cNvPr id="28704" name="AutoShape 6"/>
            <p:cNvSpPr>
              <a:spLocks noChangeArrowheads="1"/>
            </p:cNvSpPr>
            <p:nvPr/>
          </p:nvSpPr>
          <p:spPr bwMode="auto">
            <a:xfrm>
              <a:off x="0" y="0"/>
              <a:ext cx="1995488" cy="681038"/>
            </a:xfrm>
            <a:prstGeom prst="can">
              <a:avLst>
                <a:gd name="adj" fmla="val 50000"/>
              </a:avLst>
            </a:prstGeom>
            <a:gradFill rotWithShape="1">
              <a:gsLst>
                <a:gs pos="0">
                  <a:srgbClr val="4D4D4D"/>
                </a:gs>
                <a:gs pos="100000">
                  <a:srgbClr val="FFFF00"/>
                </a:gs>
              </a:gsLst>
              <a:lin ang="18900000" scaled="1"/>
            </a:gradFill>
            <a:ln w="15875">
              <a:solidFill>
                <a:srgbClr val="EAEAEA"/>
              </a:solidFill>
              <a:bevel/>
              <a:headEnd/>
              <a:tailEnd/>
            </a:ln>
          </p:spPr>
          <p:txBody>
            <a:bodyPr wrap="none" anchor="ctr"/>
            <a:lstStyle/>
            <a:p>
              <a:pPr algn="ctr"/>
              <a:endParaRPr lang="zh-CN" altLang="zh-CN">
                <a:solidFill>
                  <a:srgbClr val="FFFFFF"/>
                </a:solidFill>
              </a:endParaRPr>
            </a:p>
          </p:txBody>
        </p:sp>
      </p:grpSp>
      <p:grpSp>
        <p:nvGrpSpPr>
          <p:cNvPr id="29707" name="Group 6"/>
          <p:cNvGrpSpPr>
            <a:grpSpLocks/>
          </p:cNvGrpSpPr>
          <p:nvPr/>
        </p:nvGrpSpPr>
        <p:grpSpPr bwMode="auto">
          <a:xfrm>
            <a:off x="1755775" y="1408113"/>
            <a:ext cx="558800" cy="1493837"/>
            <a:chOff x="0" y="0"/>
            <a:chExt cx="282" cy="753"/>
          </a:xfrm>
        </p:grpSpPr>
        <p:sp>
          <p:nvSpPr>
            <p:cNvPr id="28701" name="WordArt 8"/>
            <p:cNvSpPr>
              <a:spLocks noChangeArrowheads="1" noChangeShapeType="1" noTextEdit="1"/>
            </p:cNvSpPr>
            <p:nvPr/>
          </p:nvSpPr>
          <p:spPr bwMode="auto">
            <a:xfrm>
              <a:off x="0" y="0"/>
              <a:ext cx="282" cy="372"/>
            </a:xfrm>
            <a:prstGeom prst="rect">
              <a:avLst/>
            </a:prstGeom>
          </p:spPr>
          <p:txBody>
            <a:bodyPr wrap="none" fromWordArt="1">
              <a:prstTxWarp prst="textPlain">
                <a:avLst>
                  <a:gd name="adj" fmla="val 50000"/>
                </a:avLst>
              </a:prstTxWarp>
            </a:bodyPr>
            <a:lstStyle/>
            <a:p>
              <a:pPr algn="ctr"/>
              <a:r>
                <a:rPr lang="en-US" altLang="zh-CN" sz="2400" b="1" kern="10">
                  <a:ln w="9525">
                    <a:solidFill>
                      <a:srgbClr val="808080"/>
                    </a:solidFill>
                    <a:bevel/>
                    <a:headEnd/>
                    <a:tailEnd/>
                  </a:ln>
                  <a:gradFill rotWithShape="1">
                    <a:gsLst>
                      <a:gs pos="0">
                        <a:srgbClr val="EAEAEA"/>
                      </a:gs>
                      <a:gs pos="100000">
                        <a:srgbClr val="B2B2B2"/>
                      </a:gs>
                    </a:gsLst>
                    <a:lin ang="5400000" scaled="1"/>
                  </a:gradFill>
                  <a:latin typeface="Arial"/>
                  <a:cs typeface="Arial"/>
                </a:rPr>
                <a:t>2</a:t>
              </a:r>
              <a:endParaRPr lang="zh-CN" altLang="en-US" sz="2400" b="1" kern="10">
                <a:ln w="9525">
                  <a:solidFill>
                    <a:srgbClr val="808080"/>
                  </a:solidFill>
                  <a:bevel/>
                  <a:headEnd/>
                  <a:tailEnd/>
                </a:ln>
                <a:gradFill rotWithShape="1">
                  <a:gsLst>
                    <a:gs pos="0">
                      <a:srgbClr val="EAEAEA"/>
                    </a:gs>
                    <a:gs pos="100000">
                      <a:srgbClr val="B2B2B2"/>
                    </a:gs>
                  </a:gsLst>
                  <a:lin ang="5400000" scaled="1"/>
                </a:gradFill>
                <a:latin typeface="Arial"/>
                <a:cs typeface="Arial"/>
              </a:endParaRPr>
            </a:p>
          </p:txBody>
        </p:sp>
        <p:sp>
          <p:nvSpPr>
            <p:cNvPr id="28702" name="WordArt 9"/>
            <p:cNvSpPr>
              <a:spLocks noChangeArrowheads="1" noChangeShapeType="1" noTextEdit="1"/>
            </p:cNvSpPr>
            <p:nvPr/>
          </p:nvSpPr>
          <p:spPr bwMode="auto">
            <a:xfrm flipV="1">
              <a:off x="0" y="381"/>
              <a:ext cx="282" cy="37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2400" b="1" kern="10">
                  <a:gradFill rotWithShape="1">
                    <a:gsLst>
                      <a:gs pos="0">
                        <a:srgbClr val="B2B2B2"/>
                      </a:gs>
                      <a:gs pos="100000">
                        <a:srgbClr val="EAEAEA"/>
                      </a:gs>
                    </a:gsLst>
                    <a:lin ang="5400000" scaled="1"/>
                  </a:gradFill>
                  <a:latin typeface="Arial"/>
                  <a:cs typeface="Arial"/>
                </a:rPr>
                <a:t>2</a:t>
              </a:r>
              <a:endParaRPr lang="zh-CN" altLang="en-US" sz="2400" b="1" kern="10">
                <a:gradFill rotWithShape="1">
                  <a:gsLst>
                    <a:gs pos="0">
                      <a:srgbClr val="B2B2B2"/>
                    </a:gs>
                    <a:gs pos="100000">
                      <a:srgbClr val="EAEAEA"/>
                    </a:gs>
                  </a:gsLst>
                  <a:lin ang="5400000" scaled="1"/>
                </a:gradFill>
                <a:latin typeface="Arial"/>
                <a:cs typeface="Arial"/>
              </a:endParaRPr>
            </a:p>
          </p:txBody>
        </p:sp>
      </p:grpSp>
      <p:grpSp>
        <p:nvGrpSpPr>
          <p:cNvPr id="29710" name="组合 13"/>
          <p:cNvGrpSpPr>
            <a:grpSpLocks/>
          </p:cNvGrpSpPr>
          <p:nvPr/>
        </p:nvGrpSpPr>
        <p:grpSpPr bwMode="auto">
          <a:xfrm>
            <a:off x="3581400" y="1544638"/>
            <a:ext cx="1995488" cy="2097087"/>
            <a:chOff x="0" y="0"/>
            <a:chExt cx="1995488" cy="2097088"/>
          </a:xfrm>
        </p:grpSpPr>
        <p:grpSp>
          <p:nvGrpSpPr>
            <p:cNvPr id="28696" name="Group 9"/>
            <p:cNvGrpSpPr>
              <a:grpSpLocks/>
            </p:cNvGrpSpPr>
            <p:nvPr/>
          </p:nvGrpSpPr>
          <p:grpSpPr bwMode="auto">
            <a:xfrm>
              <a:off x="0" y="1025525"/>
              <a:ext cx="1995488" cy="1071563"/>
              <a:chOff x="0" y="0"/>
              <a:chExt cx="1257" cy="675"/>
            </a:xfrm>
          </p:grpSpPr>
          <p:sp>
            <p:nvSpPr>
              <p:cNvPr id="28699" name="AutoShape 11"/>
              <p:cNvSpPr>
                <a:spLocks noChangeArrowheads="1"/>
              </p:cNvSpPr>
              <p:nvPr/>
            </p:nvSpPr>
            <p:spPr bwMode="auto">
              <a:xfrm>
                <a:off x="0" y="246"/>
                <a:ext cx="1257" cy="429"/>
              </a:xfrm>
              <a:prstGeom prst="can">
                <a:avLst>
                  <a:gd name="adj" fmla="val 50000"/>
                </a:avLst>
              </a:prstGeom>
              <a:gradFill rotWithShape="1">
                <a:gsLst>
                  <a:gs pos="0">
                    <a:srgbClr val="00B0F0"/>
                  </a:gs>
                  <a:gs pos="100000">
                    <a:srgbClr val="4D4D4D"/>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pPr algn="ctr"/>
                <a:endParaRPr lang="zh-CN" altLang="zh-CN">
                  <a:solidFill>
                    <a:srgbClr val="FFFFFF"/>
                  </a:solidFill>
                </a:endParaRPr>
              </a:p>
            </p:txBody>
          </p:sp>
          <p:sp>
            <p:nvSpPr>
              <p:cNvPr id="28700" name="AutoShape 12"/>
              <p:cNvSpPr>
                <a:spLocks noChangeArrowheads="1"/>
              </p:cNvSpPr>
              <p:nvPr/>
            </p:nvSpPr>
            <p:spPr bwMode="auto">
              <a:xfrm>
                <a:off x="0" y="0"/>
                <a:ext cx="1257" cy="429"/>
              </a:xfrm>
              <a:prstGeom prst="can">
                <a:avLst>
                  <a:gd name="adj" fmla="val 50000"/>
                </a:avLst>
              </a:prstGeom>
              <a:gradFill rotWithShape="1">
                <a:gsLst>
                  <a:gs pos="0">
                    <a:srgbClr val="00B0F0"/>
                  </a:gs>
                  <a:gs pos="100000">
                    <a:srgbClr val="2D445C"/>
                  </a:gs>
                </a:gsLst>
                <a:lin ang="18900000" scaled="1"/>
              </a:gradFill>
              <a:ln w="15875">
                <a:solidFill>
                  <a:srgbClr val="EAEAEA"/>
                </a:solidFill>
                <a:bevel/>
                <a:headEnd/>
                <a:tailEnd/>
              </a:ln>
            </p:spPr>
            <p:txBody>
              <a:bodyPr wrap="none" anchor="ctr"/>
              <a:lstStyle/>
              <a:p>
                <a:pPr algn="ctr"/>
                <a:endParaRPr lang="zh-CN" altLang="zh-CN">
                  <a:solidFill>
                    <a:srgbClr val="FFFFFF"/>
                  </a:solidFill>
                </a:endParaRPr>
              </a:p>
            </p:txBody>
          </p:sp>
        </p:grpSp>
        <p:sp>
          <p:nvSpPr>
            <p:cNvPr id="28697" name="AutoShape 13"/>
            <p:cNvSpPr>
              <a:spLocks noChangeArrowheads="1"/>
            </p:cNvSpPr>
            <p:nvPr/>
          </p:nvSpPr>
          <p:spPr bwMode="auto">
            <a:xfrm>
              <a:off x="0" y="511175"/>
              <a:ext cx="1995488" cy="681038"/>
            </a:xfrm>
            <a:prstGeom prst="can">
              <a:avLst>
                <a:gd name="adj" fmla="val 50000"/>
              </a:avLst>
            </a:prstGeom>
            <a:gradFill rotWithShape="1">
              <a:gsLst>
                <a:gs pos="0">
                  <a:srgbClr val="00B0F0"/>
                </a:gs>
                <a:gs pos="100000">
                  <a:srgbClr val="2D445C"/>
                </a:gs>
              </a:gsLst>
              <a:lin ang="18900000" scaled="1"/>
            </a:gradFill>
            <a:ln w="15875">
              <a:solidFill>
                <a:srgbClr val="EAEAEA"/>
              </a:solidFill>
              <a:bevel/>
              <a:headEnd/>
              <a:tailEnd/>
            </a:ln>
          </p:spPr>
          <p:txBody>
            <a:bodyPr wrap="none" anchor="ctr"/>
            <a:lstStyle/>
            <a:p>
              <a:pPr algn="ctr"/>
              <a:endParaRPr lang="zh-CN" altLang="zh-CN">
                <a:solidFill>
                  <a:srgbClr val="FFFFFF"/>
                </a:solidFill>
              </a:endParaRPr>
            </a:p>
          </p:txBody>
        </p:sp>
        <p:sp>
          <p:nvSpPr>
            <p:cNvPr id="28698" name="AutoShape 14"/>
            <p:cNvSpPr>
              <a:spLocks noChangeArrowheads="1"/>
            </p:cNvSpPr>
            <p:nvPr/>
          </p:nvSpPr>
          <p:spPr bwMode="auto">
            <a:xfrm>
              <a:off x="0" y="0"/>
              <a:ext cx="1995488" cy="681038"/>
            </a:xfrm>
            <a:prstGeom prst="can">
              <a:avLst>
                <a:gd name="adj" fmla="val 50000"/>
              </a:avLst>
            </a:prstGeom>
            <a:gradFill rotWithShape="1">
              <a:gsLst>
                <a:gs pos="0">
                  <a:srgbClr val="00B0F0"/>
                </a:gs>
                <a:gs pos="100000">
                  <a:srgbClr val="00B0F0"/>
                </a:gs>
              </a:gsLst>
              <a:lin ang="18900000" scaled="1"/>
            </a:gradFill>
            <a:ln w="15875">
              <a:solidFill>
                <a:srgbClr val="EAEAEA"/>
              </a:solidFill>
              <a:bevel/>
              <a:headEnd/>
              <a:tailEnd/>
            </a:ln>
          </p:spPr>
          <p:txBody>
            <a:bodyPr wrap="none" anchor="ctr"/>
            <a:lstStyle/>
            <a:p>
              <a:pPr algn="ctr"/>
              <a:endParaRPr lang="zh-CN" altLang="zh-CN">
                <a:solidFill>
                  <a:srgbClr val="FFFFFF"/>
                </a:solidFill>
              </a:endParaRPr>
            </a:p>
          </p:txBody>
        </p:sp>
      </p:grpSp>
      <p:grpSp>
        <p:nvGrpSpPr>
          <p:cNvPr id="29716" name="Group 14"/>
          <p:cNvGrpSpPr>
            <a:grpSpLocks/>
          </p:cNvGrpSpPr>
          <p:nvPr/>
        </p:nvGrpSpPr>
        <p:grpSpPr bwMode="auto">
          <a:xfrm>
            <a:off x="4157663" y="735013"/>
            <a:ext cx="558800" cy="1674812"/>
            <a:chOff x="0" y="0"/>
            <a:chExt cx="282" cy="844"/>
          </a:xfrm>
        </p:grpSpPr>
        <p:sp>
          <p:nvSpPr>
            <p:cNvPr id="28694" name="WordArt 16"/>
            <p:cNvSpPr>
              <a:spLocks noChangeArrowheads="1" noChangeShapeType="1" noTextEdit="1"/>
            </p:cNvSpPr>
            <p:nvPr/>
          </p:nvSpPr>
          <p:spPr bwMode="auto">
            <a:xfrm>
              <a:off x="0" y="0"/>
              <a:ext cx="282" cy="463"/>
            </a:xfrm>
            <a:prstGeom prst="rect">
              <a:avLst/>
            </a:prstGeom>
          </p:spPr>
          <p:txBody>
            <a:bodyPr wrap="none" fromWordArt="1">
              <a:prstTxWarp prst="textPlain">
                <a:avLst>
                  <a:gd name="adj" fmla="val 50000"/>
                </a:avLst>
              </a:prstTxWarp>
            </a:bodyPr>
            <a:lstStyle/>
            <a:p>
              <a:pPr algn="ctr"/>
              <a:r>
                <a:rPr lang="en-US" altLang="zh-CN" sz="2400" b="1" kern="10">
                  <a:ln w="9525">
                    <a:solidFill>
                      <a:srgbClr val="808080"/>
                    </a:solidFill>
                    <a:bevel/>
                    <a:headEnd/>
                    <a:tailEnd/>
                  </a:ln>
                  <a:gradFill rotWithShape="1">
                    <a:gsLst>
                      <a:gs pos="0">
                        <a:srgbClr val="EAEAEA"/>
                      </a:gs>
                      <a:gs pos="100000">
                        <a:srgbClr val="B2B2B2"/>
                      </a:gs>
                    </a:gsLst>
                    <a:lin ang="5400000" scaled="1"/>
                  </a:gradFill>
                  <a:latin typeface="Arial"/>
                  <a:cs typeface="Arial"/>
                </a:rPr>
                <a:t>1</a:t>
              </a:r>
              <a:endParaRPr lang="zh-CN" altLang="en-US" sz="2400" b="1" kern="10">
                <a:ln w="9525">
                  <a:solidFill>
                    <a:srgbClr val="808080"/>
                  </a:solidFill>
                  <a:bevel/>
                  <a:headEnd/>
                  <a:tailEnd/>
                </a:ln>
                <a:gradFill rotWithShape="1">
                  <a:gsLst>
                    <a:gs pos="0">
                      <a:srgbClr val="EAEAEA"/>
                    </a:gs>
                    <a:gs pos="100000">
                      <a:srgbClr val="B2B2B2"/>
                    </a:gs>
                  </a:gsLst>
                  <a:lin ang="5400000" scaled="1"/>
                </a:gradFill>
                <a:latin typeface="Arial"/>
                <a:cs typeface="Arial"/>
              </a:endParaRPr>
            </a:p>
          </p:txBody>
        </p:sp>
        <p:sp>
          <p:nvSpPr>
            <p:cNvPr id="28695" name="WordArt 17"/>
            <p:cNvSpPr>
              <a:spLocks noChangeArrowheads="1" noChangeShapeType="1" noTextEdit="1"/>
            </p:cNvSpPr>
            <p:nvPr/>
          </p:nvSpPr>
          <p:spPr bwMode="auto">
            <a:xfrm flipV="1">
              <a:off x="0" y="472"/>
              <a:ext cx="282" cy="37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2400" b="1" kern="10">
                  <a:gradFill rotWithShape="1">
                    <a:gsLst>
                      <a:gs pos="0">
                        <a:srgbClr val="B2B2B2"/>
                      </a:gs>
                      <a:gs pos="100000">
                        <a:srgbClr val="EAEAEA"/>
                      </a:gs>
                    </a:gsLst>
                    <a:lin ang="5400000" scaled="1"/>
                  </a:gradFill>
                  <a:latin typeface="Arial"/>
                  <a:cs typeface="Arial"/>
                </a:rPr>
                <a:t>1</a:t>
              </a:r>
              <a:endParaRPr lang="zh-CN" altLang="en-US" sz="2400" b="1" kern="10">
                <a:gradFill rotWithShape="1">
                  <a:gsLst>
                    <a:gs pos="0">
                      <a:srgbClr val="B2B2B2"/>
                    </a:gs>
                    <a:gs pos="100000">
                      <a:srgbClr val="EAEAEA"/>
                    </a:gs>
                  </a:gsLst>
                  <a:lin ang="5400000" scaled="1"/>
                </a:gradFill>
                <a:latin typeface="Arial"/>
                <a:cs typeface="Arial"/>
              </a:endParaRPr>
            </a:p>
          </p:txBody>
        </p:sp>
      </p:grpSp>
      <p:grpSp>
        <p:nvGrpSpPr>
          <p:cNvPr id="29719" name="Group 17"/>
          <p:cNvGrpSpPr>
            <a:grpSpLocks/>
          </p:cNvGrpSpPr>
          <p:nvPr/>
        </p:nvGrpSpPr>
        <p:grpSpPr bwMode="auto">
          <a:xfrm>
            <a:off x="6199188" y="2570163"/>
            <a:ext cx="1998662" cy="985837"/>
            <a:chOff x="0" y="0"/>
            <a:chExt cx="1259" cy="621"/>
          </a:xfrm>
        </p:grpSpPr>
        <p:sp>
          <p:nvSpPr>
            <p:cNvPr id="28692" name="AutoShape 19"/>
            <p:cNvSpPr>
              <a:spLocks noChangeArrowheads="1"/>
            </p:cNvSpPr>
            <p:nvPr/>
          </p:nvSpPr>
          <p:spPr bwMode="auto">
            <a:xfrm>
              <a:off x="2" y="192"/>
              <a:ext cx="1257" cy="429"/>
            </a:xfrm>
            <a:prstGeom prst="can">
              <a:avLst>
                <a:gd name="adj" fmla="val 50000"/>
              </a:avLst>
            </a:prstGeom>
            <a:gradFill rotWithShape="1">
              <a:gsLst>
                <a:gs pos="0">
                  <a:srgbClr val="777777"/>
                </a:gs>
                <a:gs pos="100000">
                  <a:srgbClr val="4D4D4D"/>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pPr algn="ctr"/>
              <a:endParaRPr lang="zh-CN" altLang="zh-CN">
                <a:solidFill>
                  <a:srgbClr val="FFFFFF"/>
                </a:solidFill>
              </a:endParaRPr>
            </a:p>
          </p:txBody>
        </p:sp>
        <p:sp>
          <p:nvSpPr>
            <p:cNvPr id="28693" name="AutoShape 20"/>
            <p:cNvSpPr>
              <a:spLocks noChangeArrowheads="1"/>
            </p:cNvSpPr>
            <p:nvPr/>
          </p:nvSpPr>
          <p:spPr bwMode="auto">
            <a:xfrm>
              <a:off x="0" y="0"/>
              <a:ext cx="1257" cy="429"/>
            </a:xfrm>
            <a:prstGeom prst="can">
              <a:avLst>
                <a:gd name="adj" fmla="val 50000"/>
              </a:avLst>
            </a:prstGeom>
            <a:gradFill rotWithShape="1">
              <a:gsLst>
                <a:gs pos="0">
                  <a:srgbClr val="4D4D4D"/>
                </a:gs>
                <a:gs pos="100000">
                  <a:srgbClr val="777777"/>
                </a:gs>
              </a:gsLst>
              <a:lin ang="18900000" scaled="1"/>
            </a:gradFill>
            <a:ln w="15875">
              <a:solidFill>
                <a:srgbClr val="EAEAEA"/>
              </a:solidFill>
              <a:bevel/>
              <a:headEnd/>
              <a:tailEnd/>
            </a:ln>
          </p:spPr>
          <p:txBody>
            <a:bodyPr wrap="none" anchor="ctr"/>
            <a:lstStyle/>
            <a:p>
              <a:pPr algn="ctr"/>
              <a:endParaRPr lang="zh-CN" altLang="zh-CN">
                <a:solidFill>
                  <a:srgbClr val="FFFFFF"/>
                </a:solidFill>
              </a:endParaRPr>
            </a:p>
          </p:txBody>
        </p:sp>
      </p:grpSp>
      <p:grpSp>
        <p:nvGrpSpPr>
          <p:cNvPr id="29722" name="Group 20"/>
          <p:cNvGrpSpPr>
            <a:grpSpLocks/>
          </p:cNvGrpSpPr>
          <p:nvPr/>
        </p:nvGrpSpPr>
        <p:grpSpPr bwMode="auto">
          <a:xfrm>
            <a:off x="6911975" y="1911350"/>
            <a:ext cx="558800" cy="1492250"/>
            <a:chOff x="0" y="0"/>
            <a:chExt cx="282" cy="753"/>
          </a:xfrm>
        </p:grpSpPr>
        <p:sp>
          <p:nvSpPr>
            <p:cNvPr id="28690" name="WordArt 22"/>
            <p:cNvSpPr>
              <a:spLocks noChangeArrowheads="1" noChangeShapeType="1" noTextEdit="1"/>
            </p:cNvSpPr>
            <p:nvPr/>
          </p:nvSpPr>
          <p:spPr bwMode="auto">
            <a:xfrm>
              <a:off x="0" y="0"/>
              <a:ext cx="282" cy="372"/>
            </a:xfrm>
            <a:prstGeom prst="rect">
              <a:avLst/>
            </a:prstGeom>
          </p:spPr>
          <p:txBody>
            <a:bodyPr wrap="none" fromWordArt="1">
              <a:prstTxWarp prst="textPlain">
                <a:avLst>
                  <a:gd name="adj" fmla="val 50000"/>
                </a:avLst>
              </a:prstTxWarp>
            </a:bodyPr>
            <a:lstStyle/>
            <a:p>
              <a:pPr algn="ctr"/>
              <a:r>
                <a:rPr lang="en-US" altLang="zh-CN" sz="2400" b="1" kern="10">
                  <a:ln w="9525">
                    <a:solidFill>
                      <a:srgbClr val="808080"/>
                    </a:solidFill>
                    <a:bevel/>
                    <a:headEnd/>
                    <a:tailEnd/>
                  </a:ln>
                  <a:gradFill rotWithShape="1">
                    <a:gsLst>
                      <a:gs pos="0">
                        <a:srgbClr val="EAEAEA"/>
                      </a:gs>
                      <a:gs pos="100000">
                        <a:srgbClr val="B2B2B2"/>
                      </a:gs>
                    </a:gsLst>
                    <a:lin ang="5400000" scaled="1"/>
                  </a:gradFill>
                  <a:latin typeface="Arial"/>
                  <a:cs typeface="Arial"/>
                </a:rPr>
                <a:t>3</a:t>
              </a:r>
              <a:endParaRPr lang="zh-CN" altLang="en-US" sz="2400" b="1" kern="10">
                <a:ln w="9525">
                  <a:solidFill>
                    <a:srgbClr val="808080"/>
                  </a:solidFill>
                  <a:bevel/>
                  <a:headEnd/>
                  <a:tailEnd/>
                </a:ln>
                <a:gradFill rotWithShape="1">
                  <a:gsLst>
                    <a:gs pos="0">
                      <a:srgbClr val="EAEAEA"/>
                    </a:gs>
                    <a:gs pos="100000">
                      <a:srgbClr val="B2B2B2"/>
                    </a:gs>
                  </a:gsLst>
                  <a:lin ang="5400000" scaled="1"/>
                </a:gradFill>
                <a:latin typeface="Arial"/>
                <a:cs typeface="Arial"/>
              </a:endParaRPr>
            </a:p>
          </p:txBody>
        </p:sp>
        <p:sp>
          <p:nvSpPr>
            <p:cNvPr id="28691" name="WordArt 23"/>
            <p:cNvSpPr>
              <a:spLocks noChangeArrowheads="1" noChangeShapeType="1" noTextEdit="1"/>
            </p:cNvSpPr>
            <p:nvPr/>
          </p:nvSpPr>
          <p:spPr bwMode="auto">
            <a:xfrm flipV="1">
              <a:off x="0" y="381"/>
              <a:ext cx="282" cy="37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2400" b="1" kern="10">
                  <a:gradFill rotWithShape="1">
                    <a:gsLst>
                      <a:gs pos="0">
                        <a:srgbClr val="B2B2B2"/>
                      </a:gs>
                      <a:gs pos="100000">
                        <a:srgbClr val="EAEAEA"/>
                      </a:gs>
                    </a:gsLst>
                    <a:lin ang="5400000" scaled="1"/>
                  </a:gradFill>
                  <a:latin typeface="Arial"/>
                  <a:cs typeface="Arial"/>
                </a:rPr>
                <a:t>3</a:t>
              </a:r>
              <a:endParaRPr lang="zh-CN" altLang="en-US" sz="2400" b="1" kern="10">
                <a:gradFill rotWithShape="1">
                  <a:gsLst>
                    <a:gs pos="0">
                      <a:srgbClr val="B2B2B2"/>
                    </a:gs>
                    <a:gs pos="100000">
                      <a:srgbClr val="EAEAEA"/>
                    </a:gs>
                  </a:gsLst>
                  <a:lin ang="5400000" scaled="1"/>
                </a:gradFill>
                <a:latin typeface="Arial"/>
                <a:cs typeface="Arial"/>
              </a:endParaRPr>
            </a:p>
          </p:txBody>
        </p:sp>
      </p:grpSp>
      <p:sp>
        <p:nvSpPr>
          <p:cNvPr id="29725" name="Text Box 25"/>
          <p:cNvSpPr>
            <a:spLocks noChangeArrowheads="1"/>
          </p:cNvSpPr>
          <p:nvPr/>
        </p:nvSpPr>
        <p:spPr bwMode="auto">
          <a:xfrm>
            <a:off x="6143625" y="3459163"/>
            <a:ext cx="21923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a:solidFill>
                  <a:srgbClr val="FFFFFF"/>
                </a:solidFill>
                <a:latin typeface="微软雅黑" pitchFamily="34" charset="-122"/>
                <a:ea typeface="微软雅黑" pitchFamily="34" charset="-122"/>
                <a:sym typeface="微软雅黑" pitchFamily="34" charset="-122"/>
              </a:rPr>
              <a:t>此处添加内容</a:t>
            </a:r>
            <a:endParaRPr lang="zh-CN" altLang="en-US"/>
          </a:p>
        </p:txBody>
      </p:sp>
      <p:sp>
        <p:nvSpPr>
          <p:cNvPr id="29726" name="Text Box 26"/>
          <p:cNvSpPr>
            <a:spLocks noChangeArrowheads="1"/>
          </p:cNvSpPr>
          <p:nvPr/>
        </p:nvSpPr>
        <p:spPr bwMode="auto">
          <a:xfrm>
            <a:off x="960438" y="3459163"/>
            <a:ext cx="20748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a:solidFill>
                  <a:srgbClr val="FFFFFF"/>
                </a:solidFill>
                <a:latin typeface="微软雅黑" pitchFamily="34" charset="-122"/>
                <a:ea typeface="微软雅黑" pitchFamily="34" charset="-122"/>
                <a:sym typeface="微软雅黑" pitchFamily="34" charset="-122"/>
              </a:rPr>
              <a:t>此处添加内容</a:t>
            </a:r>
            <a:endParaRPr lang="zh-CN" altLang="en-US"/>
          </a:p>
        </p:txBody>
      </p:sp>
      <p:sp>
        <p:nvSpPr>
          <p:cNvPr id="29727" name="Text Box 27"/>
          <p:cNvSpPr>
            <a:spLocks noChangeArrowheads="1"/>
          </p:cNvSpPr>
          <p:nvPr/>
        </p:nvSpPr>
        <p:spPr bwMode="auto">
          <a:xfrm>
            <a:off x="3571875" y="3459163"/>
            <a:ext cx="20161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a:solidFill>
                  <a:srgbClr val="FFFFFF"/>
                </a:solidFill>
                <a:latin typeface="微软雅黑" pitchFamily="34" charset="-122"/>
                <a:ea typeface="微软雅黑" pitchFamily="34" charset="-122"/>
                <a:sym typeface="微软雅黑" pitchFamily="34" charset="-122"/>
              </a:rPr>
              <a:t>此处添加内容</a:t>
            </a:r>
            <a:endParaRPr lang="zh-CN" altLang="en-US"/>
          </a:p>
        </p:txBody>
      </p:sp>
      <p:sp>
        <p:nvSpPr>
          <p:cNvPr id="29728" name="Rectangle 29"/>
          <p:cNvSpPr>
            <a:spLocks noChangeArrowheads="1"/>
          </p:cNvSpPr>
          <p:nvPr/>
        </p:nvSpPr>
        <p:spPr bwMode="auto">
          <a:xfrm>
            <a:off x="900113" y="3990975"/>
            <a:ext cx="2136775"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71450" indent="-171450" algn="ctr">
              <a:lnSpc>
                <a:spcPct val="120000"/>
              </a:lnSpc>
              <a:buFont typeface="Arial" pitchFamily="34" charset="0"/>
              <a:buChar char="•"/>
            </a:pPr>
            <a:r>
              <a:rPr lang="zh-CN" altLang="en-US" sz="1200">
                <a:solidFill>
                  <a:srgbClr val="FFFFFF"/>
                </a:solidFill>
                <a:latin typeface="微软雅黑" pitchFamily="34" charset="-122"/>
                <a:ea typeface="微软雅黑" pitchFamily="34" charset="-122"/>
                <a:sym typeface="微软雅黑" pitchFamily="34" charset="-122"/>
              </a:rPr>
              <a:t>单击添加段落文字</a:t>
            </a:r>
          </a:p>
          <a:p>
            <a:pPr marL="171450" indent="-171450" algn="ctr">
              <a:lnSpc>
                <a:spcPct val="120000"/>
              </a:lnSpc>
              <a:buFont typeface="Arial" pitchFamily="34" charset="0"/>
              <a:buChar char="•"/>
            </a:pPr>
            <a:r>
              <a:rPr lang="zh-CN" altLang="en-US" sz="1200">
                <a:solidFill>
                  <a:srgbClr val="FFFFFF"/>
                </a:solidFill>
                <a:latin typeface="微软雅黑" pitchFamily="34" charset="-122"/>
                <a:ea typeface="微软雅黑" pitchFamily="34" charset="-122"/>
                <a:sym typeface="微软雅黑" pitchFamily="34" charset="-122"/>
              </a:rPr>
              <a:t>单击添加段落文字</a:t>
            </a:r>
          </a:p>
        </p:txBody>
      </p:sp>
      <p:sp>
        <p:nvSpPr>
          <p:cNvPr id="29729" name="Rectangle 30"/>
          <p:cNvSpPr>
            <a:spLocks noChangeArrowheads="1"/>
          </p:cNvSpPr>
          <p:nvPr/>
        </p:nvSpPr>
        <p:spPr bwMode="auto">
          <a:xfrm>
            <a:off x="3492500" y="3990975"/>
            <a:ext cx="2136775"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71450" indent="-171450" algn="ctr">
              <a:lnSpc>
                <a:spcPct val="120000"/>
              </a:lnSpc>
              <a:buFont typeface="Arial" pitchFamily="34" charset="0"/>
              <a:buChar char="•"/>
            </a:pPr>
            <a:r>
              <a:rPr lang="zh-CN" altLang="en-US" sz="1200">
                <a:solidFill>
                  <a:srgbClr val="FFFFFF"/>
                </a:solidFill>
                <a:latin typeface="微软雅黑" pitchFamily="34" charset="-122"/>
                <a:ea typeface="微软雅黑" pitchFamily="34" charset="-122"/>
                <a:sym typeface="微软雅黑" pitchFamily="34" charset="-122"/>
              </a:rPr>
              <a:t>单击添加段落文字</a:t>
            </a:r>
          </a:p>
          <a:p>
            <a:pPr marL="171450" indent="-171450" algn="ctr">
              <a:lnSpc>
                <a:spcPct val="120000"/>
              </a:lnSpc>
              <a:buFont typeface="Arial" pitchFamily="34" charset="0"/>
              <a:buChar char="•"/>
            </a:pPr>
            <a:r>
              <a:rPr lang="zh-CN" altLang="en-US" sz="1200">
                <a:solidFill>
                  <a:srgbClr val="FFFFFF"/>
                </a:solidFill>
                <a:latin typeface="微软雅黑" pitchFamily="34" charset="-122"/>
                <a:ea typeface="微软雅黑" pitchFamily="34" charset="-122"/>
                <a:sym typeface="微软雅黑" pitchFamily="34" charset="-122"/>
              </a:rPr>
              <a:t>单击添加段落文字</a:t>
            </a:r>
            <a:endParaRPr lang="zh-CN" altLang="en-US"/>
          </a:p>
        </p:txBody>
      </p:sp>
      <p:sp>
        <p:nvSpPr>
          <p:cNvPr id="29730" name="Rectangle 31"/>
          <p:cNvSpPr>
            <a:spLocks noChangeArrowheads="1"/>
          </p:cNvSpPr>
          <p:nvPr/>
        </p:nvSpPr>
        <p:spPr bwMode="auto">
          <a:xfrm>
            <a:off x="6156325" y="3990975"/>
            <a:ext cx="2136775"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71450" indent="-171450" algn="ctr">
              <a:lnSpc>
                <a:spcPct val="120000"/>
              </a:lnSpc>
              <a:buFont typeface="Arial" pitchFamily="34" charset="0"/>
              <a:buChar char="•"/>
            </a:pPr>
            <a:r>
              <a:rPr lang="zh-CN" altLang="en-US" sz="1200">
                <a:solidFill>
                  <a:srgbClr val="FFFFFF"/>
                </a:solidFill>
                <a:latin typeface="微软雅黑" pitchFamily="34" charset="-122"/>
                <a:ea typeface="微软雅黑" pitchFamily="34" charset="-122"/>
                <a:sym typeface="微软雅黑" pitchFamily="34" charset="-122"/>
              </a:rPr>
              <a:t>单击添加段落文字</a:t>
            </a:r>
          </a:p>
          <a:p>
            <a:pPr marL="171450" indent="-171450" algn="ctr">
              <a:lnSpc>
                <a:spcPct val="120000"/>
              </a:lnSpc>
              <a:buFont typeface="Arial" pitchFamily="34" charset="0"/>
              <a:buChar char="•"/>
            </a:pPr>
            <a:r>
              <a:rPr lang="zh-CN" altLang="en-US" sz="1200">
                <a:solidFill>
                  <a:srgbClr val="FFFFFF"/>
                </a:solidFill>
                <a:latin typeface="微软雅黑" pitchFamily="34" charset="-122"/>
                <a:ea typeface="微软雅黑" pitchFamily="34" charset="-122"/>
                <a:sym typeface="微软雅黑" pitchFamily="34" charset="-122"/>
              </a:rPr>
              <a:t>单击添加段落文字</a:t>
            </a:r>
            <a:endParaRPr lang="zh-CN" altLang="en-US"/>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p:cTn id="7" dur="500" fill="hold"/>
                                        <p:tgtEl>
                                          <p:spTgt spid="29698"/>
                                        </p:tgtEl>
                                        <p:attrNameLst>
                                          <p:attrName>ppt_x</p:attrName>
                                        </p:attrNameLst>
                                      </p:cBhvr>
                                      <p:tavLst>
                                        <p:tav tm="0">
                                          <p:val>
                                            <p:strVal val="0-#ppt_w/2"/>
                                          </p:val>
                                        </p:tav>
                                        <p:tav tm="100000">
                                          <p:val>
                                            <p:strVal val="#ppt_x"/>
                                          </p:val>
                                        </p:tav>
                                      </p:tavLst>
                                    </p:anim>
                                    <p:anim calcmode="lin" valueType="num">
                                      <p:cBhvr>
                                        <p:cTn id="8" dur="500" fill="hold"/>
                                        <p:tgtEl>
                                          <p:spTgt spid="2969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9699"/>
                                        </p:tgtEl>
                                        <p:attrNameLst>
                                          <p:attrName>style.visibility</p:attrName>
                                        </p:attrNameLst>
                                      </p:cBhvr>
                                      <p:to>
                                        <p:strVal val="visible"/>
                                      </p:to>
                                    </p:set>
                                    <p:anim calcmode="lin" valueType="num">
                                      <p:cBhvr>
                                        <p:cTn id="13" dur="500" fill="hold"/>
                                        <p:tgtEl>
                                          <p:spTgt spid="29699"/>
                                        </p:tgtEl>
                                        <p:attrNameLst>
                                          <p:attrName>ppt_x</p:attrName>
                                        </p:attrNameLst>
                                      </p:cBhvr>
                                      <p:tavLst>
                                        <p:tav tm="0">
                                          <p:val>
                                            <p:strVal val="0-#ppt_w/2"/>
                                          </p:val>
                                        </p:tav>
                                        <p:tav tm="100000">
                                          <p:val>
                                            <p:strVal val="#ppt_x"/>
                                          </p:val>
                                        </p:tav>
                                      </p:tavLst>
                                    </p:anim>
                                    <p:anim calcmode="lin" valueType="num">
                                      <p:cBhvr>
                                        <p:cTn id="14" dur="500" fill="hold"/>
                                        <p:tgtEl>
                                          <p:spTgt spid="29699"/>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9700"/>
                                        </p:tgtEl>
                                        <p:attrNameLst>
                                          <p:attrName>style.visibility</p:attrName>
                                        </p:attrNameLst>
                                      </p:cBhvr>
                                      <p:to>
                                        <p:strVal val="visible"/>
                                      </p:to>
                                    </p:set>
                                    <p:anim calcmode="lin" valueType="num">
                                      <p:cBhvr>
                                        <p:cTn id="18" dur="500" fill="hold"/>
                                        <p:tgtEl>
                                          <p:spTgt spid="29700"/>
                                        </p:tgtEl>
                                        <p:attrNameLst>
                                          <p:attrName>ppt_x</p:attrName>
                                        </p:attrNameLst>
                                      </p:cBhvr>
                                      <p:tavLst>
                                        <p:tav tm="0">
                                          <p:val>
                                            <p:strVal val="1+#ppt_w/2"/>
                                          </p:val>
                                        </p:tav>
                                        <p:tav tm="100000">
                                          <p:val>
                                            <p:strVal val="#ppt_x"/>
                                          </p:val>
                                        </p:tav>
                                      </p:tavLst>
                                    </p:anim>
                                    <p:anim calcmode="lin" valueType="num">
                                      <p:cBhvr>
                                        <p:cTn id="19" dur="500" fill="hold"/>
                                        <p:tgtEl>
                                          <p:spTgt spid="29700"/>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9701"/>
                                        </p:tgtEl>
                                        <p:attrNameLst>
                                          <p:attrName>style.visibility</p:attrName>
                                        </p:attrNameLst>
                                      </p:cBhvr>
                                      <p:to>
                                        <p:strVal val="visible"/>
                                      </p:to>
                                    </p:set>
                                    <p:anim calcmode="lin" valueType="num">
                                      <p:cBhvr>
                                        <p:cTn id="23" dur="500" fill="hold"/>
                                        <p:tgtEl>
                                          <p:spTgt spid="29701"/>
                                        </p:tgtEl>
                                        <p:attrNameLst>
                                          <p:attrName>ppt_x</p:attrName>
                                        </p:attrNameLst>
                                      </p:cBhvr>
                                      <p:tavLst>
                                        <p:tav tm="0">
                                          <p:val>
                                            <p:strVal val="1+#ppt_w/2"/>
                                          </p:val>
                                        </p:tav>
                                        <p:tav tm="100000">
                                          <p:val>
                                            <p:strVal val="#ppt_x"/>
                                          </p:val>
                                        </p:tav>
                                      </p:tavLst>
                                    </p:anim>
                                    <p:anim calcmode="lin" valueType="num">
                                      <p:cBhvr>
                                        <p:cTn id="24" dur="500" fill="hold"/>
                                        <p:tgtEl>
                                          <p:spTgt spid="29701"/>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37" presetClass="entr" presetSubtype="0" fill="hold" nodeType="afterEffect">
                                  <p:stCondLst>
                                    <p:cond delay="0"/>
                                  </p:stCondLst>
                                  <p:childTnLst>
                                    <p:set>
                                      <p:cBhvr>
                                        <p:cTn id="27" dur="1" fill="hold">
                                          <p:stCondLst>
                                            <p:cond delay="0"/>
                                          </p:stCondLst>
                                        </p:cTn>
                                        <p:tgtEl>
                                          <p:spTgt spid="29710"/>
                                        </p:tgtEl>
                                        <p:attrNameLst>
                                          <p:attrName>style.visibility</p:attrName>
                                        </p:attrNameLst>
                                      </p:cBhvr>
                                      <p:to>
                                        <p:strVal val="visible"/>
                                      </p:to>
                                    </p:set>
                                    <p:animEffect>
                                      <p:cBhvr>
                                        <p:cTn id="28" dur="1000"/>
                                        <p:tgtEl>
                                          <p:spTgt spid="29710"/>
                                        </p:tgtEl>
                                      </p:cBhvr>
                                    </p:animEffect>
                                    <p:anim calcmode="lin" valueType="num">
                                      <p:cBhvr>
                                        <p:cTn id="29" dur="1000" fill="hold"/>
                                        <p:tgtEl>
                                          <p:spTgt spid="29710"/>
                                        </p:tgtEl>
                                        <p:attrNameLst>
                                          <p:attrName>ppt_x</p:attrName>
                                        </p:attrNameLst>
                                      </p:cBhvr>
                                      <p:tavLst>
                                        <p:tav tm="0">
                                          <p:val>
                                            <p:strVal val="#ppt_x"/>
                                          </p:val>
                                        </p:tav>
                                        <p:tav tm="100000">
                                          <p:val>
                                            <p:strVal val="#ppt_x"/>
                                          </p:val>
                                        </p:tav>
                                      </p:tavLst>
                                    </p:anim>
                                    <p:anim calcmode="lin" valueType="num">
                                      <p:cBhvr>
                                        <p:cTn id="30" dur="900" decel="100000" fill="hold"/>
                                        <p:tgtEl>
                                          <p:spTgt spid="297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9710"/>
                                        </p:tgtEl>
                                        <p:attrNameLst>
                                          <p:attrName>ppt_y</p:attrName>
                                        </p:attrNameLst>
                                      </p:cBhvr>
                                      <p:tavLst>
                                        <p:tav tm="0">
                                          <p:val>
                                            <p:strVal val="#ppt_y-.03"/>
                                          </p:val>
                                        </p:tav>
                                        <p:tav tm="100000">
                                          <p:val>
                                            <p:strVal val="#ppt_y"/>
                                          </p:val>
                                        </p:tav>
                                      </p:tavLst>
                                    </p:anim>
                                  </p:childTnLst>
                                </p:cTn>
                              </p:par>
                            </p:childTnLst>
                          </p:cTn>
                        </p:par>
                        <p:par>
                          <p:cTn id="32" fill="hold" nodeType="afterGroup">
                            <p:stCondLst>
                              <p:cond delay="2500"/>
                            </p:stCondLst>
                            <p:childTnLst>
                              <p:par>
                                <p:cTn id="33" presetID="37" presetClass="entr" presetSubtype="0" fill="hold" nodeType="afterEffect">
                                  <p:stCondLst>
                                    <p:cond delay="0"/>
                                  </p:stCondLst>
                                  <p:childTnLst>
                                    <p:set>
                                      <p:cBhvr>
                                        <p:cTn id="34" dur="1" fill="hold">
                                          <p:stCondLst>
                                            <p:cond delay="0"/>
                                          </p:stCondLst>
                                        </p:cTn>
                                        <p:tgtEl>
                                          <p:spTgt spid="29716"/>
                                        </p:tgtEl>
                                        <p:attrNameLst>
                                          <p:attrName>style.visibility</p:attrName>
                                        </p:attrNameLst>
                                      </p:cBhvr>
                                      <p:to>
                                        <p:strVal val="visible"/>
                                      </p:to>
                                    </p:set>
                                    <p:animEffect>
                                      <p:cBhvr>
                                        <p:cTn id="35" dur="1000"/>
                                        <p:tgtEl>
                                          <p:spTgt spid="29716"/>
                                        </p:tgtEl>
                                      </p:cBhvr>
                                    </p:animEffect>
                                    <p:anim calcmode="lin" valueType="num">
                                      <p:cBhvr>
                                        <p:cTn id="36" dur="1000" fill="hold"/>
                                        <p:tgtEl>
                                          <p:spTgt spid="29716"/>
                                        </p:tgtEl>
                                        <p:attrNameLst>
                                          <p:attrName>ppt_x</p:attrName>
                                        </p:attrNameLst>
                                      </p:cBhvr>
                                      <p:tavLst>
                                        <p:tav tm="0">
                                          <p:val>
                                            <p:strVal val="#ppt_x"/>
                                          </p:val>
                                        </p:tav>
                                        <p:tav tm="100000">
                                          <p:val>
                                            <p:strVal val="#ppt_x"/>
                                          </p:val>
                                        </p:tav>
                                      </p:tavLst>
                                    </p:anim>
                                    <p:anim calcmode="lin" valueType="num">
                                      <p:cBhvr>
                                        <p:cTn id="37" dur="900" decel="100000" fill="hold"/>
                                        <p:tgtEl>
                                          <p:spTgt spid="29716"/>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29716"/>
                                        </p:tgtEl>
                                        <p:attrNameLst>
                                          <p:attrName>ppt_y</p:attrName>
                                        </p:attrNameLst>
                                      </p:cBhvr>
                                      <p:tavLst>
                                        <p:tav tm="0">
                                          <p:val>
                                            <p:strVal val="#ppt_y-.03"/>
                                          </p:val>
                                        </p:tav>
                                        <p:tav tm="100000">
                                          <p:val>
                                            <p:strVal val="#ppt_y"/>
                                          </p:val>
                                        </p:tav>
                                      </p:tavLst>
                                    </p:anim>
                                  </p:childTnLst>
                                </p:cTn>
                              </p:par>
                            </p:childTnLst>
                          </p:cTn>
                        </p:par>
                        <p:par>
                          <p:cTn id="39" fill="hold" nodeType="afterGroup">
                            <p:stCondLst>
                              <p:cond delay="3500"/>
                            </p:stCondLst>
                            <p:childTnLst>
                              <p:par>
                                <p:cTn id="40" presetID="52" presetClass="entr" presetSubtype="0" fill="hold" grpId="0" nodeType="afterEffect">
                                  <p:stCondLst>
                                    <p:cond delay="0"/>
                                  </p:stCondLst>
                                  <p:childTnLst>
                                    <p:set>
                                      <p:cBhvr>
                                        <p:cTn id="41" dur="1" fill="hold">
                                          <p:stCondLst>
                                            <p:cond delay="0"/>
                                          </p:stCondLst>
                                        </p:cTn>
                                        <p:tgtEl>
                                          <p:spTgt spid="29727"/>
                                        </p:tgtEl>
                                        <p:attrNameLst>
                                          <p:attrName>style.visibility</p:attrName>
                                        </p:attrNameLst>
                                      </p:cBhvr>
                                      <p:to>
                                        <p:strVal val="visible"/>
                                      </p:to>
                                    </p:set>
                                    <p:animScale>
                                      <p:cBhvr>
                                        <p:cTn id="42" dur="1000" decel="50000" fill="hold">
                                          <p:stCondLst>
                                            <p:cond delay="0"/>
                                          </p:stCondLst>
                                        </p:cTn>
                                        <p:tgtEl>
                                          <p:spTgt spid="297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3" dur="1000" decel="50000" fill="hold">
                                          <p:stCondLst>
                                            <p:cond delay="0"/>
                                          </p:stCondLst>
                                        </p:cTn>
                                        <p:tgtEl>
                                          <p:spTgt spid="29727"/>
                                        </p:tgtEl>
                                        <p:attrNameLst>
                                          <p:attrName>ppt_x,ppt_y</p:attrName>
                                        </p:attrNameLst>
                                      </p:cBhvr>
                                      <p:rCtr x="0" y="0"/>
                                    </p:animMotion>
                                    <p:animEffect>
                                      <p:cBhvr>
                                        <p:cTn id="44" dur="1000"/>
                                        <p:tgtEl>
                                          <p:spTgt spid="29727"/>
                                        </p:tgtEl>
                                      </p:cBhvr>
                                    </p:animEffect>
                                  </p:childTnLst>
                                </p:cTn>
                              </p:par>
                            </p:childTnLst>
                          </p:cTn>
                        </p:par>
                        <p:par>
                          <p:cTn id="45" fill="hold" nodeType="afterGroup">
                            <p:stCondLst>
                              <p:cond delay="4500"/>
                            </p:stCondLst>
                            <p:childTnLst>
                              <p:par>
                                <p:cTn id="46" presetID="2" presetClass="entr" presetSubtype="2" fill="hold" grpId="0" nodeType="afterEffect">
                                  <p:stCondLst>
                                    <p:cond delay="0"/>
                                  </p:stCondLst>
                                  <p:childTnLst>
                                    <p:set>
                                      <p:cBhvr>
                                        <p:cTn id="47" dur="1" fill="hold">
                                          <p:stCondLst>
                                            <p:cond delay="0"/>
                                          </p:stCondLst>
                                        </p:cTn>
                                        <p:tgtEl>
                                          <p:spTgt spid="29729"/>
                                        </p:tgtEl>
                                        <p:attrNameLst>
                                          <p:attrName>style.visibility</p:attrName>
                                        </p:attrNameLst>
                                      </p:cBhvr>
                                      <p:to>
                                        <p:strVal val="visible"/>
                                      </p:to>
                                    </p:set>
                                    <p:anim calcmode="lin" valueType="num">
                                      <p:cBhvr>
                                        <p:cTn id="48" dur="500" fill="hold"/>
                                        <p:tgtEl>
                                          <p:spTgt spid="29729"/>
                                        </p:tgtEl>
                                        <p:attrNameLst>
                                          <p:attrName>ppt_x</p:attrName>
                                        </p:attrNameLst>
                                      </p:cBhvr>
                                      <p:tavLst>
                                        <p:tav tm="0">
                                          <p:val>
                                            <p:strVal val="1+#ppt_w/2"/>
                                          </p:val>
                                        </p:tav>
                                        <p:tav tm="100000">
                                          <p:val>
                                            <p:strVal val="#ppt_x"/>
                                          </p:val>
                                        </p:tav>
                                      </p:tavLst>
                                    </p:anim>
                                    <p:anim calcmode="lin" valueType="num">
                                      <p:cBhvr>
                                        <p:cTn id="49" dur="500" fill="hold"/>
                                        <p:tgtEl>
                                          <p:spTgt spid="29729"/>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5000"/>
                            </p:stCondLst>
                            <p:childTnLst>
                              <p:par>
                                <p:cTn id="51" presetID="37" presetClass="entr" presetSubtype="0" fill="hold" nodeType="afterEffect">
                                  <p:stCondLst>
                                    <p:cond delay="0"/>
                                  </p:stCondLst>
                                  <p:childTnLst>
                                    <p:set>
                                      <p:cBhvr>
                                        <p:cTn id="52" dur="1" fill="hold">
                                          <p:stCondLst>
                                            <p:cond delay="0"/>
                                          </p:stCondLst>
                                        </p:cTn>
                                        <p:tgtEl>
                                          <p:spTgt spid="29702"/>
                                        </p:tgtEl>
                                        <p:attrNameLst>
                                          <p:attrName>style.visibility</p:attrName>
                                        </p:attrNameLst>
                                      </p:cBhvr>
                                      <p:to>
                                        <p:strVal val="visible"/>
                                      </p:to>
                                    </p:set>
                                    <p:animEffect>
                                      <p:cBhvr>
                                        <p:cTn id="53" dur="1000"/>
                                        <p:tgtEl>
                                          <p:spTgt spid="29702"/>
                                        </p:tgtEl>
                                      </p:cBhvr>
                                    </p:animEffect>
                                    <p:anim calcmode="lin" valueType="num">
                                      <p:cBhvr>
                                        <p:cTn id="54" dur="1000" fill="hold"/>
                                        <p:tgtEl>
                                          <p:spTgt spid="29702"/>
                                        </p:tgtEl>
                                        <p:attrNameLst>
                                          <p:attrName>ppt_x</p:attrName>
                                        </p:attrNameLst>
                                      </p:cBhvr>
                                      <p:tavLst>
                                        <p:tav tm="0">
                                          <p:val>
                                            <p:strVal val="#ppt_x"/>
                                          </p:val>
                                        </p:tav>
                                        <p:tav tm="100000">
                                          <p:val>
                                            <p:strVal val="#ppt_x"/>
                                          </p:val>
                                        </p:tav>
                                      </p:tavLst>
                                    </p:anim>
                                    <p:anim calcmode="lin" valueType="num">
                                      <p:cBhvr>
                                        <p:cTn id="55" dur="900" decel="100000" fill="hold"/>
                                        <p:tgtEl>
                                          <p:spTgt spid="29702"/>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29702"/>
                                        </p:tgtEl>
                                        <p:attrNameLst>
                                          <p:attrName>ppt_y</p:attrName>
                                        </p:attrNameLst>
                                      </p:cBhvr>
                                      <p:tavLst>
                                        <p:tav tm="0">
                                          <p:val>
                                            <p:strVal val="#ppt_y-.03"/>
                                          </p:val>
                                        </p:tav>
                                        <p:tav tm="100000">
                                          <p:val>
                                            <p:strVal val="#ppt_y"/>
                                          </p:val>
                                        </p:tav>
                                      </p:tavLst>
                                    </p:anim>
                                  </p:childTnLst>
                                </p:cTn>
                              </p:par>
                            </p:childTnLst>
                          </p:cTn>
                        </p:par>
                        <p:par>
                          <p:cTn id="57" fill="hold" nodeType="afterGroup">
                            <p:stCondLst>
                              <p:cond delay="6000"/>
                            </p:stCondLst>
                            <p:childTnLst>
                              <p:par>
                                <p:cTn id="58" presetID="37" presetClass="entr" presetSubtype="0" fill="hold" nodeType="afterEffect">
                                  <p:stCondLst>
                                    <p:cond delay="0"/>
                                  </p:stCondLst>
                                  <p:childTnLst>
                                    <p:set>
                                      <p:cBhvr>
                                        <p:cTn id="59" dur="1" fill="hold">
                                          <p:stCondLst>
                                            <p:cond delay="0"/>
                                          </p:stCondLst>
                                        </p:cTn>
                                        <p:tgtEl>
                                          <p:spTgt spid="29707"/>
                                        </p:tgtEl>
                                        <p:attrNameLst>
                                          <p:attrName>style.visibility</p:attrName>
                                        </p:attrNameLst>
                                      </p:cBhvr>
                                      <p:to>
                                        <p:strVal val="visible"/>
                                      </p:to>
                                    </p:set>
                                    <p:animEffect>
                                      <p:cBhvr>
                                        <p:cTn id="60" dur="1000"/>
                                        <p:tgtEl>
                                          <p:spTgt spid="29707"/>
                                        </p:tgtEl>
                                      </p:cBhvr>
                                    </p:animEffect>
                                    <p:anim calcmode="lin" valueType="num">
                                      <p:cBhvr>
                                        <p:cTn id="61" dur="1000" fill="hold"/>
                                        <p:tgtEl>
                                          <p:spTgt spid="29707"/>
                                        </p:tgtEl>
                                        <p:attrNameLst>
                                          <p:attrName>ppt_x</p:attrName>
                                        </p:attrNameLst>
                                      </p:cBhvr>
                                      <p:tavLst>
                                        <p:tav tm="0">
                                          <p:val>
                                            <p:strVal val="#ppt_x"/>
                                          </p:val>
                                        </p:tav>
                                        <p:tav tm="100000">
                                          <p:val>
                                            <p:strVal val="#ppt_x"/>
                                          </p:val>
                                        </p:tav>
                                      </p:tavLst>
                                    </p:anim>
                                    <p:anim calcmode="lin" valueType="num">
                                      <p:cBhvr>
                                        <p:cTn id="62" dur="900" decel="100000" fill="hold"/>
                                        <p:tgtEl>
                                          <p:spTgt spid="29707"/>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29707"/>
                                        </p:tgtEl>
                                        <p:attrNameLst>
                                          <p:attrName>ppt_y</p:attrName>
                                        </p:attrNameLst>
                                      </p:cBhvr>
                                      <p:tavLst>
                                        <p:tav tm="0">
                                          <p:val>
                                            <p:strVal val="#ppt_y-.03"/>
                                          </p:val>
                                        </p:tav>
                                        <p:tav tm="100000">
                                          <p:val>
                                            <p:strVal val="#ppt_y"/>
                                          </p:val>
                                        </p:tav>
                                      </p:tavLst>
                                    </p:anim>
                                  </p:childTnLst>
                                </p:cTn>
                              </p:par>
                            </p:childTnLst>
                          </p:cTn>
                        </p:par>
                        <p:par>
                          <p:cTn id="64" fill="hold" nodeType="afterGroup">
                            <p:stCondLst>
                              <p:cond delay="7000"/>
                            </p:stCondLst>
                            <p:childTnLst>
                              <p:par>
                                <p:cTn id="65" presetID="52" presetClass="entr" presetSubtype="0" fill="hold" grpId="0" nodeType="afterEffect">
                                  <p:stCondLst>
                                    <p:cond delay="0"/>
                                  </p:stCondLst>
                                  <p:childTnLst>
                                    <p:set>
                                      <p:cBhvr>
                                        <p:cTn id="66" dur="1" fill="hold">
                                          <p:stCondLst>
                                            <p:cond delay="0"/>
                                          </p:stCondLst>
                                        </p:cTn>
                                        <p:tgtEl>
                                          <p:spTgt spid="29726"/>
                                        </p:tgtEl>
                                        <p:attrNameLst>
                                          <p:attrName>style.visibility</p:attrName>
                                        </p:attrNameLst>
                                      </p:cBhvr>
                                      <p:to>
                                        <p:strVal val="visible"/>
                                      </p:to>
                                    </p:set>
                                    <p:animScale>
                                      <p:cBhvr>
                                        <p:cTn id="67" dur="1000" decel="50000" fill="hold">
                                          <p:stCondLst>
                                            <p:cond delay="0"/>
                                          </p:stCondLst>
                                        </p:cTn>
                                        <p:tgtEl>
                                          <p:spTgt spid="297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8" dur="1000" decel="50000" fill="hold">
                                          <p:stCondLst>
                                            <p:cond delay="0"/>
                                          </p:stCondLst>
                                        </p:cTn>
                                        <p:tgtEl>
                                          <p:spTgt spid="29726"/>
                                        </p:tgtEl>
                                        <p:attrNameLst>
                                          <p:attrName>ppt_x,ppt_y</p:attrName>
                                        </p:attrNameLst>
                                      </p:cBhvr>
                                      <p:rCtr x="0" y="0"/>
                                    </p:animMotion>
                                    <p:animEffect>
                                      <p:cBhvr>
                                        <p:cTn id="69" dur="1000"/>
                                        <p:tgtEl>
                                          <p:spTgt spid="29726"/>
                                        </p:tgtEl>
                                      </p:cBhvr>
                                    </p:animEffect>
                                  </p:childTnLst>
                                </p:cTn>
                              </p:par>
                            </p:childTnLst>
                          </p:cTn>
                        </p:par>
                        <p:par>
                          <p:cTn id="70" fill="hold" nodeType="afterGroup">
                            <p:stCondLst>
                              <p:cond delay="8000"/>
                            </p:stCondLst>
                            <p:childTnLst>
                              <p:par>
                                <p:cTn id="71" presetID="2" presetClass="entr" presetSubtype="2" fill="hold" grpId="0" nodeType="afterEffect">
                                  <p:stCondLst>
                                    <p:cond delay="0"/>
                                  </p:stCondLst>
                                  <p:childTnLst>
                                    <p:set>
                                      <p:cBhvr>
                                        <p:cTn id="72" dur="1" fill="hold">
                                          <p:stCondLst>
                                            <p:cond delay="0"/>
                                          </p:stCondLst>
                                        </p:cTn>
                                        <p:tgtEl>
                                          <p:spTgt spid="29728"/>
                                        </p:tgtEl>
                                        <p:attrNameLst>
                                          <p:attrName>style.visibility</p:attrName>
                                        </p:attrNameLst>
                                      </p:cBhvr>
                                      <p:to>
                                        <p:strVal val="visible"/>
                                      </p:to>
                                    </p:set>
                                    <p:anim calcmode="lin" valueType="num">
                                      <p:cBhvr>
                                        <p:cTn id="73" dur="500" fill="hold"/>
                                        <p:tgtEl>
                                          <p:spTgt spid="29728"/>
                                        </p:tgtEl>
                                        <p:attrNameLst>
                                          <p:attrName>ppt_x</p:attrName>
                                        </p:attrNameLst>
                                      </p:cBhvr>
                                      <p:tavLst>
                                        <p:tav tm="0">
                                          <p:val>
                                            <p:strVal val="1+#ppt_w/2"/>
                                          </p:val>
                                        </p:tav>
                                        <p:tav tm="100000">
                                          <p:val>
                                            <p:strVal val="#ppt_x"/>
                                          </p:val>
                                        </p:tav>
                                      </p:tavLst>
                                    </p:anim>
                                    <p:anim calcmode="lin" valueType="num">
                                      <p:cBhvr>
                                        <p:cTn id="74" dur="500" fill="hold"/>
                                        <p:tgtEl>
                                          <p:spTgt spid="29728"/>
                                        </p:tgtEl>
                                        <p:attrNameLst>
                                          <p:attrName>ppt_y</p:attrName>
                                        </p:attrNameLst>
                                      </p:cBhvr>
                                      <p:tavLst>
                                        <p:tav tm="0">
                                          <p:val>
                                            <p:strVal val="#ppt_y"/>
                                          </p:val>
                                        </p:tav>
                                        <p:tav tm="100000">
                                          <p:val>
                                            <p:strVal val="#ppt_y"/>
                                          </p:val>
                                        </p:tav>
                                      </p:tavLst>
                                    </p:anim>
                                  </p:childTnLst>
                                </p:cTn>
                              </p:par>
                            </p:childTnLst>
                          </p:cTn>
                        </p:par>
                        <p:par>
                          <p:cTn id="75" fill="hold" nodeType="afterGroup">
                            <p:stCondLst>
                              <p:cond delay="8500"/>
                            </p:stCondLst>
                            <p:childTnLst>
                              <p:par>
                                <p:cTn id="76" presetID="37" presetClass="entr" presetSubtype="0" fill="hold" nodeType="afterEffect">
                                  <p:stCondLst>
                                    <p:cond delay="0"/>
                                  </p:stCondLst>
                                  <p:childTnLst>
                                    <p:set>
                                      <p:cBhvr>
                                        <p:cTn id="77" dur="1" fill="hold">
                                          <p:stCondLst>
                                            <p:cond delay="0"/>
                                          </p:stCondLst>
                                        </p:cTn>
                                        <p:tgtEl>
                                          <p:spTgt spid="29719"/>
                                        </p:tgtEl>
                                        <p:attrNameLst>
                                          <p:attrName>style.visibility</p:attrName>
                                        </p:attrNameLst>
                                      </p:cBhvr>
                                      <p:to>
                                        <p:strVal val="visible"/>
                                      </p:to>
                                    </p:set>
                                    <p:animEffect>
                                      <p:cBhvr>
                                        <p:cTn id="78" dur="1000"/>
                                        <p:tgtEl>
                                          <p:spTgt spid="29719"/>
                                        </p:tgtEl>
                                      </p:cBhvr>
                                    </p:animEffect>
                                    <p:anim calcmode="lin" valueType="num">
                                      <p:cBhvr>
                                        <p:cTn id="79" dur="1000" fill="hold"/>
                                        <p:tgtEl>
                                          <p:spTgt spid="29719"/>
                                        </p:tgtEl>
                                        <p:attrNameLst>
                                          <p:attrName>ppt_x</p:attrName>
                                        </p:attrNameLst>
                                      </p:cBhvr>
                                      <p:tavLst>
                                        <p:tav tm="0">
                                          <p:val>
                                            <p:strVal val="#ppt_x"/>
                                          </p:val>
                                        </p:tav>
                                        <p:tav tm="100000">
                                          <p:val>
                                            <p:strVal val="#ppt_x"/>
                                          </p:val>
                                        </p:tav>
                                      </p:tavLst>
                                    </p:anim>
                                    <p:anim calcmode="lin" valueType="num">
                                      <p:cBhvr>
                                        <p:cTn id="80" dur="900" decel="100000" fill="hold"/>
                                        <p:tgtEl>
                                          <p:spTgt spid="29719"/>
                                        </p:tgtEl>
                                        <p:attrNameLst>
                                          <p:attrName>ppt_y</p:attrName>
                                        </p:attrNameLst>
                                      </p:cBhvr>
                                      <p:tavLst>
                                        <p:tav tm="0">
                                          <p:val>
                                            <p:strVal val="#ppt_y+1"/>
                                          </p:val>
                                        </p:tav>
                                        <p:tav tm="100000">
                                          <p:val>
                                            <p:strVal val="#ppt_y-.03"/>
                                          </p:val>
                                        </p:tav>
                                      </p:tavLst>
                                    </p:anim>
                                    <p:anim calcmode="lin" valueType="num">
                                      <p:cBhvr>
                                        <p:cTn id="81" dur="100" accel="100000" fill="hold">
                                          <p:stCondLst>
                                            <p:cond delay="900"/>
                                          </p:stCondLst>
                                        </p:cTn>
                                        <p:tgtEl>
                                          <p:spTgt spid="29719"/>
                                        </p:tgtEl>
                                        <p:attrNameLst>
                                          <p:attrName>ppt_y</p:attrName>
                                        </p:attrNameLst>
                                      </p:cBhvr>
                                      <p:tavLst>
                                        <p:tav tm="0">
                                          <p:val>
                                            <p:strVal val="#ppt_y-.03"/>
                                          </p:val>
                                        </p:tav>
                                        <p:tav tm="100000">
                                          <p:val>
                                            <p:strVal val="#ppt_y"/>
                                          </p:val>
                                        </p:tav>
                                      </p:tavLst>
                                    </p:anim>
                                  </p:childTnLst>
                                </p:cTn>
                              </p:par>
                            </p:childTnLst>
                          </p:cTn>
                        </p:par>
                        <p:par>
                          <p:cTn id="82" fill="hold" nodeType="afterGroup">
                            <p:stCondLst>
                              <p:cond delay="9500"/>
                            </p:stCondLst>
                            <p:childTnLst>
                              <p:par>
                                <p:cTn id="83" presetID="37" presetClass="entr" presetSubtype="0" fill="hold" nodeType="afterEffect">
                                  <p:stCondLst>
                                    <p:cond delay="0"/>
                                  </p:stCondLst>
                                  <p:childTnLst>
                                    <p:set>
                                      <p:cBhvr>
                                        <p:cTn id="84" dur="1" fill="hold">
                                          <p:stCondLst>
                                            <p:cond delay="0"/>
                                          </p:stCondLst>
                                        </p:cTn>
                                        <p:tgtEl>
                                          <p:spTgt spid="29722"/>
                                        </p:tgtEl>
                                        <p:attrNameLst>
                                          <p:attrName>style.visibility</p:attrName>
                                        </p:attrNameLst>
                                      </p:cBhvr>
                                      <p:to>
                                        <p:strVal val="visible"/>
                                      </p:to>
                                    </p:set>
                                    <p:animEffect>
                                      <p:cBhvr>
                                        <p:cTn id="85" dur="1000"/>
                                        <p:tgtEl>
                                          <p:spTgt spid="29722"/>
                                        </p:tgtEl>
                                      </p:cBhvr>
                                    </p:animEffect>
                                    <p:anim calcmode="lin" valueType="num">
                                      <p:cBhvr>
                                        <p:cTn id="86" dur="1000" fill="hold"/>
                                        <p:tgtEl>
                                          <p:spTgt spid="29722"/>
                                        </p:tgtEl>
                                        <p:attrNameLst>
                                          <p:attrName>ppt_x</p:attrName>
                                        </p:attrNameLst>
                                      </p:cBhvr>
                                      <p:tavLst>
                                        <p:tav tm="0">
                                          <p:val>
                                            <p:strVal val="#ppt_x"/>
                                          </p:val>
                                        </p:tav>
                                        <p:tav tm="100000">
                                          <p:val>
                                            <p:strVal val="#ppt_x"/>
                                          </p:val>
                                        </p:tav>
                                      </p:tavLst>
                                    </p:anim>
                                    <p:anim calcmode="lin" valueType="num">
                                      <p:cBhvr>
                                        <p:cTn id="87" dur="900" decel="100000" fill="hold"/>
                                        <p:tgtEl>
                                          <p:spTgt spid="29722"/>
                                        </p:tgtEl>
                                        <p:attrNameLst>
                                          <p:attrName>ppt_y</p:attrName>
                                        </p:attrNameLst>
                                      </p:cBhvr>
                                      <p:tavLst>
                                        <p:tav tm="0">
                                          <p:val>
                                            <p:strVal val="#ppt_y+1"/>
                                          </p:val>
                                        </p:tav>
                                        <p:tav tm="100000">
                                          <p:val>
                                            <p:strVal val="#ppt_y-.03"/>
                                          </p:val>
                                        </p:tav>
                                      </p:tavLst>
                                    </p:anim>
                                    <p:anim calcmode="lin" valueType="num">
                                      <p:cBhvr>
                                        <p:cTn id="88" dur="100" accel="100000" fill="hold">
                                          <p:stCondLst>
                                            <p:cond delay="900"/>
                                          </p:stCondLst>
                                        </p:cTn>
                                        <p:tgtEl>
                                          <p:spTgt spid="29722"/>
                                        </p:tgtEl>
                                        <p:attrNameLst>
                                          <p:attrName>ppt_y</p:attrName>
                                        </p:attrNameLst>
                                      </p:cBhvr>
                                      <p:tavLst>
                                        <p:tav tm="0">
                                          <p:val>
                                            <p:strVal val="#ppt_y-.03"/>
                                          </p:val>
                                        </p:tav>
                                        <p:tav tm="100000">
                                          <p:val>
                                            <p:strVal val="#ppt_y"/>
                                          </p:val>
                                        </p:tav>
                                      </p:tavLst>
                                    </p:anim>
                                  </p:childTnLst>
                                </p:cTn>
                              </p:par>
                            </p:childTnLst>
                          </p:cTn>
                        </p:par>
                        <p:par>
                          <p:cTn id="89" fill="hold" nodeType="afterGroup">
                            <p:stCondLst>
                              <p:cond delay="10500"/>
                            </p:stCondLst>
                            <p:childTnLst>
                              <p:par>
                                <p:cTn id="90" presetID="52" presetClass="entr" presetSubtype="0" fill="hold" grpId="0" nodeType="afterEffect">
                                  <p:stCondLst>
                                    <p:cond delay="0"/>
                                  </p:stCondLst>
                                  <p:childTnLst>
                                    <p:set>
                                      <p:cBhvr>
                                        <p:cTn id="91" dur="1" fill="hold">
                                          <p:stCondLst>
                                            <p:cond delay="0"/>
                                          </p:stCondLst>
                                        </p:cTn>
                                        <p:tgtEl>
                                          <p:spTgt spid="29725"/>
                                        </p:tgtEl>
                                        <p:attrNameLst>
                                          <p:attrName>style.visibility</p:attrName>
                                        </p:attrNameLst>
                                      </p:cBhvr>
                                      <p:to>
                                        <p:strVal val="visible"/>
                                      </p:to>
                                    </p:set>
                                    <p:animScale>
                                      <p:cBhvr>
                                        <p:cTn id="92" dur="1000" decel="50000" fill="hold">
                                          <p:stCondLst>
                                            <p:cond delay="0"/>
                                          </p:stCondLst>
                                        </p:cTn>
                                        <p:tgtEl>
                                          <p:spTgt spid="297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3" dur="1000" decel="50000" fill="hold">
                                          <p:stCondLst>
                                            <p:cond delay="0"/>
                                          </p:stCondLst>
                                        </p:cTn>
                                        <p:tgtEl>
                                          <p:spTgt spid="29725"/>
                                        </p:tgtEl>
                                        <p:attrNameLst>
                                          <p:attrName>ppt_x,ppt_y</p:attrName>
                                        </p:attrNameLst>
                                      </p:cBhvr>
                                      <p:rCtr x="0" y="0"/>
                                    </p:animMotion>
                                    <p:animEffect>
                                      <p:cBhvr>
                                        <p:cTn id="94" dur="1000"/>
                                        <p:tgtEl>
                                          <p:spTgt spid="29725"/>
                                        </p:tgtEl>
                                      </p:cBhvr>
                                    </p:animEffect>
                                  </p:childTnLst>
                                </p:cTn>
                              </p:par>
                            </p:childTnLst>
                          </p:cTn>
                        </p:par>
                        <p:par>
                          <p:cTn id="95" fill="hold" nodeType="afterGroup">
                            <p:stCondLst>
                              <p:cond delay="11500"/>
                            </p:stCondLst>
                            <p:childTnLst>
                              <p:par>
                                <p:cTn id="96" presetID="2" presetClass="entr" presetSubtype="2" fill="hold" grpId="0" nodeType="afterEffect">
                                  <p:stCondLst>
                                    <p:cond delay="0"/>
                                  </p:stCondLst>
                                  <p:childTnLst>
                                    <p:set>
                                      <p:cBhvr>
                                        <p:cTn id="97" dur="1" fill="hold">
                                          <p:stCondLst>
                                            <p:cond delay="0"/>
                                          </p:stCondLst>
                                        </p:cTn>
                                        <p:tgtEl>
                                          <p:spTgt spid="29730"/>
                                        </p:tgtEl>
                                        <p:attrNameLst>
                                          <p:attrName>style.visibility</p:attrName>
                                        </p:attrNameLst>
                                      </p:cBhvr>
                                      <p:to>
                                        <p:strVal val="visible"/>
                                      </p:to>
                                    </p:set>
                                    <p:anim calcmode="lin" valueType="num">
                                      <p:cBhvr>
                                        <p:cTn id="98" dur="500" fill="hold"/>
                                        <p:tgtEl>
                                          <p:spTgt spid="29730"/>
                                        </p:tgtEl>
                                        <p:attrNameLst>
                                          <p:attrName>ppt_x</p:attrName>
                                        </p:attrNameLst>
                                      </p:cBhvr>
                                      <p:tavLst>
                                        <p:tav tm="0">
                                          <p:val>
                                            <p:strVal val="1+#ppt_w/2"/>
                                          </p:val>
                                        </p:tav>
                                        <p:tav tm="100000">
                                          <p:val>
                                            <p:strVal val="#ppt_x"/>
                                          </p:val>
                                        </p:tav>
                                      </p:tavLst>
                                    </p:anim>
                                    <p:anim calcmode="lin" valueType="num">
                                      <p:cBhvr>
                                        <p:cTn id="99" dur="500" fill="hold"/>
                                        <p:tgtEl>
                                          <p:spTgt spid="297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ldLvl="0" animBg="1" autoUpdateAnimBg="0"/>
      <p:bldP spid="29699" grpId="0" bldLvl="0" autoUpdateAnimBg="0"/>
      <p:bldP spid="29700" grpId="0" bldLvl="0" animBg="1" autoUpdateAnimBg="0"/>
      <p:bldP spid="29701" grpId="0" bldLvl="0" animBg="1" autoUpdateAnimBg="0"/>
      <p:bldP spid="29725" grpId="0" bldLvl="0" autoUpdateAnimBg="0"/>
      <p:bldP spid="29726" grpId="0" bldLvl="0" autoUpdateAnimBg="0"/>
      <p:bldP spid="29727" grpId="0" bldLvl="0" autoUpdateAnimBg="0"/>
      <p:bldP spid="29728" grpId="0" bldLvl="0" autoUpdateAnimBg="0"/>
      <p:bldP spid="29729" grpId="0" bldLvl="0" autoUpdateAnimBg="0"/>
      <p:bldP spid="29730"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2" name="组合 22"/>
          <p:cNvGrpSpPr>
            <a:grpSpLocks/>
          </p:cNvGrpSpPr>
          <p:nvPr/>
        </p:nvGrpSpPr>
        <p:grpSpPr bwMode="auto">
          <a:xfrm>
            <a:off x="1547813" y="3783013"/>
            <a:ext cx="6264275" cy="560387"/>
            <a:chOff x="0" y="0"/>
            <a:chExt cx="6264695" cy="559866"/>
          </a:xfrm>
        </p:grpSpPr>
        <p:grpSp>
          <p:nvGrpSpPr>
            <p:cNvPr id="29715" name="组合 23"/>
            <p:cNvGrpSpPr>
              <a:grpSpLocks/>
            </p:cNvGrpSpPr>
            <p:nvPr/>
          </p:nvGrpSpPr>
          <p:grpSpPr bwMode="auto">
            <a:xfrm>
              <a:off x="669589" y="0"/>
              <a:ext cx="5595106" cy="559866"/>
              <a:chOff x="0" y="0"/>
              <a:chExt cx="4123615" cy="412624"/>
            </a:xfrm>
          </p:grpSpPr>
          <p:sp>
            <p:nvSpPr>
              <p:cNvPr id="29717" name="圆角矩形 25"/>
              <p:cNvSpPr>
                <a:spLocks noChangeArrowheads="1"/>
              </p:cNvSpPr>
              <p:nvPr/>
            </p:nvSpPr>
            <p:spPr bwMode="auto">
              <a:xfrm>
                <a:off x="0" y="0"/>
                <a:ext cx="4123615"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29718" name="矩形 26"/>
              <p:cNvSpPr>
                <a:spLocks noChangeArrowheads="1"/>
              </p:cNvSpPr>
              <p:nvPr/>
            </p:nvSpPr>
            <p:spPr bwMode="auto">
              <a:xfrm>
                <a:off x="908228" y="69298"/>
                <a:ext cx="1837343" cy="294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sp>
          <p:nvSpPr>
            <p:cNvPr id="29716" name="圆角矩形 10"/>
            <p:cNvSpPr>
              <a:spLocks noChangeArrowheads="1"/>
            </p:cNvSpPr>
            <p:nvPr/>
          </p:nvSpPr>
          <p:spPr bwMode="auto">
            <a:xfrm>
              <a:off x="0" y="0"/>
              <a:ext cx="1031891" cy="559866"/>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4.</a:t>
              </a:r>
              <a:endParaRPr lang="zh-CN" altLang="en-US" sz="2000" b="1">
                <a:solidFill>
                  <a:srgbClr val="FFFFFF"/>
                </a:solidFill>
                <a:latin typeface="宋体" pitchFamily="2" charset="-122"/>
                <a:sym typeface="宋体" pitchFamily="2" charset="-122"/>
              </a:endParaRPr>
            </a:p>
          </p:txBody>
        </p:sp>
      </p:grpSp>
      <p:grpSp>
        <p:nvGrpSpPr>
          <p:cNvPr id="30727" name="组合 27"/>
          <p:cNvGrpSpPr>
            <a:grpSpLocks/>
          </p:cNvGrpSpPr>
          <p:nvPr/>
        </p:nvGrpSpPr>
        <p:grpSpPr bwMode="auto">
          <a:xfrm>
            <a:off x="2217738" y="1219200"/>
            <a:ext cx="5594350" cy="560388"/>
            <a:chOff x="0" y="0"/>
            <a:chExt cx="4123615" cy="412624"/>
          </a:xfrm>
        </p:grpSpPr>
        <p:sp>
          <p:nvSpPr>
            <p:cNvPr id="29713" name="圆角矩形 28"/>
            <p:cNvSpPr>
              <a:spLocks noChangeArrowheads="1"/>
            </p:cNvSpPr>
            <p:nvPr/>
          </p:nvSpPr>
          <p:spPr bwMode="auto">
            <a:xfrm>
              <a:off x="0" y="0"/>
              <a:ext cx="4123615"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29714" name="矩形 29"/>
            <p:cNvSpPr>
              <a:spLocks noChangeArrowheads="1"/>
            </p:cNvSpPr>
            <p:nvPr/>
          </p:nvSpPr>
          <p:spPr bwMode="auto">
            <a:xfrm>
              <a:off x="915211" y="70267"/>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sp>
        <p:nvSpPr>
          <p:cNvPr id="30730" name="圆角矩形 10"/>
          <p:cNvSpPr>
            <a:spLocks noChangeArrowheads="1"/>
          </p:cNvSpPr>
          <p:nvPr/>
        </p:nvSpPr>
        <p:spPr bwMode="auto">
          <a:xfrm>
            <a:off x="1547813" y="1219200"/>
            <a:ext cx="1031875" cy="560388"/>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1.</a:t>
            </a:r>
            <a:endParaRPr lang="zh-CN" altLang="en-US" sz="2000" b="1">
              <a:solidFill>
                <a:srgbClr val="FFFFFF"/>
              </a:solidFill>
              <a:latin typeface="宋体" pitchFamily="2" charset="-122"/>
              <a:sym typeface="宋体" pitchFamily="2" charset="-122"/>
            </a:endParaRPr>
          </a:p>
        </p:txBody>
      </p:sp>
      <p:sp>
        <p:nvSpPr>
          <p:cNvPr id="29701" name="五边形 7"/>
          <p:cNvSpPr>
            <a:spLocks noChangeArrowheads="1"/>
          </p:cNvSpPr>
          <p:nvPr/>
        </p:nvSpPr>
        <p:spPr bwMode="auto">
          <a:xfrm>
            <a:off x="0" y="339725"/>
            <a:ext cx="1403350" cy="360363"/>
          </a:xfrm>
          <a:prstGeom prst="homePlate">
            <a:avLst>
              <a:gd name="adj" fmla="val 97357"/>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32" name="标题 1"/>
          <p:cNvSpPr>
            <a:spLocks noChangeArrowheads="1"/>
          </p:cNvSpPr>
          <p:nvPr/>
        </p:nvSpPr>
        <p:spPr bwMode="auto">
          <a:xfrm>
            <a:off x="231775" y="303213"/>
            <a:ext cx="10795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过渡页</a:t>
            </a:r>
          </a:p>
        </p:txBody>
      </p:sp>
      <p:sp>
        <p:nvSpPr>
          <p:cNvPr id="29703" name="燕尾形 9"/>
          <p:cNvSpPr>
            <a:spLocks noChangeArrowheads="1"/>
          </p:cNvSpPr>
          <p:nvPr/>
        </p:nvSpPr>
        <p:spPr bwMode="auto">
          <a:xfrm>
            <a:off x="1311275" y="339725"/>
            <a:ext cx="307975"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宋体" pitchFamily="2" charset="-122"/>
              <a:sym typeface="宋体" pitchFamily="2" charset="-122"/>
            </a:endParaRPr>
          </a:p>
        </p:txBody>
      </p:sp>
      <p:sp>
        <p:nvSpPr>
          <p:cNvPr id="29704" name="燕尾形 93"/>
          <p:cNvSpPr>
            <a:spLocks noChangeArrowheads="1"/>
          </p:cNvSpPr>
          <p:nvPr/>
        </p:nvSpPr>
        <p:spPr bwMode="auto">
          <a:xfrm>
            <a:off x="1527175" y="339725"/>
            <a:ext cx="307975"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宋体" pitchFamily="2" charset="-122"/>
              <a:sym typeface="宋体" pitchFamily="2" charset="-122"/>
            </a:endParaRPr>
          </a:p>
        </p:txBody>
      </p:sp>
      <p:grpSp>
        <p:nvGrpSpPr>
          <p:cNvPr id="30735" name="组合 41"/>
          <p:cNvGrpSpPr>
            <a:grpSpLocks/>
          </p:cNvGrpSpPr>
          <p:nvPr/>
        </p:nvGrpSpPr>
        <p:grpSpPr bwMode="auto">
          <a:xfrm>
            <a:off x="2217738" y="2932113"/>
            <a:ext cx="5594350" cy="560387"/>
            <a:chOff x="0" y="0"/>
            <a:chExt cx="4123615" cy="412621"/>
          </a:xfrm>
        </p:grpSpPr>
        <p:sp>
          <p:nvSpPr>
            <p:cNvPr id="29711" name="圆角矩形 42"/>
            <p:cNvSpPr>
              <a:spLocks noChangeArrowheads="1"/>
            </p:cNvSpPr>
            <p:nvPr/>
          </p:nvSpPr>
          <p:spPr bwMode="auto">
            <a:xfrm>
              <a:off x="0" y="0"/>
              <a:ext cx="4123615" cy="412621"/>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29712" name="矩形 43"/>
            <p:cNvSpPr>
              <a:spLocks noChangeArrowheads="1"/>
            </p:cNvSpPr>
            <p:nvPr/>
          </p:nvSpPr>
          <p:spPr bwMode="auto">
            <a:xfrm>
              <a:off x="908228" y="70265"/>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grpSp>
        <p:nvGrpSpPr>
          <p:cNvPr id="30738" name="组合 44"/>
          <p:cNvGrpSpPr>
            <a:grpSpLocks/>
          </p:cNvGrpSpPr>
          <p:nvPr/>
        </p:nvGrpSpPr>
        <p:grpSpPr bwMode="auto">
          <a:xfrm>
            <a:off x="2217738" y="2066925"/>
            <a:ext cx="5594350" cy="560388"/>
            <a:chOff x="0" y="0"/>
            <a:chExt cx="4123615" cy="412621"/>
          </a:xfrm>
        </p:grpSpPr>
        <p:sp>
          <p:nvSpPr>
            <p:cNvPr id="29709" name="圆角矩形 45"/>
            <p:cNvSpPr>
              <a:spLocks noChangeArrowheads="1"/>
            </p:cNvSpPr>
            <p:nvPr/>
          </p:nvSpPr>
          <p:spPr bwMode="auto">
            <a:xfrm>
              <a:off x="0" y="0"/>
              <a:ext cx="4123615" cy="412621"/>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29710" name="矩形 46"/>
            <p:cNvSpPr>
              <a:spLocks noChangeArrowheads="1"/>
            </p:cNvSpPr>
            <p:nvPr/>
          </p:nvSpPr>
          <p:spPr bwMode="auto">
            <a:xfrm>
              <a:off x="915211" y="70267"/>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sp>
        <p:nvSpPr>
          <p:cNvPr id="30741" name="圆角矩形 10"/>
          <p:cNvSpPr>
            <a:spLocks noChangeArrowheads="1"/>
          </p:cNvSpPr>
          <p:nvPr/>
        </p:nvSpPr>
        <p:spPr bwMode="auto">
          <a:xfrm>
            <a:off x="1547813" y="2932113"/>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3.</a:t>
            </a:r>
            <a:endParaRPr lang="zh-CN" altLang="en-US" sz="2000" b="1">
              <a:solidFill>
                <a:srgbClr val="FFFFFF"/>
              </a:solidFill>
              <a:latin typeface="宋体" pitchFamily="2" charset="-122"/>
              <a:sym typeface="宋体" pitchFamily="2" charset="-122"/>
            </a:endParaRPr>
          </a:p>
        </p:txBody>
      </p:sp>
      <p:sp>
        <p:nvSpPr>
          <p:cNvPr id="30742" name="圆角矩形 10"/>
          <p:cNvSpPr>
            <a:spLocks noChangeArrowheads="1"/>
          </p:cNvSpPr>
          <p:nvPr/>
        </p:nvSpPr>
        <p:spPr bwMode="auto">
          <a:xfrm>
            <a:off x="1547813" y="2066925"/>
            <a:ext cx="1031875" cy="560388"/>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2.</a:t>
            </a:r>
            <a:endParaRPr lang="zh-CN" altLang="en-US" sz="2000" b="1">
              <a:solidFill>
                <a:srgbClr val="FFFFFF"/>
              </a:solidFill>
              <a:latin typeface="宋体" pitchFamily="2" charset="-122"/>
              <a:sym typeface="宋体" pitchFamily="2"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732"/>
                                        </p:tgtEl>
                                        <p:attrNameLst>
                                          <p:attrName>style.visibility</p:attrName>
                                        </p:attrNameLst>
                                      </p:cBhvr>
                                      <p:to>
                                        <p:strVal val="visible"/>
                                      </p:to>
                                    </p:set>
                                    <p:anim calcmode="lin" valueType="num">
                                      <p:cBhvr>
                                        <p:cTn id="7" dur="500" fill="hold"/>
                                        <p:tgtEl>
                                          <p:spTgt spid="30732"/>
                                        </p:tgtEl>
                                        <p:attrNameLst>
                                          <p:attrName>ppt_x</p:attrName>
                                        </p:attrNameLst>
                                      </p:cBhvr>
                                      <p:tavLst>
                                        <p:tav tm="0">
                                          <p:val>
                                            <p:strVal val="0-#ppt_w/2"/>
                                          </p:val>
                                        </p:tav>
                                        <p:tav tm="100000">
                                          <p:val>
                                            <p:strVal val="#ppt_x"/>
                                          </p:val>
                                        </p:tav>
                                      </p:tavLst>
                                    </p:anim>
                                    <p:anim calcmode="lin" valueType="num">
                                      <p:cBhvr>
                                        <p:cTn id="8" dur="500" fill="hold"/>
                                        <p:tgtEl>
                                          <p:spTgt spid="3073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63" presetClass="path" presetSubtype="0" accel="50000" decel="50000" fill="hold" grpId="0" nodeType="afterEffect">
                                  <p:stCondLst>
                                    <p:cond delay="0"/>
                                  </p:stCondLst>
                                  <p:childTnLst>
                                    <p:animMotion origin="layout" path="M -4.44444E-6 -1.384E-6 L 0.62865 -1.384E-6 " pathEditMode="relative" rAng="0" ptsTypes="AA">
                                      <p:cBhvr>
                                        <p:cTn id="11" dur="1000" fill="hold"/>
                                        <p:tgtEl>
                                          <p:spTgt spid="30742"/>
                                        </p:tgtEl>
                                        <p:attrNameLst>
                                          <p:attrName>ppt_x,ppt_y</p:attrName>
                                        </p:attrNameLst>
                                      </p:cBhvr>
                                      <p:rCtr x="3142400" y="0"/>
                                    </p:animMotion>
                                  </p:childTnLst>
                                </p:cTn>
                              </p:par>
                              <p:par>
                                <p:cTn id="12" presetID="63" presetClass="path" presetSubtype="0" accel="50000" decel="50000" fill="hold" grpId="0" nodeType="withEffect">
                                  <p:stCondLst>
                                    <p:cond delay="0"/>
                                  </p:stCondLst>
                                  <p:childTnLst>
                                    <p:animMotion origin="layout" path="M -4.44444E-6 1.77325E-6 L 0.62865 1.77325E-6 " pathEditMode="relative" rAng="0" ptsTypes="AA">
                                      <p:cBhvr>
                                        <p:cTn id="13" dur="1000" fill="hold"/>
                                        <p:tgtEl>
                                          <p:spTgt spid="30741"/>
                                        </p:tgtEl>
                                        <p:attrNameLst>
                                          <p:attrName>ppt_x,ppt_y</p:attrName>
                                        </p:attrNameLst>
                                      </p:cBhvr>
                                      <p:rCtr x="3142400" y="0"/>
                                    </p:animMotion>
                                  </p:childTnLst>
                                </p:cTn>
                              </p:par>
                              <p:par>
                                <p:cTn id="14" presetID="63" presetClass="path" presetSubtype="0" accel="50000" decel="50000" fill="hold" grpId="0" nodeType="withEffect">
                                  <p:stCondLst>
                                    <p:cond delay="0"/>
                                  </p:stCondLst>
                                  <p:childTnLst>
                                    <p:animMotion origin="layout" path="M -4.44444E-6 -9.57677E-7 L 0.62865 -9.57677E-7 " pathEditMode="relative" rAng="0" ptsTypes="AA">
                                      <p:cBhvr>
                                        <p:cTn id="15" dur="1000" fill="hold"/>
                                        <p:tgtEl>
                                          <p:spTgt spid="30730"/>
                                        </p:tgtEl>
                                        <p:attrNameLst>
                                          <p:attrName>ppt_x,ppt_y</p:attrName>
                                        </p:attrNameLst>
                                      </p:cBhvr>
                                      <p:rCtr x="3142400" y="0"/>
                                    </p:animMotion>
                                  </p:childTnLst>
                                </p:cTn>
                              </p:par>
                              <p:par>
                                <p:cTn id="16" presetID="2" presetClass="exit" presetSubtype="2" fill="hold" grpId="1" nodeType="withEffect">
                                  <p:stCondLst>
                                    <p:cond delay="0"/>
                                  </p:stCondLst>
                                  <p:childTnLst>
                                    <p:anim calcmode="lin" valueType="num">
                                      <p:cBhvr>
                                        <p:cTn id="17" dur="500"/>
                                        <p:tgtEl>
                                          <p:spTgt spid="30730"/>
                                        </p:tgtEl>
                                        <p:attrNameLst>
                                          <p:attrName>ppt_x</p:attrName>
                                        </p:attrNameLst>
                                      </p:cBhvr>
                                      <p:tavLst>
                                        <p:tav tm="0">
                                          <p:val>
                                            <p:strVal val="ppt_x"/>
                                          </p:val>
                                        </p:tav>
                                        <p:tav tm="100000">
                                          <p:val>
                                            <p:strVal val="1+ppt_w/2"/>
                                          </p:val>
                                        </p:tav>
                                      </p:tavLst>
                                    </p:anim>
                                    <p:anim calcmode="lin" valueType="num">
                                      <p:cBhvr>
                                        <p:cTn id="18" dur="500"/>
                                        <p:tgtEl>
                                          <p:spTgt spid="30730"/>
                                        </p:tgtEl>
                                        <p:attrNameLst>
                                          <p:attrName>ppt_y</p:attrName>
                                        </p:attrNameLst>
                                      </p:cBhvr>
                                      <p:tavLst>
                                        <p:tav tm="0">
                                          <p:val>
                                            <p:strVal val="ppt_y"/>
                                          </p:val>
                                        </p:tav>
                                        <p:tav tm="100000">
                                          <p:val>
                                            <p:strVal val="ppt_y"/>
                                          </p:val>
                                        </p:tav>
                                      </p:tavLst>
                                    </p:anim>
                                    <p:set>
                                      <p:cBhvr>
                                        <p:cTn id="19" dur="1" fill="hold">
                                          <p:stCondLst>
                                            <p:cond delay="499"/>
                                          </p:stCondLst>
                                        </p:cTn>
                                        <p:tgtEl>
                                          <p:spTgt spid="30730"/>
                                        </p:tgtEl>
                                        <p:attrNameLst>
                                          <p:attrName>style.visibility</p:attrName>
                                        </p:attrNameLst>
                                      </p:cBhvr>
                                      <p:to>
                                        <p:strVal val="hidden"/>
                                      </p:to>
                                    </p:set>
                                  </p:childTnLst>
                                </p:cTn>
                              </p:par>
                              <p:par>
                                <p:cTn id="20" presetID="2" presetClass="exit" presetSubtype="2" fill="hold" grpId="1" nodeType="withEffect">
                                  <p:stCondLst>
                                    <p:cond delay="0"/>
                                  </p:stCondLst>
                                  <p:childTnLst>
                                    <p:anim calcmode="lin" valueType="num">
                                      <p:cBhvr>
                                        <p:cTn id="21" dur="500"/>
                                        <p:tgtEl>
                                          <p:spTgt spid="30742"/>
                                        </p:tgtEl>
                                        <p:attrNameLst>
                                          <p:attrName>ppt_x</p:attrName>
                                        </p:attrNameLst>
                                      </p:cBhvr>
                                      <p:tavLst>
                                        <p:tav tm="0">
                                          <p:val>
                                            <p:strVal val="ppt_x"/>
                                          </p:val>
                                        </p:tav>
                                        <p:tav tm="100000">
                                          <p:val>
                                            <p:strVal val="1+ppt_w/2"/>
                                          </p:val>
                                        </p:tav>
                                      </p:tavLst>
                                    </p:anim>
                                    <p:anim calcmode="lin" valueType="num">
                                      <p:cBhvr>
                                        <p:cTn id="22" dur="500"/>
                                        <p:tgtEl>
                                          <p:spTgt spid="30742"/>
                                        </p:tgtEl>
                                        <p:attrNameLst>
                                          <p:attrName>ppt_y</p:attrName>
                                        </p:attrNameLst>
                                      </p:cBhvr>
                                      <p:tavLst>
                                        <p:tav tm="0">
                                          <p:val>
                                            <p:strVal val="ppt_y"/>
                                          </p:val>
                                        </p:tav>
                                        <p:tav tm="100000">
                                          <p:val>
                                            <p:strVal val="ppt_y"/>
                                          </p:val>
                                        </p:tav>
                                      </p:tavLst>
                                    </p:anim>
                                    <p:set>
                                      <p:cBhvr>
                                        <p:cTn id="23" dur="1" fill="hold">
                                          <p:stCondLst>
                                            <p:cond delay="499"/>
                                          </p:stCondLst>
                                        </p:cTn>
                                        <p:tgtEl>
                                          <p:spTgt spid="30742"/>
                                        </p:tgtEl>
                                        <p:attrNameLst>
                                          <p:attrName>style.visibility</p:attrName>
                                        </p:attrNameLst>
                                      </p:cBhvr>
                                      <p:to>
                                        <p:strVal val="hidden"/>
                                      </p:to>
                                    </p:set>
                                  </p:childTnLst>
                                </p:cTn>
                              </p:par>
                              <p:par>
                                <p:cTn id="24" presetID="2" presetClass="exit" presetSubtype="2" fill="hold" nodeType="withEffect">
                                  <p:stCondLst>
                                    <p:cond delay="0"/>
                                  </p:stCondLst>
                                  <p:childTnLst>
                                    <p:anim calcmode="lin" valueType="num">
                                      <p:cBhvr>
                                        <p:cTn id="25" dur="500"/>
                                        <p:tgtEl>
                                          <p:spTgt spid="30738"/>
                                        </p:tgtEl>
                                        <p:attrNameLst>
                                          <p:attrName>ppt_x</p:attrName>
                                        </p:attrNameLst>
                                      </p:cBhvr>
                                      <p:tavLst>
                                        <p:tav tm="0">
                                          <p:val>
                                            <p:strVal val="ppt_x"/>
                                          </p:val>
                                        </p:tav>
                                        <p:tav tm="100000">
                                          <p:val>
                                            <p:strVal val="1+ppt_w/2"/>
                                          </p:val>
                                        </p:tav>
                                      </p:tavLst>
                                    </p:anim>
                                    <p:anim calcmode="lin" valueType="num">
                                      <p:cBhvr>
                                        <p:cTn id="26" dur="500"/>
                                        <p:tgtEl>
                                          <p:spTgt spid="30738"/>
                                        </p:tgtEl>
                                        <p:attrNameLst>
                                          <p:attrName>ppt_y</p:attrName>
                                        </p:attrNameLst>
                                      </p:cBhvr>
                                      <p:tavLst>
                                        <p:tav tm="0">
                                          <p:val>
                                            <p:strVal val="ppt_y"/>
                                          </p:val>
                                        </p:tav>
                                        <p:tav tm="100000">
                                          <p:val>
                                            <p:strVal val="ppt_y"/>
                                          </p:val>
                                        </p:tav>
                                      </p:tavLst>
                                    </p:anim>
                                    <p:set>
                                      <p:cBhvr>
                                        <p:cTn id="27" dur="1" fill="hold">
                                          <p:stCondLst>
                                            <p:cond delay="499"/>
                                          </p:stCondLst>
                                        </p:cTn>
                                        <p:tgtEl>
                                          <p:spTgt spid="30738"/>
                                        </p:tgtEl>
                                        <p:attrNameLst>
                                          <p:attrName>style.visibility</p:attrName>
                                        </p:attrNameLst>
                                      </p:cBhvr>
                                      <p:to>
                                        <p:strVal val="hidden"/>
                                      </p:to>
                                    </p:set>
                                  </p:childTnLst>
                                </p:cTn>
                              </p:par>
                              <p:par>
                                <p:cTn id="28" presetID="2" presetClass="exit" presetSubtype="2" fill="hold" grpId="1" nodeType="withEffect">
                                  <p:stCondLst>
                                    <p:cond delay="0"/>
                                  </p:stCondLst>
                                  <p:childTnLst>
                                    <p:anim calcmode="lin" valueType="num">
                                      <p:cBhvr>
                                        <p:cTn id="29" dur="500"/>
                                        <p:tgtEl>
                                          <p:spTgt spid="30741"/>
                                        </p:tgtEl>
                                        <p:attrNameLst>
                                          <p:attrName>ppt_x</p:attrName>
                                        </p:attrNameLst>
                                      </p:cBhvr>
                                      <p:tavLst>
                                        <p:tav tm="0">
                                          <p:val>
                                            <p:strVal val="ppt_x"/>
                                          </p:val>
                                        </p:tav>
                                        <p:tav tm="100000">
                                          <p:val>
                                            <p:strVal val="1+ppt_w/2"/>
                                          </p:val>
                                        </p:tav>
                                      </p:tavLst>
                                    </p:anim>
                                    <p:anim calcmode="lin" valueType="num">
                                      <p:cBhvr>
                                        <p:cTn id="30" dur="500"/>
                                        <p:tgtEl>
                                          <p:spTgt spid="30741"/>
                                        </p:tgtEl>
                                        <p:attrNameLst>
                                          <p:attrName>ppt_y</p:attrName>
                                        </p:attrNameLst>
                                      </p:cBhvr>
                                      <p:tavLst>
                                        <p:tav tm="0">
                                          <p:val>
                                            <p:strVal val="ppt_y"/>
                                          </p:val>
                                        </p:tav>
                                        <p:tav tm="100000">
                                          <p:val>
                                            <p:strVal val="ppt_y"/>
                                          </p:val>
                                        </p:tav>
                                      </p:tavLst>
                                    </p:anim>
                                    <p:set>
                                      <p:cBhvr>
                                        <p:cTn id="31" dur="1" fill="hold">
                                          <p:stCondLst>
                                            <p:cond delay="499"/>
                                          </p:stCondLst>
                                        </p:cTn>
                                        <p:tgtEl>
                                          <p:spTgt spid="30741"/>
                                        </p:tgtEl>
                                        <p:attrNameLst>
                                          <p:attrName>style.visibility</p:attrName>
                                        </p:attrNameLst>
                                      </p:cBhvr>
                                      <p:to>
                                        <p:strVal val="hidden"/>
                                      </p:to>
                                    </p:set>
                                  </p:childTnLst>
                                </p:cTn>
                              </p:par>
                              <p:par>
                                <p:cTn id="32" presetID="2" presetClass="exit" presetSubtype="2" fill="hold" nodeType="withEffect">
                                  <p:stCondLst>
                                    <p:cond delay="0"/>
                                  </p:stCondLst>
                                  <p:childTnLst>
                                    <p:anim calcmode="lin" valueType="num">
                                      <p:cBhvr>
                                        <p:cTn id="33" dur="500"/>
                                        <p:tgtEl>
                                          <p:spTgt spid="30727"/>
                                        </p:tgtEl>
                                        <p:attrNameLst>
                                          <p:attrName>ppt_x</p:attrName>
                                        </p:attrNameLst>
                                      </p:cBhvr>
                                      <p:tavLst>
                                        <p:tav tm="0">
                                          <p:val>
                                            <p:strVal val="ppt_x"/>
                                          </p:val>
                                        </p:tav>
                                        <p:tav tm="100000">
                                          <p:val>
                                            <p:strVal val="1+ppt_w/2"/>
                                          </p:val>
                                        </p:tav>
                                      </p:tavLst>
                                    </p:anim>
                                    <p:anim calcmode="lin" valueType="num">
                                      <p:cBhvr>
                                        <p:cTn id="34" dur="500"/>
                                        <p:tgtEl>
                                          <p:spTgt spid="30727"/>
                                        </p:tgtEl>
                                        <p:attrNameLst>
                                          <p:attrName>ppt_y</p:attrName>
                                        </p:attrNameLst>
                                      </p:cBhvr>
                                      <p:tavLst>
                                        <p:tav tm="0">
                                          <p:val>
                                            <p:strVal val="ppt_y"/>
                                          </p:val>
                                        </p:tav>
                                        <p:tav tm="100000">
                                          <p:val>
                                            <p:strVal val="ppt_y"/>
                                          </p:val>
                                        </p:tav>
                                      </p:tavLst>
                                    </p:anim>
                                    <p:set>
                                      <p:cBhvr>
                                        <p:cTn id="35" dur="1" fill="hold">
                                          <p:stCondLst>
                                            <p:cond delay="499"/>
                                          </p:stCondLst>
                                        </p:cTn>
                                        <p:tgtEl>
                                          <p:spTgt spid="30727"/>
                                        </p:tgtEl>
                                        <p:attrNameLst>
                                          <p:attrName>style.visibility</p:attrName>
                                        </p:attrNameLst>
                                      </p:cBhvr>
                                      <p:to>
                                        <p:strVal val="hidden"/>
                                      </p:to>
                                    </p:set>
                                  </p:childTnLst>
                                </p:cTn>
                              </p:par>
                              <p:par>
                                <p:cTn id="36" presetID="2" presetClass="exit" presetSubtype="2" fill="hold" nodeType="withEffect">
                                  <p:stCondLst>
                                    <p:cond delay="0"/>
                                  </p:stCondLst>
                                  <p:childTnLst>
                                    <p:anim calcmode="lin" valueType="num">
                                      <p:cBhvr>
                                        <p:cTn id="37" dur="500"/>
                                        <p:tgtEl>
                                          <p:spTgt spid="30735"/>
                                        </p:tgtEl>
                                        <p:attrNameLst>
                                          <p:attrName>ppt_x</p:attrName>
                                        </p:attrNameLst>
                                      </p:cBhvr>
                                      <p:tavLst>
                                        <p:tav tm="0">
                                          <p:val>
                                            <p:strVal val="ppt_x"/>
                                          </p:val>
                                        </p:tav>
                                        <p:tav tm="100000">
                                          <p:val>
                                            <p:strVal val="1+ppt_w/2"/>
                                          </p:val>
                                        </p:tav>
                                      </p:tavLst>
                                    </p:anim>
                                    <p:anim calcmode="lin" valueType="num">
                                      <p:cBhvr>
                                        <p:cTn id="38" dur="500"/>
                                        <p:tgtEl>
                                          <p:spTgt spid="30735"/>
                                        </p:tgtEl>
                                        <p:attrNameLst>
                                          <p:attrName>ppt_y</p:attrName>
                                        </p:attrNameLst>
                                      </p:cBhvr>
                                      <p:tavLst>
                                        <p:tav tm="0">
                                          <p:val>
                                            <p:strVal val="ppt_y"/>
                                          </p:val>
                                        </p:tav>
                                        <p:tav tm="100000">
                                          <p:val>
                                            <p:strVal val="ppt_y"/>
                                          </p:val>
                                        </p:tav>
                                      </p:tavLst>
                                    </p:anim>
                                    <p:set>
                                      <p:cBhvr>
                                        <p:cTn id="39" dur="1" fill="hold">
                                          <p:stCondLst>
                                            <p:cond delay="499"/>
                                          </p:stCondLst>
                                        </p:cTn>
                                        <p:tgtEl>
                                          <p:spTgt spid="30735"/>
                                        </p:tgtEl>
                                        <p:attrNameLst>
                                          <p:attrName>style.visibility</p:attrName>
                                        </p:attrNameLst>
                                      </p:cBhvr>
                                      <p:to>
                                        <p:strVal val="hidden"/>
                                      </p:to>
                                    </p:set>
                                  </p:childTnLst>
                                </p:cTn>
                              </p:par>
                            </p:childTnLst>
                          </p:cTn>
                        </p:par>
                        <p:par>
                          <p:cTn id="40" fill="hold" nodeType="afterGroup">
                            <p:stCondLst>
                              <p:cond delay="1500"/>
                            </p:stCondLst>
                            <p:childTnLst>
                              <p:par>
                                <p:cTn id="41" presetID="42" presetClass="path" presetSubtype="0" accel="50000" decel="50000" fill="hold" nodeType="afterEffect">
                                  <p:stCondLst>
                                    <p:cond delay="0"/>
                                  </p:stCondLst>
                                  <p:childTnLst>
                                    <p:animMotion origin="layout" path="M 4.44444E-6 3.19741E-6 L 4.44444E-6 -0.30399 " pathEditMode="relative" rAng="0" ptsTypes="AA">
                                      <p:cBhvr>
                                        <p:cTn id="42" dur="500" fill="hold"/>
                                        <p:tgtEl>
                                          <p:spTgt spid="30722"/>
                                        </p:tgtEl>
                                        <p:attrNameLst>
                                          <p:attrName>ppt_x,ppt_y</p:attrName>
                                        </p:attrNameLst>
                                      </p:cBhvr>
                                      <p:rCtr x="0" y="-15199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0" grpId="0" bldLvl="0" animBg="1" autoUpdateAnimBg="0"/>
      <p:bldP spid="30730" grpId="1" bldLvl="0" animBg="1" autoUpdateAnimBg="0"/>
      <p:bldP spid="30732" grpId="0" bldLvl="0" autoUpdateAnimBg="0"/>
      <p:bldP spid="30741" grpId="0" bldLvl="0" animBg="1" autoUpdateAnimBg="0"/>
      <p:bldP spid="30741" grpId="1" bldLvl="0" animBg="1" autoUpdateAnimBg="0"/>
      <p:bldP spid="30742" grpId="0" bldLvl="0" animBg="1" autoUpdateAnimBg="0"/>
      <p:bldP spid="30742" grpId="1" bldLvl="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747"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31748"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31749"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31750" name="圆角矩形 5"/>
          <p:cNvSpPr>
            <a:spLocks noChangeArrowheads="1"/>
          </p:cNvSpPr>
          <p:nvPr/>
        </p:nvSpPr>
        <p:spPr bwMode="auto">
          <a:xfrm>
            <a:off x="333375" y="1060450"/>
            <a:ext cx="1944688" cy="3600450"/>
          </a:xfrm>
          <a:prstGeom prst="roundRect">
            <a:avLst>
              <a:gd name="adj" fmla="val 0"/>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endParaRPr lang="zh-CN" altLang="zh-CN" b="1">
              <a:solidFill>
                <a:srgbClr val="FFFFFF"/>
              </a:solidFill>
              <a:latin typeface="微软雅黑" pitchFamily="34" charset="-122"/>
              <a:ea typeface="微软雅黑" pitchFamily="34" charset="-122"/>
              <a:sym typeface="微软雅黑" pitchFamily="34" charset="-122"/>
            </a:endParaRPr>
          </a:p>
        </p:txBody>
      </p:sp>
      <p:grpSp>
        <p:nvGrpSpPr>
          <p:cNvPr id="31751" name="组合 6"/>
          <p:cNvGrpSpPr>
            <a:grpSpLocks/>
          </p:cNvGrpSpPr>
          <p:nvPr/>
        </p:nvGrpSpPr>
        <p:grpSpPr bwMode="auto">
          <a:xfrm>
            <a:off x="728663" y="1203325"/>
            <a:ext cx="1152525" cy="1152525"/>
            <a:chOff x="0" y="0"/>
            <a:chExt cx="1152128" cy="1152128"/>
          </a:xfrm>
        </p:grpSpPr>
        <p:sp>
          <p:nvSpPr>
            <p:cNvPr id="30756" name="椭圆 7"/>
            <p:cNvSpPr>
              <a:spLocks noChangeArrowheads="1"/>
            </p:cNvSpPr>
            <p:nvPr/>
          </p:nvSpPr>
          <p:spPr bwMode="auto">
            <a:xfrm>
              <a:off x="0" y="0"/>
              <a:ext cx="1152128" cy="1152128"/>
            </a:xfrm>
            <a:prstGeom prst="ellipse">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pic>
          <p:nvPicPr>
            <p:cNvPr id="30757" name="Picture 7" descr="\\MAGNUM\Projects\Microsoft\Cloud Power FY12\Design\ICONS_PNG\Application.png"/>
            <p:cNvPicPr>
              <a:picLocks noChangeAspect="1" noChangeArrowheads="1"/>
            </p:cNvPicPr>
            <p:nvPr/>
          </p:nvPicPr>
          <p:blipFill>
            <a:blip r:embed="rId2">
              <a:lum bright="100000"/>
              <a:extLst>
                <a:ext uri="{28A0092B-C50C-407E-A947-70E740481C1C}">
                  <a14:useLocalDpi xmlns:a14="http://schemas.microsoft.com/office/drawing/2010/main" val="0"/>
                </a:ext>
              </a:extLst>
            </a:blip>
            <a:srcRect/>
            <a:stretch>
              <a:fillRect/>
            </a:stretch>
          </p:blipFill>
          <p:spPr bwMode="auto">
            <a:xfrm>
              <a:off x="148641" y="163980"/>
              <a:ext cx="854847" cy="85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754" name="组合 9"/>
          <p:cNvGrpSpPr>
            <a:grpSpLocks/>
          </p:cNvGrpSpPr>
          <p:nvPr/>
        </p:nvGrpSpPr>
        <p:grpSpPr bwMode="auto">
          <a:xfrm>
            <a:off x="306388" y="3292475"/>
            <a:ext cx="1997075" cy="1169988"/>
            <a:chOff x="0" y="0"/>
            <a:chExt cx="1997968" cy="1170712"/>
          </a:xfrm>
        </p:grpSpPr>
        <p:sp>
          <p:nvSpPr>
            <p:cNvPr id="30754" name="Content Placeholder 4"/>
            <p:cNvSpPr>
              <a:spLocks noChangeArrowheads="1"/>
            </p:cNvSpPr>
            <p:nvPr/>
          </p:nvSpPr>
          <p:spPr bwMode="auto">
            <a:xfrm>
              <a:off x="463258" y="0"/>
              <a:ext cx="1071452" cy="24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marL="347663" indent="-347663" algn="ctr">
                <a:lnSpc>
                  <a:spcPct val="90000"/>
                </a:lnSpc>
                <a:spcBef>
                  <a:spcPct val="20000"/>
                </a:spcBef>
                <a:buSzPct val="90000"/>
              </a:pPr>
              <a:r>
                <a:rPr lang="zh-CN" altLang="en-US" b="1" i="1">
                  <a:solidFill>
                    <a:schemeClr val="accent2"/>
                  </a:solidFill>
                  <a:latin typeface="微软雅黑" pitchFamily="34" charset="-122"/>
                  <a:ea typeface="微软雅黑" pitchFamily="34" charset="-122"/>
                  <a:sym typeface="微软雅黑" pitchFamily="34" charset="-122"/>
                </a:rPr>
                <a:t>添加标题</a:t>
              </a:r>
              <a:endParaRPr lang="en-US" b="1" i="1">
                <a:solidFill>
                  <a:schemeClr val="accent2"/>
                </a:solidFill>
                <a:latin typeface="微软雅黑" pitchFamily="34" charset="-122"/>
                <a:ea typeface="微软雅黑" pitchFamily="34" charset="-122"/>
                <a:sym typeface="微软雅黑" pitchFamily="34" charset="-122"/>
              </a:endParaRPr>
            </a:p>
          </p:txBody>
        </p:sp>
        <p:sp>
          <p:nvSpPr>
            <p:cNvPr id="30755" name="矩形 11"/>
            <p:cNvSpPr>
              <a:spLocks noChangeArrowheads="1"/>
            </p:cNvSpPr>
            <p:nvPr/>
          </p:nvSpPr>
          <p:spPr bwMode="auto">
            <a:xfrm>
              <a:off x="0" y="432048"/>
              <a:ext cx="199796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endParaRPr lang="en-US" sz="1400">
                <a:solidFill>
                  <a:srgbClr val="FFFFFF"/>
                </a:solidFill>
                <a:latin typeface="微软雅黑" pitchFamily="34" charset="-122"/>
                <a:ea typeface="微软雅黑" pitchFamily="34" charset="-122"/>
                <a:sym typeface="微软雅黑" pitchFamily="34" charset="-122"/>
              </a:endParaRPr>
            </a:p>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p>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p>
          </p:txBody>
        </p:sp>
      </p:grpSp>
      <p:sp>
        <p:nvSpPr>
          <p:cNvPr id="31757" name="圆角矩形 12"/>
          <p:cNvSpPr>
            <a:spLocks noChangeArrowheads="1"/>
          </p:cNvSpPr>
          <p:nvPr/>
        </p:nvSpPr>
        <p:spPr bwMode="auto">
          <a:xfrm>
            <a:off x="2528888" y="1060450"/>
            <a:ext cx="1944687" cy="3600450"/>
          </a:xfrm>
          <a:prstGeom prst="roundRect">
            <a:avLst>
              <a:gd name="adj" fmla="val 0"/>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endParaRPr lang="zh-CN" altLang="zh-CN" b="1">
              <a:solidFill>
                <a:srgbClr val="FFFFFF"/>
              </a:solidFill>
              <a:latin typeface="微软雅黑" pitchFamily="34" charset="-122"/>
              <a:ea typeface="微软雅黑" pitchFamily="34" charset="-122"/>
              <a:sym typeface="微软雅黑" pitchFamily="34" charset="-122"/>
            </a:endParaRPr>
          </a:p>
        </p:txBody>
      </p:sp>
      <p:grpSp>
        <p:nvGrpSpPr>
          <p:cNvPr id="31758" name="组合 13"/>
          <p:cNvGrpSpPr>
            <a:grpSpLocks/>
          </p:cNvGrpSpPr>
          <p:nvPr/>
        </p:nvGrpSpPr>
        <p:grpSpPr bwMode="auto">
          <a:xfrm>
            <a:off x="2501900" y="3292475"/>
            <a:ext cx="1998663" cy="1169988"/>
            <a:chOff x="0" y="0"/>
            <a:chExt cx="1997968" cy="1170712"/>
          </a:xfrm>
        </p:grpSpPr>
        <p:sp>
          <p:nvSpPr>
            <p:cNvPr id="30752" name="Content Placeholder 4"/>
            <p:cNvSpPr>
              <a:spLocks noChangeArrowheads="1"/>
            </p:cNvSpPr>
            <p:nvPr/>
          </p:nvSpPr>
          <p:spPr bwMode="auto">
            <a:xfrm>
              <a:off x="463258" y="0"/>
              <a:ext cx="1071452" cy="24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marL="347663" indent="-347663" algn="ctr">
                <a:lnSpc>
                  <a:spcPct val="90000"/>
                </a:lnSpc>
                <a:spcBef>
                  <a:spcPct val="20000"/>
                </a:spcBef>
                <a:buSzPct val="90000"/>
              </a:pPr>
              <a:r>
                <a:rPr lang="zh-CN" altLang="en-US" b="1" i="1">
                  <a:solidFill>
                    <a:schemeClr val="accent2"/>
                  </a:solidFill>
                  <a:latin typeface="微软雅黑" pitchFamily="34" charset="-122"/>
                  <a:ea typeface="微软雅黑" pitchFamily="34" charset="-122"/>
                  <a:sym typeface="微软雅黑" pitchFamily="34" charset="-122"/>
                </a:rPr>
                <a:t>添加标题</a:t>
              </a:r>
              <a:endParaRPr lang="en-US" b="1" i="1">
                <a:solidFill>
                  <a:schemeClr val="accent2"/>
                </a:solidFill>
                <a:latin typeface="微软雅黑" pitchFamily="34" charset="-122"/>
                <a:ea typeface="微软雅黑" pitchFamily="34" charset="-122"/>
                <a:sym typeface="微软雅黑" pitchFamily="34" charset="-122"/>
              </a:endParaRPr>
            </a:p>
          </p:txBody>
        </p:sp>
        <p:sp>
          <p:nvSpPr>
            <p:cNvPr id="30753" name="矩形 15"/>
            <p:cNvSpPr>
              <a:spLocks noChangeArrowheads="1"/>
            </p:cNvSpPr>
            <p:nvPr/>
          </p:nvSpPr>
          <p:spPr bwMode="auto">
            <a:xfrm>
              <a:off x="0" y="432048"/>
              <a:ext cx="199796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endParaRPr lang="en-US" sz="1400">
                <a:solidFill>
                  <a:srgbClr val="FFFFFF"/>
                </a:solidFill>
                <a:latin typeface="微软雅黑" pitchFamily="34" charset="-122"/>
                <a:ea typeface="微软雅黑" pitchFamily="34" charset="-122"/>
                <a:sym typeface="微软雅黑" pitchFamily="34" charset="-122"/>
              </a:endParaRPr>
            </a:p>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p>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p>
          </p:txBody>
        </p:sp>
      </p:grpSp>
      <p:sp>
        <p:nvSpPr>
          <p:cNvPr id="31761" name="圆角矩形 16"/>
          <p:cNvSpPr>
            <a:spLocks noChangeArrowheads="1"/>
          </p:cNvSpPr>
          <p:nvPr/>
        </p:nvSpPr>
        <p:spPr bwMode="auto">
          <a:xfrm>
            <a:off x="4724400" y="1060450"/>
            <a:ext cx="1944688" cy="3600450"/>
          </a:xfrm>
          <a:prstGeom prst="roundRect">
            <a:avLst>
              <a:gd name="adj" fmla="val 0"/>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endParaRPr lang="zh-CN" altLang="zh-CN" b="1">
              <a:solidFill>
                <a:srgbClr val="FFFFFF"/>
              </a:solidFill>
              <a:latin typeface="微软雅黑" pitchFamily="34" charset="-122"/>
              <a:ea typeface="微软雅黑" pitchFamily="34" charset="-122"/>
              <a:sym typeface="微软雅黑" pitchFamily="34" charset="-122"/>
            </a:endParaRPr>
          </a:p>
        </p:txBody>
      </p:sp>
      <p:grpSp>
        <p:nvGrpSpPr>
          <p:cNvPr id="31762" name="组合 17"/>
          <p:cNvGrpSpPr>
            <a:grpSpLocks/>
          </p:cNvGrpSpPr>
          <p:nvPr/>
        </p:nvGrpSpPr>
        <p:grpSpPr bwMode="auto">
          <a:xfrm>
            <a:off x="4699000" y="3292475"/>
            <a:ext cx="1997075" cy="1169988"/>
            <a:chOff x="0" y="0"/>
            <a:chExt cx="1997968" cy="1170712"/>
          </a:xfrm>
        </p:grpSpPr>
        <p:sp>
          <p:nvSpPr>
            <p:cNvPr id="30750" name="Content Placeholder 4"/>
            <p:cNvSpPr>
              <a:spLocks noChangeArrowheads="1"/>
            </p:cNvSpPr>
            <p:nvPr/>
          </p:nvSpPr>
          <p:spPr bwMode="auto">
            <a:xfrm>
              <a:off x="463258" y="0"/>
              <a:ext cx="1071452" cy="24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marL="347663" indent="-347663" algn="ctr">
                <a:lnSpc>
                  <a:spcPct val="90000"/>
                </a:lnSpc>
                <a:spcBef>
                  <a:spcPct val="20000"/>
                </a:spcBef>
                <a:buSzPct val="90000"/>
              </a:pPr>
              <a:r>
                <a:rPr lang="zh-CN" altLang="en-US" b="1" i="1">
                  <a:solidFill>
                    <a:schemeClr val="accent2"/>
                  </a:solidFill>
                  <a:latin typeface="微软雅黑" pitchFamily="34" charset="-122"/>
                  <a:ea typeface="微软雅黑" pitchFamily="34" charset="-122"/>
                  <a:sym typeface="微软雅黑" pitchFamily="34" charset="-122"/>
                </a:rPr>
                <a:t>添加标题</a:t>
              </a:r>
              <a:endParaRPr lang="en-US" b="1" i="1">
                <a:solidFill>
                  <a:schemeClr val="accent2"/>
                </a:solidFill>
                <a:latin typeface="微软雅黑" pitchFamily="34" charset="-122"/>
                <a:ea typeface="微软雅黑" pitchFamily="34" charset="-122"/>
                <a:sym typeface="微软雅黑" pitchFamily="34" charset="-122"/>
              </a:endParaRPr>
            </a:p>
          </p:txBody>
        </p:sp>
        <p:sp>
          <p:nvSpPr>
            <p:cNvPr id="30751" name="矩形 19"/>
            <p:cNvSpPr>
              <a:spLocks noChangeArrowheads="1"/>
            </p:cNvSpPr>
            <p:nvPr/>
          </p:nvSpPr>
          <p:spPr bwMode="auto">
            <a:xfrm>
              <a:off x="0" y="432048"/>
              <a:ext cx="199796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endParaRPr lang="en-US" sz="1400">
                <a:solidFill>
                  <a:srgbClr val="FFFFFF"/>
                </a:solidFill>
                <a:latin typeface="微软雅黑" pitchFamily="34" charset="-122"/>
                <a:ea typeface="微软雅黑" pitchFamily="34" charset="-122"/>
                <a:sym typeface="微软雅黑" pitchFamily="34" charset="-122"/>
              </a:endParaRPr>
            </a:p>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p>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p>
          </p:txBody>
        </p:sp>
      </p:grpSp>
      <p:sp>
        <p:nvSpPr>
          <p:cNvPr id="31765" name="圆角矩形 20"/>
          <p:cNvSpPr>
            <a:spLocks noChangeArrowheads="1"/>
          </p:cNvSpPr>
          <p:nvPr/>
        </p:nvSpPr>
        <p:spPr bwMode="auto">
          <a:xfrm>
            <a:off x="6921500" y="1060450"/>
            <a:ext cx="1944688" cy="3600450"/>
          </a:xfrm>
          <a:prstGeom prst="roundRect">
            <a:avLst>
              <a:gd name="adj" fmla="val 0"/>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endParaRPr lang="zh-CN" altLang="zh-CN" b="1">
              <a:solidFill>
                <a:srgbClr val="FFFFFF"/>
              </a:solidFill>
              <a:latin typeface="微软雅黑" pitchFamily="34" charset="-122"/>
              <a:ea typeface="微软雅黑" pitchFamily="34" charset="-122"/>
              <a:sym typeface="微软雅黑" pitchFamily="34" charset="-122"/>
            </a:endParaRPr>
          </a:p>
        </p:txBody>
      </p:sp>
      <p:grpSp>
        <p:nvGrpSpPr>
          <p:cNvPr id="31766" name="组合 21"/>
          <p:cNvGrpSpPr>
            <a:grpSpLocks/>
          </p:cNvGrpSpPr>
          <p:nvPr/>
        </p:nvGrpSpPr>
        <p:grpSpPr bwMode="auto">
          <a:xfrm>
            <a:off x="6894513" y="3292475"/>
            <a:ext cx="1997075" cy="1169988"/>
            <a:chOff x="0" y="0"/>
            <a:chExt cx="1997968" cy="1170712"/>
          </a:xfrm>
        </p:grpSpPr>
        <p:sp>
          <p:nvSpPr>
            <p:cNvPr id="30748" name="Content Placeholder 4"/>
            <p:cNvSpPr>
              <a:spLocks noChangeArrowheads="1"/>
            </p:cNvSpPr>
            <p:nvPr/>
          </p:nvSpPr>
          <p:spPr bwMode="auto">
            <a:xfrm>
              <a:off x="463258" y="0"/>
              <a:ext cx="1071452" cy="24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marL="347663" indent="-347663" algn="ctr">
                <a:lnSpc>
                  <a:spcPct val="90000"/>
                </a:lnSpc>
                <a:spcBef>
                  <a:spcPct val="20000"/>
                </a:spcBef>
                <a:buSzPct val="90000"/>
              </a:pPr>
              <a:r>
                <a:rPr lang="zh-CN" altLang="en-US" b="1" i="1">
                  <a:solidFill>
                    <a:schemeClr val="accent2"/>
                  </a:solidFill>
                  <a:latin typeface="微软雅黑" pitchFamily="34" charset="-122"/>
                  <a:ea typeface="微软雅黑" pitchFamily="34" charset="-122"/>
                  <a:sym typeface="微软雅黑" pitchFamily="34" charset="-122"/>
                </a:rPr>
                <a:t>添加标题</a:t>
              </a:r>
              <a:endParaRPr lang="en-US" b="1" i="1">
                <a:solidFill>
                  <a:schemeClr val="accent2"/>
                </a:solidFill>
                <a:latin typeface="微软雅黑" pitchFamily="34" charset="-122"/>
                <a:ea typeface="微软雅黑" pitchFamily="34" charset="-122"/>
                <a:sym typeface="微软雅黑" pitchFamily="34" charset="-122"/>
              </a:endParaRPr>
            </a:p>
          </p:txBody>
        </p:sp>
        <p:sp>
          <p:nvSpPr>
            <p:cNvPr id="30749" name="矩形 23"/>
            <p:cNvSpPr>
              <a:spLocks noChangeArrowheads="1"/>
            </p:cNvSpPr>
            <p:nvPr/>
          </p:nvSpPr>
          <p:spPr bwMode="auto">
            <a:xfrm>
              <a:off x="0" y="432048"/>
              <a:ext cx="199796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endParaRPr lang="en-US" sz="1400">
                <a:solidFill>
                  <a:srgbClr val="FFFFFF"/>
                </a:solidFill>
                <a:latin typeface="微软雅黑" pitchFamily="34" charset="-122"/>
                <a:ea typeface="微软雅黑" pitchFamily="34" charset="-122"/>
                <a:sym typeface="微软雅黑" pitchFamily="34" charset="-122"/>
              </a:endParaRPr>
            </a:p>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p>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p>
          </p:txBody>
        </p:sp>
      </p:grpSp>
      <p:grpSp>
        <p:nvGrpSpPr>
          <p:cNvPr id="31769" name="组合 24"/>
          <p:cNvGrpSpPr>
            <a:grpSpLocks/>
          </p:cNvGrpSpPr>
          <p:nvPr/>
        </p:nvGrpSpPr>
        <p:grpSpPr bwMode="auto">
          <a:xfrm>
            <a:off x="2925763" y="1203325"/>
            <a:ext cx="1150937" cy="1152525"/>
            <a:chOff x="0" y="0"/>
            <a:chExt cx="1152128" cy="1152128"/>
          </a:xfrm>
        </p:grpSpPr>
        <p:sp>
          <p:nvSpPr>
            <p:cNvPr id="30746" name="椭圆 25"/>
            <p:cNvSpPr>
              <a:spLocks noChangeArrowheads="1"/>
            </p:cNvSpPr>
            <p:nvPr/>
          </p:nvSpPr>
          <p:spPr bwMode="auto">
            <a:xfrm>
              <a:off x="0" y="0"/>
              <a:ext cx="1152128" cy="1152128"/>
            </a:xfrm>
            <a:prstGeom prst="ellipse">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pic>
          <p:nvPicPr>
            <p:cNvPr id="30747" name="Picture 10" descr="Private_to_Partner.png"/>
            <p:cNvPicPr>
              <a:picLocks noChangeAspect="1" noChangeArrowheads="1"/>
            </p:cNvPicPr>
            <p:nvPr/>
          </p:nvPicPr>
          <p:blipFill>
            <a:blip r:embed="rId3">
              <a:lum bright="100000"/>
              <a:extLst>
                <a:ext uri="{28A0092B-C50C-407E-A947-70E740481C1C}">
                  <a14:useLocalDpi xmlns:a14="http://schemas.microsoft.com/office/drawing/2010/main" val="0"/>
                </a:ext>
              </a:extLst>
            </a:blip>
            <a:srcRect/>
            <a:stretch>
              <a:fillRect/>
            </a:stretch>
          </p:blipFill>
          <p:spPr bwMode="auto">
            <a:xfrm>
              <a:off x="52706" y="67958"/>
              <a:ext cx="1046717" cy="1046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772" name="组合 27"/>
          <p:cNvGrpSpPr>
            <a:grpSpLocks/>
          </p:cNvGrpSpPr>
          <p:nvPr/>
        </p:nvGrpSpPr>
        <p:grpSpPr bwMode="auto">
          <a:xfrm>
            <a:off x="5121275" y="1203325"/>
            <a:ext cx="1152525" cy="1152525"/>
            <a:chOff x="0" y="0"/>
            <a:chExt cx="1152128" cy="1152128"/>
          </a:xfrm>
        </p:grpSpPr>
        <p:sp>
          <p:nvSpPr>
            <p:cNvPr id="30744" name="椭圆 28"/>
            <p:cNvSpPr>
              <a:spLocks noChangeArrowheads="1"/>
            </p:cNvSpPr>
            <p:nvPr/>
          </p:nvSpPr>
          <p:spPr bwMode="auto">
            <a:xfrm>
              <a:off x="0" y="0"/>
              <a:ext cx="1152128" cy="1152128"/>
            </a:xfrm>
            <a:prstGeom prst="ellipse">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pic>
          <p:nvPicPr>
            <p:cNvPr id="30745" name="Picture 8" descr="cross platform.png"/>
            <p:cNvPicPr>
              <a:picLocks noChangeAspect="1" noChangeArrowheads="1"/>
            </p:cNvPicPr>
            <p:nvPr/>
          </p:nvPicPr>
          <p:blipFill>
            <a:blip r:embed="rId4">
              <a:lum bright="100000"/>
              <a:extLst>
                <a:ext uri="{28A0092B-C50C-407E-A947-70E740481C1C}">
                  <a14:useLocalDpi xmlns:a14="http://schemas.microsoft.com/office/drawing/2010/main" val="0"/>
                </a:ext>
              </a:extLst>
            </a:blip>
            <a:srcRect/>
            <a:stretch>
              <a:fillRect/>
            </a:stretch>
          </p:blipFill>
          <p:spPr bwMode="auto">
            <a:xfrm>
              <a:off x="217875" y="366189"/>
              <a:ext cx="716378" cy="446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775" name="组合 30"/>
          <p:cNvGrpSpPr>
            <a:grpSpLocks/>
          </p:cNvGrpSpPr>
          <p:nvPr/>
        </p:nvGrpSpPr>
        <p:grpSpPr bwMode="auto">
          <a:xfrm>
            <a:off x="7318375" y="1203325"/>
            <a:ext cx="1150938" cy="1152525"/>
            <a:chOff x="0" y="0"/>
            <a:chExt cx="1152128" cy="1152128"/>
          </a:xfrm>
        </p:grpSpPr>
        <p:sp>
          <p:nvSpPr>
            <p:cNvPr id="30742" name="椭圆 31"/>
            <p:cNvSpPr>
              <a:spLocks noChangeArrowheads="1"/>
            </p:cNvSpPr>
            <p:nvPr/>
          </p:nvSpPr>
          <p:spPr bwMode="auto">
            <a:xfrm>
              <a:off x="0" y="0"/>
              <a:ext cx="1152128" cy="1152128"/>
            </a:xfrm>
            <a:prstGeom prst="ellipse">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pic>
          <p:nvPicPr>
            <p:cNvPr id="30743" name="Picture 2" descr="\\MAGNUM\Projects\Microsoft\Cloud Power FY12\Design\Icons\PNGs\Scalable_Elastic_3.png"/>
            <p:cNvPicPr>
              <a:picLocks noChangeAspect="1" noChangeArrowheads="1"/>
            </p:cNvPicPr>
            <p:nvPr/>
          </p:nvPicPr>
          <p:blipFill>
            <a:blip r:embed="rId5">
              <a:lum bright="100000" contrast="100000"/>
              <a:extLst>
                <a:ext uri="{28A0092B-C50C-407E-A947-70E740481C1C}">
                  <a14:useLocalDpi xmlns:a14="http://schemas.microsoft.com/office/drawing/2010/main" val="0"/>
                </a:ext>
              </a:extLst>
            </a:blip>
            <a:srcRect/>
            <a:stretch>
              <a:fillRect/>
            </a:stretch>
          </p:blipFill>
          <p:spPr bwMode="auto">
            <a:xfrm>
              <a:off x="203317" y="218627"/>
              <a:ext cx="745495" cy="745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778" name="燕尾形 33"/>
          <p:cNvSpPr>
            <a:spLocks noChangeArrowheads="1"/>
          </p:cNvSpPr>
          <p:nvPr/>
        </p:nvSpPr>
        <p:spPr bwMode="auto">
          <a:xfrm rot="5400000">
            <a:off x="1062037" y="2420938"/>
            <a:ext cx="485775" cy="679450"/>
          </a:xfrm>
          <a:prstGeom prst="chevron">
            <a:avLst>
              <a:gd name="adj" fmla="val 50000"/>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779" name="燕尾形 34"/>
          <p:cNvSpPr>
            <a:spLocks noChangeArrowheads="1"/>
          </p:cNvSpPr>
          <p:nvPr/>
        </p:nvSpPr>
        <p:spPr bwMode="auto">
          <a:xfrm rot="5400000">
            <a:off x="3257550" y="2420938"/>
            <a:ext cx="485775" cy="679450"/>
          </a:xfrm>
          <a:prstGeom prst="chevron">
            <a:avLst>
              <a:gd name="adj" fmla="val 50000"/>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780" name="燕尾形 35"/>
          <p:cNvSpPr>
            <a:spLocks noChangeArrowheads="1"/>
          </p:cNvSpPr>
          <p:nvPr/>
        </p:nvSpPr>
        <p:spPr bwMode="auto">
          <a:xfrm rot="5400000">
            <a:off x="5453856" y="2421732"/>
            <a:ext cx="485775" cy="677862"/>
          </a:xfrm>
          <a:prstGeom prst="chevron">
            <a:avLst>
              <a:gd name="adj" fmla="val 50000"/>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781" name="燕尾形 36"/>
          <p:cNvSpPr>
            <a:spLocks noChangeArrowheads="1"/>
          </p:cNvSpPr>
          <p:nvPr/>
        </p:nvSpPr>
        <p:spPr bwMode="auto">
          <a:xfrm rot="5400000">
            <a:off x="7650162" y="2420938"/>
            <a:ext cx="485775" cy="679450"/>
          </a:xfrm>
          <a:prstGeom prst="chevron">
            <a:avLst>
              <a:gd name="adj" fmla="val 50000"/>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p:cTn id="7" dur="500" fill="hold"/>
                                        <p:tgtEl>
                                          <p:spTgt spid="31746"/>
                                        </p:tgtEl>
                                        <p:attrNameLst>
                                          <p:attrName>ppt_x</p:attrName>
                                        </p:attrNameLst>
                                      </p:cBhvr>
                                      <p:tavLst>
                                        <p:tav tm="0">
                                          <p:val>
                                            <p:strVal val="0-#ppt_w/2"/>
                                          </p:val>
                                        </p:tav>
                                        <p:tav tm="100000">
                                          <p:val>
                                            <p:strVal val="#ppt_x"/>
                                          </p:val>
                                        </p:tav>
                                      </p:tavLst>
                                    </p:anim>
                                    <p:anim calcmode="lin" valueType="num">
                                      <p:cBhvr>
                                        <p:cTn id="8" dur="500" fill="hold"/>
                                        <p:tgtEl>
                                          <p:spTgt spid="3174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747"/>
                                        </p:tgtEl>
                                        <p:attrNameLst>
                                          <p:attrName>style.visibility</p:attrName>
                                        </p:attrNameLst>
                                      </p:cBhvr>
                                      <p:to>
                                        <p:strVal val="visible"/>
                                      </p:to>
                                    </p:set>
                                    <p:anim calcmode="lin" valueType="num">
                                      <p:cBhvr>
                                        <p:cTn id="13" dur="500" fill="hold"/>
                                        <p:tgtEl>
                                          <p:spTgt spid="31747"/>
                                        </p:tgtEl>
                                        <p:attrNameLst>
                                          <p:attrName>ppt_x</p:attrName>
                                        </p:attrNameLst>
                                      </p:cBhvr>
                                      <p:tavLst>
                                        <p:tav tm="0">
                                          <p:val>
                                            <p:strVal val="0-#ppt_w/2"/>
                                          </p:val>
                                        </p:tav>
                                        <p:tav tm="100000">
                                          <p:val>
                                            <p:strVal val="#ppt_x"/>
                                          </p:val>
                                        </p:tav>
                                      </p:tavLst>
                                    </p:anim>
                                    <p:anim calcmode="lin" valueType="num">
                                      <p:cBhvr>
                                        <p:cTn id="14" dur="500" fill="hold"/>
                                        <p:tgtEl>
                                          <p:spTgt spid="31747"/>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31748"/>
                                        </p:tgtEl>
                                        <p:attrNameLst>
                                          <p:attrName>style.visibility</p:attrName>
                                        </p:attrNameLst>
                                      </p:cBhvr>
                                      <p:to>
                                        <p:strVal val="visible"/>
                                      </p:to>
                                    </p:set>
                                    <p:anim calcmode="lin" valueType="num">
                                      <p:cBhvr>
                                        <p:cTn id="18" dur="500" fill="hold"/>
                                        <p:tgtEl>
                                          <p:spTgt spid="31748"/>
                                        </p:tgtEl>
                                        <p:attrNameLst>
                                          <p:attrName>ppt_x</p:attrName>
                                        </p:attrNameLst>
                                      </p:cBhvr>
                                      <p:tavLst>
                                        <p:tav tm="0">
                                          <p:val>
                                            <p:strVal val="1+#ppt_w/2"/>
                                          </p:val>
                                        </p:tav>
                                        <p:tav tm="100000">
                                          <p:val>
                                            <p:strVal val="#ppt_x"/>
                                          </p:val>
                                        </p:tav>
                                      </p:tavLst>
                                    </p:anim>
                                    <p:anim calcmode="lin" valueType="num">
                                      <p:cBhvr>
                                        <p:cTn id="19" dur="500" fill="hold"/>
                                        <p:tgtEl>
                                          <p:spTgt spid="31748"/>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31749"/>
                                        </p:tgtEl>
                                        <p:attrNameLst>
                                          <p:attrName>style.visibility</p:attrName>
                                        </p:attrNameLst>
                                      </p:cBhvr>
                                      <p:to>
                                        <p:strVal val="visible"/>
                                      </p:to>
                                    </p:set>
                                    <p:anim calcmode="lin" valueType="num">
                                      <p:cBhvr>
                                        <p:cTn id="23" dur="500" fill="hold"/>
                                        <p:tgtEl>
                                          <p:spTgt spid="31749"/>
                                        </p:tgtEl>
                                        <p:attrNameLst>
                                          <p:attrName>ppt_x</p:attrName>
                                        </p:attrNameLst>
                                      </p:cBhvr>
                                      <p:tavLst>
                                        <p:tav tm="0">
                                          <p:val>
                                            <p:strVal val="1+#ppt_w/2"/>
                                          </p:val>
                                        </p:tav>
                                        <p:tav tm="100000">
                                          <p:val>
                                            <p:strVal val="#ppt_x"/>
                                          </p:val>
                                        </p:tav>
                                      </p:tavLst>
                                    </p:anim>
                                    <p:anim calcmode="lin" valueType="num">
                                      <p:cBhvr>
                                        <p:cTn id="24" dur="500" fill="hold"/>
                                        <p:tgtEl>
                                          <p:spTgt spid="31749"/>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31750"/>
                                        </p:tgtEl>
                                        <p:attrNameLst>
                                          <p:attrName>style.visibility</p:attrName>
                                        </p:attrNameLst>
                                      </p:cBhvr>
                                      <p:to>
                                        <p:strVal val="visible"/>
                                      </p:to>
                                    </p:set>
                                    <p:animEffect>
                                      <p:cBhvr>
                                        <p:cTn id="28" dur="500"/>
                                        <p:tgtEl>
                                          <p:spTgt spid="31750"/>
                                        </p:tgtEl>
                                      </p:cBhvr>
                                    </p:animEffect>
                                  </p:childTnLst>
                                </p:cTn>
                              </p:par>
                              <p:par>
                                <p:cTn id="29" presetID="47" presetClass="entr" presetSubtype="0" fill="hold" nodeType="withEffect">
                                  <p:stCondLst>
                                    <p:cond delay="0"/>
                                  </p:stCondLst>
                                  <p:childTnLst>
                                    <p:set>
                                      <p:cBhvr>
                                        <p:cTn id="30" dur="1" fill="hold">
                                          <p:stCondLst>
                                            <p:cond delay="0"/>
                                          </p:stCondLst>
                                        </p:cTn>
                                        <p:tgtEl>
                                          <p:spTgt spid="31751"/>
                                        </p:tgtEl>
                                        <p:attrNameLst>
                                          <p:attrName>style.visibility</p:attrName>
                                        </p:attrNameLst>
                                      </p:cBhvr>
                                      <p:to>
                                        <p:strVal val="visible"/>
                                      </p:to>
                                    </p:set>
                                    <p:animEffect>
                                      <p:cBhvr>
                                        <p:cTn id="31" dur="500"/>
                                        <p:tgtEl>
                                          <p:spTgt spid="31751"/>
                                        </p:tgtEl>
                                      </p:cBhvr>
                                    </p:animEffect>
                                    <p:anim calcmode="lin" valueType="num">
                                      <p:cBhvr>
                                        <p:cTn id="32" dur="500" fill="hold"/>
                                        <p:tgtEl>
                                          <p:spTgt spid="31751"/>
                                        </p:tgtEl>
                                        <p:attrNameLst>
                                          <p:attrName>ppt_x</p:attrName>
                                        </p:attrNameLst>
                                      </p:cBhvr>
                                      <p:tavLst>
                                        <p:tav tm="0">
                                          <p:val>
                                            <p:strVal val="#ppt_x"/>
                                          </p:val>
                                        </p:tav>
                                        <p:tav tm="100000">
                                          <p:val>
                                            <p:strVal val="#ppt_x"/>
                                          </p:val>
                                        </p:tav>
                                      </p:tavLst>
                                    </p:anim>
                                    <p:anim calcmode="lin" valueType="num">
                                      <p:cBhvr>
                                        <p:cTn id="33" dur="500" fill="hold"/>
                                        <p:tgtEl>
                                          <p:spTgt spid="31751"/>
                                        </p:tgtEl>
                                        <p:attrNameLst>
                                          <p:attrName>ppt_y</p:attrName>
                                        </p:attrNameLst>
                                      </p:cBhvr>
                                      <p:tavLst>
                                        <p:tav tm="0">
                                          <p:val>
                                            <p:strVal val="#ppt_y-.1"/>
                                          </p:val>
                                        </p:tav>
                                        <p:tav tm="100000">
                                          <p:val>
                                            <p:strVal val="#ppt_y"/>
                                          </p:val>
                                        </p:tav>
                                      </p:tavLst>
                                    </p:anim>
                                  </p:childTnLst>
                                </p:cTn>
                              </p:par>
                              <p:par>
                                <p:cTn id="34" presetID="22" presetClass="entr" presetSubtype="1" fill="hold" grpId="0" nodeType="withEffect">
                                  <p:stCondLst>
                                    <p:cond delay="200"/>
                                  </p:stCondLst>
                                  <p:childTnLst>
                                    <p:set>
                                      <p:cBhvr>
                                        <p:cTn id="35" dur="1" fill="hold">
                                          <p:stCondLst>
                                            <p:cond delay="0"/>
                                          </p:stCondLst>
                                        </p:cTn>
                                        <p:tgtEl>
                                          <p:spTgt spid="31757"/>
                                        </p:tgtEl>
                                        <p:attrNameLst>
                                          <p:attrName>style.visibility</p:attrName>
                                        </p:attrNameLst>
                                      </p:cBhvr>
                                      <p:to>
                                        <p:strVal val="visible"/>
                                      </p:to>
                                    </p:set>
                                    <p:animEffect>
                                      <p:cBhvr>
                                        <p:cTn id="36" dur="500"/>
                                        <p:tgtEl>
                                          <p:spTgt spid="31757"/>
                                        </p:tgtEl>
                                      </p:cBhvr>
                                    </p:animEffect>
                                  </p:childTnLst>
                                </p:cTn>
                              </p:par>
                              <p:par>
                                <p:cTn id="37" presetID="42" presetClass="entr" presetSubtype="0" fill="hold" nodeType="withEffect">
                                  <p:stCondLst>
                                    <p:cond delay="200"/>
                                  </p:stCondLst>
                                  <p:childTnLst>
                                    <p:set>
                                      <p:cBhvr>
                                        <p:cTn id="38" dur="1" fill="hold">
                                          <p:stCondLst>
                                            <p:cond delay="0"/>
                                          </p:stCondLst>
                                        </p:cTn>
                                        <p:tgtEl>
                                          <p:spTgt spid="31769"/>
                                        </p:tgtEl>
                                        <p:attrNameLst>
                                          <p:attrName>style.visibility</p:attrName>
                                        </p:attrNameLst>
                                      </p:cBhvr>
                                      <p:to>
                                        <p:strVal val="visible"/>
                                      </p:to>
                                    </p:set>
                                    <p:animEffect>
                                      <p:cBhvr>
                                        <p:cTn id="39" dur="500"/>
                                        <p:tgtEl>
                                          <p:spTgt spid="31769"/>
                                        </p:tgtEl>
                                      </p:cBhvr>
                                    </p:animEffect>
                                    <p:anim calcmode="lin" valueType="num">
                                      <p:cBhvr>
                                        <p:cTn id="40" dur="500" fill="hold"/>
                                        <p:tgtEl>
                                          <p:spTgt spid="31769"/>
                                        </p:tgtEl>
                                        <p:attrNameLst>
                                          <p:attrName>ppt_x</p:attrName>
                                        </p:attrNameLst>
                                      </p:cBhvr>
                                      <p:tavLst>
                                        <p:tav tm="0">
                                          <p:val>
                                            <p:strVal val="#ppt_x"/>
                                          </p:val>
                                        </p:tav>
                                        <p:tav tm="100000">
                                          <p:val>
                                            <p:strVal val="#ppt_x"/>
                                          </p:val>
                                        </p:tav>
                                      </p:tavLst>
                                    </p:anim>
                                    <p:anim calcmode="lin" valueType="num">
                                      <p:cBhvr>
                                        <p:cTn id="41" dur="500" fill="hold"/>
                                        <p:tgtEl>
                                          <p:spTgt spid="31769"/>
                                        </p:tgtEl>
                                        <p:attrNameLst>
                                          <p:attrName>ppt_y</p:attrName>
                                        </p:attrNameLst>
                                      </p:cBhvr>
                                      <p:tavLst>
                                        <p:tav tm="0">
                                          <p:val>
                                            <p:strVal val="#ppt_y+.1"/>
                                          </p:val>
                                        </p:tav>
                                        <p:tav tm="100000">
                                          <p:val>
                                            <p:strVal val="#ppt_y"/>
                                          </p:val>
                                        </p:tav>
                                      </p:tavLst>
                                    </p:anim>
                                  </p:childTnLst>
                                </p:cTn>
                              </p:par>
                              <p:par>
                                <p:cTn id="42" presetID="22" presetClass="entr" presetSubtype="4" fill="hold" grpId="0" nodeType="withEffect">
                                  <p:stCondLst>
                                    <p:cond delay="300"/>
                                  </p:stCondLst>
                                  <p:childTnLst>
                                    <p:set>
                                      <p:cBhvr>
                                        <p:cTn id="43" dur="1" fill="hold">
                                          <p:stCondLst>
                                            <p:cond delay="0"/>
                                          </p:stCondLst>
                                        </p:cTn>
                                        <p:tgtEl>
                                          <p:spTgt spid="31761"/>
                                        </p:tgtEl>
                                        <p:attrNameLst>
                                          <p:attrName>style.visibility</p:attrName>
                                        </p:attrNameLst>
                                      </p:cBhvr>
                                      <p:to>
                                        <p:strVal val="visible"/>
                                      </p:to>
                                    </p:set>
                                    <p:animEffect>
                                      <p:cBhvr>
                                        <p:cTn id="44" dur="500"/>
                                        <p:tgtEl>
                                          <p:spTgt spid="31761"/>
                                        </p:tgtEl>
                                      </p:cBhvr>
                                    </p:animEffect>
                                  </p:childTnLst>
                                </p:cTn>
                              </p:par>
                              <p:par>
                                <p:cTn id="45" presetID="47" presetClass="entr" presetSubtype="0" fill="hold" nodeType="withEffect">
                                  <p:stCondLst>
                                    <p:cond delay="300"/>
                                  </p:stCondLst>
                                  <p:childTnLst>
                                    <p:set>
                                      <p:cBhvr>
                                        <p:cTn id="46" dur="1" fill="hold">
                                          <p:stCondLst>
                                            <p:cond delay="0"/>
                                          </p:stCondLst>
                                        </p:cTn>
                                        <p:tgtEl>
                                          <p:spTgt spid="31772"/>
                                        </p:tgtEl>
                                        <p:attrNameLst>
                                          <p:attrName>style.visibility</p:attrName>
                                        </p:attrNameLst>
                                      </p:cBhvr>
                                      <p:to>
                                        <p:strVal val="visible"/>
                                      </p:to>
                                    </p:set>
                                    <p:animEffect>
                                      <p:cBhvr>
                                        <p:cTn id="47" dur="500"/>
                                        <p:tgtEl>
                                          <p:spTgt spid="31772"/>
                                        </p:tgtEl>
                                      </p:cBhvr>
                                    </p:animEffect>
                                    <p:anim calcmode="lin" valueType="num">
                                      <p:cBhvr>
                                        <p:cTn id="48" dur="500" fill="hold"/>
                                        <p:tgtEl>
                                          <p:spTgt spid="31772"/>
                                        </p:tgtEl>
                                        <p:attrNameLst>
                                          <p:attrName>ppt_x</p:attrName>
                                        </p:attrNameLst>
                                      </p:cBhvr>
                                      <p:tavLst>
                                        <p:tav tm="0">
                                          <p:val>
                                            <p:strVal val="#ppt_x"/>
                                          </p:val>
                                        </p:tav>
                                        <p:tav tm="100000">
                                          <p:val>
                                            <p:strVal val="#ppt_x"/>
                                          </p:val>
                                        </p:tav>
                                      </p:tavLst>
                                    </p:anim>
                                    <p:anim calcmode="lin" valueType="num">
                                      <p:cBhvr>
                                        <p:cTn id="49" dur="500" fill="hold"/>
                                        <p:tgtEl>
                                          <p:spTgt spid="31772"/>
                                        </p:tgtEl>
                                        <p:attrNameLst>
                                          <p:attrName>ppt_y</p:attrName>
                                        </p:attrNameLst>
                                      </p:cBhvr>
                                      <p:tavLst>
                                        <p:tav tm="0">
                                          <p:val>
                                            <p:strVal val="#ppt_y-.1"/>
                                          </p:val>
                                        </p:tav>
                                        <p:tav tm="100000">
                                          <p:val>
                                            <p:strVal val="#ppt_y"/>
                                          </p:val>
                                        </p:tav>
                                      </p:tavLst>
                                    </p:anim>
                                  </p:childTnLst>
                                </p:cTn>
                              </p:par>
                              <p:par>
                                <p:cTn id="50" presetID="22" presetClass="entr" presetSubtype="1" fill="hold" grpId="0" nodeType="withEffect">
                                  <p:stCondLst>
                                    <p:cond delay="500"/>
                                  </p:stCondLst>
                                  <p:childTnLst>
                                    <p:set>
                                      <p:cBhvr>
                                        <p:cTn id="51" dur="1" fill="hold">
                                          <p:stCondLst>
                                            <p:cond delay="0"/>
                                          </p:stCondLst>
                                        </p:cTn>
                                        <p:tgtEl>
                                          <p:spTgt spid="31765"/>
                                        </p:tgtEl>
                                        <p:attrNameLst>
                                          <p:attrName>style.visibility</p:attrName>
                                        </p:attrNameLst>
                                      </p:cBhvr>
                                      <p:to>
                                        <p:strVal val="visible"/>
                                      </p:to>
                                    </p:set>
                                    <p:animEffect>
                                      <p:cBhvr>
                                        <p:cTn id="52" dur="500"/>
                                        <p:tgtEl>
                                          <p:spTgt spid="31765"/>
                                        </p:tgtEl>
                                      </p:cBhvr>
                                    </p:animEffect>
                                  </p:childTnLst>
                                </p:cTn>
                              </p:par>
                              <p:par>
                                <p:cTn id="53" presetID="42" presetClass="entr" presetSubtype="0" fill="hold" nodeType="withEffect">
                                  <p:stCondLst>
                                    <p:cond delay="500"/>
                                  </p:stCondLst>
                                  <p:childTnLst>
                                    <p:set>
                                      <p:cBhvr>
                                        <p:cTn id="54" dur="1" fill="hold">
                                          <p:stCondLst>
                                            <p:cond delay="0"/>
                                          </p:stCondLst>
                                        </p:cTn>
                                        <p:tgtEl>
                                          <p:spTgt spid="31775"/>
                                        </p:tgtEl>
                                        <p:attrNameLst>
                                          <p:attrName>style.visibility</p:attrName>
                                        </p:attrNameLst>
                                      </p:cBhvr>
                                      <p:to>
                                        <p:strVal val="visible"/>
                                      </p:to>
                                    </p:set>
                                    <p:animEffect>
                                      <p:cBhvr>
                                        <p:cTn id="55" dur="500"/>
                                        <p:tgtEl>
                                          <p:spTgt spid="31775"/>
                                        </p:tgtEl>
                                      </p:cBhvr>
                                    </p:animEffect>
                                    <p:anim calcmode="lin" valueType="num">
                                      <p:cBhvr>
                                        <p:cTn id="56" dur="500" fill="hold"/>
                                        <p:tgtEl>
                                          <p:spTgt spid="31775"/>
                                        </p:tgtEl>
                                        <p:attrNameLst>
                                          <p:attrName>ppt_x</p:attrName>
                                        </p:attrNameLst>
                                      </p:cBhvr>
                                      <p:tavLst>
                                        <p:tav tm="0">
                                          <p:val>
                                            <p:strVal val="#ppt_x"/>
                                          </p:val>
                                        </p:tav>
                                        <p:tav tm="100000">
                                          <p:val>
                                            <p:strVal val="#ppt_x"/>
                                          </p:val>
                                        </p:tav>
                                      </p:tavLst>
                                    </p:anim>
                                    <p:anim calcmode="lin" valueType="num">
                                      <p:cBhvr>
                                        <p:cTn id="57" dur="500" fill="hold"/>
                                        <p:tgtEl>
                                          <p:spTgt spid="31775"/>
                                        </p:tgtEl>
                                        <p:attrNameLst>
                                          <p:attrName>ppt_y</p:attrName>
                                        </p:attrNameLst>
                                      </p:cBhvr>
                                      <p:tavLst>
                                        <p:tav tm="0">
                                          <p:val>
                                            <p:strVal val="#ppt_y+.1"/>
                                          </p:val>
                                        </p:tav>
                                        <p:tav tm="100000">
                                          <p:val>
                                            <p:strVal val="#ppt_y"/>
                                          </p:val>
                                        </p:tav>
                                      </p:tavLst>
                                    </p:anim>
                                  </p:childTnLst>
                                </p:cTn>
                              </p:par>
                              <p:par>
                                <p:cTn id="58" presetID="12" presetClass="entr" presetSubtype="1" fill="hold" grpId="0" nodeType="withEffect">
                                  <p:stCondLst>
                                    <p:cond delay="800"/>
                                  </p:stCondLst>
                                  <p:childTnLst>
                                    <p:set>
                                      <p:cBhvr>
                                        <p:cTn id="59" dur="1" fill="hold">
                                          <p:stCondLst>
                                            <p:cond delay="0"/>
                                          </p:stCondLst>
                                        </p:cTn>
                                        <p:tgtEl>
                                          <p:spTgt spid="31778"/>
                                        </p:tgtEl>
                                        <p:attrNameLst>
                                          <p:attrName>style.visibility</p:attrName>
                                        </p:attrNameLst>
                                      </p:cBhvr>
                                      <p:to>
                                        <p:strVal val="visible"/>
                                      </p:to>
                                    </p:set>
                                    <p:anim calcmode="lin" valueType="num">
                                      <p:cBhvr>
                                        <p:cTn id="60" dur="500"/>
                                        <p:tgtEl>
                                          <p:spTgt spid="31778"/>
                                        </p:tgtEl>
                                        <p:attrNameLst>
                                          <p:attrName>ppt_y</p:attrName>
                                        </p:attrNameLst>
                                      </p:cBhvr>
                                      <p:tavLst>
                                        <p:tav tm="0">
                                          <p:val>
                                            <p:strVal val="#ppt_y-#ppt_h*1.125000"/>
                                          </p:val>
                                        </p:tav>
                                        <p:tav tm="100000">
                                          <p:val>
                                            <p:strVal val="#ppt_y"/>
                                          </p:val>
                                        </p:tav>
                                      </p:tavLst>
                                    </p:anim>
                                    <p:animEffect>
                                      <p:cBhvr>
                                        <p:cTn id="61" dur="500"/>
                                        <p:tgtEl>
                                          <p:spTgt spid="31778"/>
                                        </p:tgtEl>
                                      </p:cBhvr>
                                    </p:animEffect>
                                  </p:childTnLst>
                                </p:cTn>
                              </p:par>
                              <p:par>
                                <p:cTn id="62" presetID="22" presetClass="entr" presetSubtype="1" fill="hold" nodeType="withEffect">
                                  <p:stCondLst>
                                    <p:cond delay="800"/>
                                  </p:stCondLst>
                                  <p:childTnLst>
                                    <p:set>
                                      <p:cBhvr>
                                        <p:cTn id="63" dur="1" fill="hold">
                                          <p:stCondLst>
                                            <p:cond delay="0"/>
                                          </p:stCondLst>
                                        </p:cTn>
                                        <p:tgtEl>
                                          <p:spTgt spid="31754"/>
                                        </p:tgtEl>
                                        <p:attrNameLst>
                                          <p:attrName>style.visibility</p:attrName>
                                        </p:attrNameLst>
                                      </p:cBhvr>
                                      <p:to>
                                        <p:strVal val="visible"/>
                                      </p:to>
                                    </p:set>
                                    <p:animEffect>
                                      <p:cBhvr>
                                        <p:cTn id="64" dur="500"/>
                                        <p:tgtEl>
                                          <p:spTgt spid="31754"/>
                                        </p:tgtEl>
                                      </p:cBhvr>
                                    </p:animEffect>
                                  </p:childTnLst>
                                </p:cTn>
                              </p:par>
                              <p:par>
                                <p:cTn id="65" presetID="12" presetClass="entr" presetSubtype="1" fill="hold" grpId="0" nodeType="withEffect">
                                  <p:stCondLst>
                                    <p:cond delay="1000"/>
                                  </p:stCondLst>
                                  <p:childTnLst>
                                    <p:set>
                                      <p:cBhvr>
                                        <p:cTn id="66" dur="1" fill="hold">
                                          <p:stCondLst>
                                            <p:cond delay="0"/>
                                          </p:stCondLst>
                                        </p:cTn>
                                        <p:tgtEl>
                                          <p:spTgt spid="31779"/>
                                        </p:tgtEl>
                                        <p:attrNameLst>
                                          <p:attrName>style.visibility</p:attrName>
                                        </p:attrNameLst>
                                      </p:cBhvr>
                                      <p:to>
                                        <p:strVal val="visible"/>
                                      </p:to>
                                    </p:set>
                                    <p:anim calcmode="lin" valueType="num">
                                      <p:cBhvr>
                                        <p:cTn id="67" dur="500"/>
                                        <p:tgtEl>
                                          <p:spTgt spid="31779"/>
                                        </p:tgtEl>
                                        <p:attrNameLst>
                                          <p:attrName>ppt_y</p:attrName>
                                        </p:attrNameLst>
                                      </p:cBhvr>
                                      <p:tavLst>
                                        <p:tav tm="0">
                                          <p:val>
                                            <p:strVal val="#ppt_y-#ppt_h*1.125000"/>
                                          </p:val>
                                        </p:tav>
                                        <p:tav tm="100000">
                                          <p:val>
                                            <p:strVal val="#ppt_y"/>
                                          </p:val>
                                        </p:tav>
                                      </p:tavLst>
                                    </p:anim>
                                    <p:animEffect>
                                      <p:cBhvr>
                                        <p:cTn id="68" dur="500"/>
                                        <p:tgtEl>
                                          <p:spTgt spid="31779"/>
                                        </p:tgtEl>
                                      </p:cBhvr>
                                    </p:animEffect>
                                  </p:childTnLst>
                                </p:cTn>
                              </p:par>
                              <p:par>
                                <p:cTn id="69" presetID="22" presetClass="entr" presetSubtype="1" fill="hold" nodeType="withEffect">
                                  <p:stCondLst>
                                    <p:cond delay="1000"/>
                                  </p:stCondLst>
                                  <p:childTnLst>
                                    <p:set>
                                      <p:cBhvr>
                                        <p:cTn id="70" dur="1" fill="hold">
                                          <p:stCondLst>
                                            <p:cond delay="0"/>
                                          </p:stCondLst>
                                        </p:cTn>
                                        <p:tgtEl>
                                          <p:spTgt spid="31758"/>
                                        </p:tgtEl>
                                        <p:attrNameLst>
                                          <p:attrName>style.visibility</p:attrName>
                                        </p:attrNameLst>
                                      </p:cBhvr>
                                      <p:to>
                                        <p:strVal val="visible"/>
                                      </p:to>
                                    </p:set>
                                    <p:animEffect>
                                      <p:cBhvr>
                                        <p:cTn id="71" dur="500"/>
                                        <p:tgtEl>
                                          <p:spTgt spid="31758"/>
                                        </p:tgtEl>
                                      </p:cBhvr>
                                    </p:animEffect>
                                  </p:childTnLst>
                                </p:cTn>
                              </p:par>
                              <p:par>
                                <p:cTn id="72" presetID="12" presetClass="entr" presetSubtype="1" fill="hold" grpId="0" nodeType="withEffect">
                                  <p:stCondLst>
                                    <p:cond delay="1200"/>
                                  </p:stCondLst>
                                  <p:childTnLst>
                                    <p:set>
                                      <p:cBhvr>
                                        <p:cTn id="73" dur="1" fill="hold">
                                          <p:stCondLst>
                                            <p:cond delay="0"/>
                                          </p:stCondLst>
                                        </p:cTn>
                                        <p:tgtEl>
                                          <p:spTgt spid="31780"/>
                                        </p:tgtEl>
                                        <p:attrNameLst>
                                          <p:attrName>style.visibility</p:attrName>
                                        </p:attrNameLst>
                                      </p:cBhvr>
                                      <p:to>
                                        <p:strVal val="visible"/>
                                      </p:to>
                                    </p:set>
                                    <p:anim calcmode="lin" valueType="num">
                                      <p:cBhvr>
                                        <p:cTn id="74" dur="500"/>
                                        <p:tgtEl>
                                          <p:spTgt spid="31780"/>
                                        </p:tgtEl>
                                        <p:attrNameLst>
                                          <p:attrName>ppt_y</p:attrName>
                                        </p:attrNameLst>
                                      </p:cBhvr>
                                      <p:tavLst>
                                        <p:tav tm="0">
                                          <p:val>
                                            <p:strVal val="#ppt_y-#ppt_h*1.125000"/>
                                          </p:val>
                                        </p:tav>
                                        <p:tav tm="100000">
                                          <p:val>
                                            <p:strVal val="#ppt_y"/>
                                          </p:val>
                                        </p:tav>
                                      </p:tavLst>
                                    </p:anim>
                                    <p:animEffect>
                                      <p:cBhvr>
                                        <p:cTn id="75" dur="500"/>
                                        <p:tgtEl>
                                          <p:spTgt spid="31780"/>
                                        </p:tgtEl>
                                      </p:cBhvr>
                                    </p:animEffect>
                                  </p:childTnLst>
                                </p:cTn>
                              </p:par>
                              <p:par>
                                <p:cTn id="76" presetID="22" presetClass="entr" presetSubtype="1" fill="hold" nodeType="withEffect">
                                  <p:stCondLst>
                                    <p:cond delay="1200"/>
                                  </p:stCondLst>
                                  <p:childTnLst>
                                    <p:set>
                                      <p:cBhvr>
                                        <p:cTn id="77" dur="1" fill="hold">
                                          <p:stCondLst>
                                            <p:cond delay="0"/>
                                          </p:stCondLst>
                                        </p:cTn>
                                        <p:tgtEl>
                                          <p:spTgt spid="31762"/>
                                        </p:tgtEl>
                                        <p:attrNameLst>
                                          <p:attrName>style.visibility</p:attrName>
                                        </p:attrNameLst>
                                      </p:cBhvr>
                                      <p:to>
                                        <p:strVal val="visible"/>
                                      </p:to>
                                    </p:set>
                                    <p:animEffect>
                                      <p:cBhvr>
                                        <p:cTn id="78" dur="500"/>
                                        <p:tgtEl>
                                          <p:spTgt spid="31762"/>
                                        </p:tgtEl>
                                      </p:cBhvr>
                                    </p:animEffect>
                                  </p:childTnLst>
                                </p:cTn>
                              </p:par>
                              <p:par>
                                <p:cTn id="79" presetID="12" presetClass="entr" presetSubtype="1" fill="hold" grpId="0" nodeType="withEffect">
                                  <p:stCondLst>
                                    <p:cond delay="1400"/>
                                  </p:stCondLst>
                                  <p:childTnLst>
                                    <p:set>
                                      <p:cBhvr>
                                        <p:cTn id="80" dur="1" fill="hold">
                                          <p:stCondLst>
                                            <p:cond delay="0"/>
                                          </p:stCondLst>
                                        </p:cTn>
                                        <p:tgtEl>
                                          <p:spTgt spid="31781"/>
                                        </p:tgtEl>
                                        <p:attrNameLst>
                                          <p:attrName>style.visibility</p:attrName>
                                        </p:attrNameLst>
                                      </p:cBhvr>
                                      <p:to>
                                        <p:strVal val="visible"/>
                                      </p:to>
                                    </p:set>
                                    <p:anim calcmode="lin" valueType="num">
                                      <p:cBhvr>
                                        <p:cTn id="81" dur="500"/>
                                        <p:tgtEl>
                                          <p:spTgt spid="31781"/>
                                        </p:tgtEl>
                                        <p:attrNameLst>
                                          <p:attrName>ppt_y</p:attrName>
                                        </p:attrNameLst>
                                      </p:cBhvr>
                                      <p:tavLst>
                                        <p:tav tm="0">
                                          <p:val>
                                            <p:strVal val="#ppt_y-#ppt_h*1.125000"/>
                                          </p:val>
                                        </p:tav>
                                        <p:tav tm="100000">
                                          <p:val>
                                            <p:strVal val="#ppt_y"/>
                                          </p:val>
                                        </p:tav>
                                      </p:tavLst>
                                    </p:anim>
                                    <p:animEffect>
                                      <p:cBhvr>
                                        <p:cTn id="82" dur="500"/>
                                        <p:tgtEl>
                                          <p:spTgt spid="31781"/>
                                        </p:tgtEl>
                                      </p:cBhvr>
                                    </p:animEffect>
                                  </p:childTnLst>
                                </p:cTn>
                              </p:par>
                              <p:par>
                                <p:cTn id="83" presetID="22" presetClass="entr" presetSubtype="1" fill="hold" nodeType="withEffect">
                                  <p:stCondLst>
                                    <p:cond delay="1400"/>
                                  </p:stCondLst>
                                  <p:childTnLst>
                                    <p:set>
                                      <p:cBhvr>
                                        <p:cTn id="84" dur="1" fill="hold">
                                          <p:stCondLst>
                                            <p:cond delay="0"/>
                                          </p:stCondLst>
                                        </p:cTn>
                                        <p:tgtEl>
                                          <p:spTgt spid="31766"/>
                                        </p:tgtEl>
                                        <p:attrNameLst>
                                          <p:attrName>style.visibility</p:attrName>
                                        </p:attrNameLst>
                                      </p:cBhvr>
                                      <p:to>
                                        <p:strVal val="visible"/>
                                      </p:to>
                                    </p:set>
                                    <p:animEffect>
                                      <p:cBhvr>
                                        <p:cTn id="85" dur="500"/>
                                        <p:tgtEl>
                                          <p:spTgt spid="317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ldLvl="0" animBg="1" autoUpdateAnimBg="0"/>
      <p:bldP spid="31747" grpId="0" bldLvl="0" autoUpdateAnimBg="0"/>
      <p:bldP spid="31748" grpId="0" bldLvl="0" animBg="1" autoUpdateAnimBg="0"/>
      <p:bldP spid="31749" grpId="0" bldLvl="0" animBg="1" autoUpdateAnimBg="0"/>
      <p:bldP spid="31750" grpId="0" bldLvl="0" animBg="1" autoUpdateAnimBg="0"/>
      <p:bldP spid="31757" grpId="0" bldLvl="0" animBg="1" autoUpdateAnimBg="0"/>
      <p:bldP spid="31761" grpId="0" bldLvl="0" animBg="1" autoUpdateAnimBg="0"/>
      <p:bldP spid="31765" grpId="0" bldLvl="0" animBg="1" autoUpdateAnimBg="0"/>
      <p:bldP spid="31778" grpId="0" bldLvl="0" animBg="1" autoUpdateAnimBg="0"/>
      <p:bldP spid="31779" grpId="0" bldLvl="0" animBg="1" autoUpdateAnimBg="0"/>
      <p:bldP spid="31780" grpId="0" bldLvl="0" animBg="1" autoUpdateAnimBg="0"/>
      <p:bldP spid="31781" grpId="0" bldLvl="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五边形 7"/>
          <p:cNvSpPr>
            <a:spLocks noChangeArrowheads="1"/>
          </p:cNvSpPr>
          <p:nvPr/>
        </p:nvSpPr>
        <p:spPr bwMode="auto">
          <a:xfrm>
            <a:off x="0" y="339725"/>
            <a:ext cx="1403350" cy="360363"/>
          </a:xfrm>
          <a:prstGeom prst="homePlate">
            <a:avLst>
              <a:gd name="adj" fmla="val 97357"/>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23" name="标题 1"/>
          <p:cNvSpPr>
            <a:spLocks noChangeArrowheads="1"/>
          </p:cNvSpPr>
          <p:nvPr/>
        </p:nvSpPr>
        <p:spPr bwMode="auto">
          <a:xfrm>
            <a:off x="231775" y="303213"/>
            <a:ext cx="10795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过渡页</a:t>
            </a:r>
          </a:p>
        </p:txBody>
      </p:sp>
      <p:sp>
        <p:nvSpPr>
          <p:cNvPr id="4100" name="燕尾形 9"/>
          <p:cNvSpPr>
            <a:spLocks noChangeArrowheads="1"/>
          </p:cNvSpPr>
          <p:nvPr/>
        </p:nvSpPr>
        <p:spPr bwMode="auto">
          <a:xfrm>
            <a:off x="1311275" y="339725"/>
            <a:ext cx="307975"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宋体" pitchFamily="2" charset="-122"/>
              <a:sym typeface="宋体" pitchFamily="2" charset="-122"/>
            </a:endParaRPr>
          </a:p>
        </p:txBody>
      </p:sp>
      <p:sp>
        <p:nvSpPr>
          <p:cNvPr id="4101" name="燕尾形 93"/>
          <p:cNvSpPr>
            <a:spLocks noChangeArrowheads="1"/>
          </p:cNvSpPr>
          <p:nvPr/>
        </p:nvSpPr>
        <p:spPr bwMode="auto">
          <a:xfrm>
            <a:off x="1527175" y="339725"/>
            <a:ext cx="307975"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宋体" pitchFamily="2" charset="-122"/>
              <a:sym typeface="宋体" pitchFamily="2" charset="-122"/>
            </a:endParaRPr>
          </a:p>
        </p:txBody>
      </p:sp>
      <p:grpSp>
        <p:nvGrpSpPr>
          <p:cNvPr id="5126" name="组合 38"/>
          <p:cNvGrpSpPr>
            <a:grpSpLocks/>
          </p:cNvGrpSpPr>
          <p:nvPr/>
        </p:nvGrpSpPr>
        <p:grpSpPr bwMode="auto">
          <a:xfrm>
            <a:off x="2217738" y="2103438"/>
            <a:ext cx="5594350" cy="560387"/>
            <a:chOff x="0" y="0"/>
            <a:chExt cx="4123615" cy="412624"/>
          </a:xfrm>
        </p:grpSpPr>
        <p:sp>
          <p:nvSpPr>
            <p:cNvPr id="4117" name="圆角矩形 39"/>
            <p:cNvSpPr>
              <a:spLocks noChangeArrowheads="1"/>
            </p:cNvSpPr>
            <p:nvPr/>
          </p:nvSpPr>
          <p:spPr bwMode="auto">
            <a:xfrm>
              <a:off x="0" y="0"/>
              <a:ext cx="4123615"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4118" name="矩形 40"/>
            <p:cNvSpPr>
              <a:spLocks noChangeArrowheads="1"/>
            </p:cNvSpPr>
            <p:nvPr/>
          </p:nvSpPr>
          <p:spPr bwMode="auto">
            <a:xfrm>
              <a:off x="915211" y="70267"/>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grpSp>
        <p:nvGrpSpPr>
          <p:cNvPr id="5129" name="组合 41"/>
          <p:cNvGrpSpPr>
            <a:grpSpLocks/>
          </p:cNvGrpSpPr>
          <p:nvPr/>
        </p:nvGrpSpPr>
        <p:grpSpPr bwMode="auto">
          <a:xfrm>
            <a:off x="2217738" y="3811588"/>
            <a:ext cx="5594350" cy="560387"/>
            <a:chOff x="0" y="0"/>
            <a:chExt cx="4123615" cy="412621"/>
          </a:xfrm>
        </p:grpSpPr>
        <p:sp>
          <p:nvSpPr>
            <p:cNvPr id="4115" name="圆角矩形 42"/>
            <p:cNvSpPr>
              <a:spLocks noChangeArrowheads="1"/>
            </p:cNvSpPr>
            <p:nvPr/>
          </p:nvSpPr>
          <p:spPr bwMode="auto">
            <a:xfrm>
              <a:off x="0" y="0"/>
              <a:ext cx="4123615" cy="412621"/>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4116" name="矩形 43"/>
            <p:cNvSpPr>
              <a:spLocks noChangeArrowheads="1"/>
            </p:cNvSpPr>
            <p:nvPr/>
          </p:nvSpPr>
          <p:spPr bwMode="auto">
            <a:xfrm>
              <a:off x="908228" y="70265"/>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grpSp>
        <p:nvGrpSpPr>
          <p:cNvPr id="5132" name="组合 44"/>
          <p:cNvGrpSpPr>
            <a:grpSpLocks/>
          </p:cNvGrpSpPr>
          <p:nvPr/>
        </p:nvGrpSpPr>
        <p:grpSpPr bwMode="auto">
          <a:xfrm>
            <a:off x="2217738" y="2947988"/>
            <a:ext cx="5594350" cy="560387"/>
            <a:chOff x="0" y="0"/>
            <a:chExt cx="4123615" cy="412621"/>
          </a:xfrm>
        </p:grpSpPr>
        <p:sp>
          <p:nvSpPr>
            <p:cNvPr id="4113" name="圆角矩形 45"/>
            <p:cNvSpPr>
              <a:spLocks noChangeArrowheads="1"/>
            </p:cNvSpPr>
            <p:nvPr/>
          </p:nvSpPr>
          <p:spPr bwMode="auto">
            <a:xfrm>
              <a:off x="0" y="0"/>
              <a:ext cx="4123615" cy="412621"/>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4114" name="矩形 46"/>
            <p:cNvSpPr>
              <a:spLocks noChangeArrowheads="1"/>
            </p:cNvSpPr>
            <p:nvPr/>
          </p:nvSpPr>
          <p:spPr bwMode="auto">
            <a:xfrm>
              <a:off x="915211" y="70267"/>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grpSp>
        <p:nvGrpSpPr>
          <p:cNvPr id="5135" name="组合 47"/>
          <p:cNvGrpSpPr>
            <a:grpSpLocks/>
          </p:cNvGrpSpPr>
          <p:nvPr/>
        </p:nvGrpSpPr>
        <p:grpSpPr bwMode="auto">
          <a:xfrm>
            <a:off x="1547813" y="1219200"/>
            <a:ext cx="6264275" cy="560388"/>
            <a:chOff x="0" y="0"/>
            <a:chExt cx="6264695" cy="559866"/>
          </a:xfrm>
        </p:grpSpPr>
        <p:grpSp>
          <p:nvGrpSpPr>
            <p:cNvPr id="4109" name="组合 49"/>
            <p:cNvGrpSpPr>
              <a:grpSpLocks/>
            </p:cNvGrpSpPr>
            <p:nvPr/>
          </p:nvGrpSpPr>
          <p:grpSpPr bwMode="auto">
            <a:xfrm>
              <a:off x="669589" y="0"/>
              <a:ext cx="5595106" cy="559866"/>
              <a:chOff x="0" y="0"/>
              <a:chExt cx="4123615" cy="412624"/>
            </a:xfrm>
          </p:grpSpPr>
          <p:sp>
            <p:nvSpPr>
              <p:cNvPr id="4111" name="圆角矩形 51"/>
              <p:cNvSpPr>
                <a:spLocks noChangeArrowheads="1"/>
              </p:cNvSpPr>
              <p:nvPr/>
            </p:nvSpPr>
            <p:spPr bwMode="auto">
              <a:xfrm>
                <a:off x="0" y="0"/>
                <a:ext cx="4123615"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4112" name="矩形 52"/>
              <p:cNvSpPr>
                <a:spLocks noChangeArrowheads="1"/>
              </p:cNvSpPr>
              <p:nvPr/>
            </p:nvSpPr>
            <p:spPr bwMode="auto">
              <a:xfrm>
                <a:off x="908228" y="69298"/>
                <a:ext cx="1837343" cy="294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sp>
          <p:nvSpPr>
            <p:cNvPr id="4110" name="圆角矩形 10"/>
            <p:cNvSpPr>
              <a:spLocks noChangeArrowheads="1"/>
            </p:cNvSpPr>
            <p:nvPr/>
          </p:nvSpPr>
          <p:spPr bwMode="auto">
            <a:xfrm>
              <a:off x="0" y="0"/>
              <a:ext cx="1031891" cy="559866"/>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微软雅黑" pitchFamily="34" charset="-122"/>
                  <a:ea typeface="微软雅黑" pitchFamily="34" charset="-122"/>
                  <a:sym typeface="微软雅黑" pitchFamily="34" charset="-122"/>
                </a:rPr>
                <a:t>1.</a:t>
              </a:r>
              <a:endParaRPr lang="zh-CN" altLang="en-US" sz="2000" b="1">
                <a:solidFill>
                  <a:srgbClr val="FFFFFF"/>
                </a:solidFill>
                <a:latin typeface="微软雅黑" pitchFamily="34" charset="-122"/>
                <a:ea typeface="微软雅黑" pitchFamily="34" charset="-122"/>
                <a:sym typeface="微软雅黑" pitchFamily="34" charset="-122"/>
              </a:endParaRPr>
            </a:p>
          </p:txBody>
        </p:sp>
      </p:grpSp>
      <p:sp>
        <p:nvSpPr>
          <p:cNvPr id="5140" name="圆角矩形 10"/>
          <p:cNvSpPr>
            <a:spLocks noChangeArrowheads="1"/>
          </p:cNvSpPr>
          <p:nvPr/>
        </p:nvSpPr>
        <p:spPr bwMode="auto">
          <a:xfrm>
            <a:off x="1547813" y="210343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微软雅黑" pitchFamily="34" charset="-122"/>
                <a:ea typeface="微软雅黑" pitchFamily="34" charset="-122"/>
                <a:sym typeface="微软雅黑" pitchFamily="34" charset="-122"/>
              </a:rPr>
              <a:t>2.</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5141" name="圆角矩形 10"/>
          <p:cNvSpPr>
            <a:spLocks noChangeArrowheads="1"/>
          </p:cNvSpPr>
          <p:nvPr/>
        </p:nvSpPr>
        <p:spPr bwMode="auto">
          <a:xfrm>
            <a:off x="1547813" y="381158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微软雅黑" pitchFamily="34" charset="-122"/>
                <a:ea typeface="微软雅黑" pitchFamily="34" charset="-122"/>
                <a:sym typeface="微软雅黑" pitchFamily="34" charset="-122"/>
              </a:rPr>
              <a:t>4.</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5142" name="圆角矩形 10"/>
          <p:cNvSpPr>
            <a:spLocks noChangeArrowheads="1"/>
          </p:cNvSpPr>
          <p:nvPr/>
        </p:nvSpPr>
        <p:spPr bwMode="auto">
          <a:xfrm>
            <a:off x="1547813" y="294798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微软雅黑" pitchFamily="34" charset="-122"/>
                <a:ea typeface="微软雅黑" pitchFamily="34" charset="-122"/>
                <a:sym typeface="微软雅黑" pitchFamily="34" charset="-122"/>
              </a:rPr>
              <a:t>3.</a:t>
            </a:r>
            <a:endParaRPr lang="zh-CN" altLang="en-US" sz="2000" b="1">
              <a:solidFill>
                <a:srgbClr val="FFFFFF"/>
              </a:solidFill>
              <a:latin typeface="微软雅黑" pitchFamily="34" charset="-122"/>
              <a:ea typeface="微软雅黑" pitchFamily="34" charset="-122"/>
              <a:sym typeface="微软雅黑" pitchFamily="34" charset="-122"/>
            </a:endParaRPr>
          </a:p>
        </p:txBody>
      </p:sp>
    </p:spTree>
  </p:cSld>
  <p:clrMapOvr>
    <a:masterClrMapping/>
  </p:clrMapOvr>
  <p:transition advClick="0" advTm="1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500" fill="hold"/>
                                        <p:tgtEl>
                                          <p:spTgt spid="5123"/>
                                        </p:tgtEl>
                                        <p:attrNameLst>
                                          <p:attrName>ppt_x</p:attrName>
                                        </p:attrNameLst>
                                      </p:cBhvr>
                                      <p:tavLst>
                                        <p:tav tm="0">
                                          <p:val>
                                            <p:strVal val="0-#ppt_w/2"/>
                                          </p:val>
                                        </p:tav>
                                        <p:tav tm="100000">
                                          <p:val>
                                            <p:strVal val="#ppt_x"/>
                                          </p:val>
                                        </p:tav>
                                      </p:tavLst>
                                    </p:anim>
                                    <p:anim calcmode="lin" valueType="num">
                                      <p:cBhvr>
                                        <p:cTn id="8" dur="500" fill="hold"/>
                                        <p:tgtEl>
                                          <p:spTgt spid="512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63" presetClass="path" presetSubtype="0" accel="50000" decel="50000" fill="hold" grpId="0" nodeType="afterEffect">
                                  <p:stCondLst>
                                    <p:cond delay="0"/>
                                  </p:stCondLst>
                                  <p:childTnLst>
                                    <p:animMotion origin="layout" path="M -4.44444E-6 -9.57677E-7 L 0.62865 -9.57677E-7 " pathEditMode="relative" rAng="0" ptsTypes="AA">
                                      <p:cBhvr>
                                        <p:cTn id="11" dur="1000" fill="hold"/>
                                        <p:tgtEl>
                                          <p:spTgt spid="5140"/>
                                        </p:tgtEl>
                                        <p:attrNameLst>
                                          <p:attrName>ppt_x,ppt_y</p:attrName>
                                        </p:attrNameLst>
                                      </p:cBhvr>
                                      <p:rCtr x="3142400" y="0"/>
                                    </p:animMotion>
                                  </p:childTnLst>
                                </p:cTn>
                              </p:par>
                              <p:par>
                                <p:cTn id="12" presetID="63" presetClass="path" presetSubtype="0" accel="50000" decel="50000" fill="hold" grpId="0" nodeType="withEffect">
                                  <p:stCondLst>
                                    <p:cond delay="0"/>
                                  </p:stCondLst>
                                  <p:childTnLst>
                                    <p:animMotion origin="layout" path="M -4.44444E-6 -1.384E-6 L 0.62865 -1.384E-6 " pathEditMode="relative" rAng="0" ptsTypes="AA">
                                      <p:cBhvr>
                                        <p:cTn id="13" dur="1000" fill="hold"/>
                                        <p:tgtEl>
                                          <p:spTgt spid="5142"/>
                                        </p:tgtEl>
                                        <p:attrNameLst>
                                          <p:attrName>ppt_x,ppt_y</p:attrName>
                                        </p:attrNameLst>
                                      </p:cBhvr>
                                      <p:rCtr x="3142400" y="0"/>
                                    </p:animMotion>
                                  </p:childTnLst>
                                </p:cTn>
                              </p:par>
                              <p:par>
                                <p:cTn id="14" presetID="63" presetClass="path" presetSubtype="0" accel="50000" decel="50000" fill="hold" grpId="0" nodeType="withEffect">
                                  <p:stCondLst>
                                    <p:cond delay="0"/>
                                  </p:stCondLst>
                                  <p:childTnLst>
                                    <p:animMotion origin="layout" path="M -4.44444E-6 1.77325E-6 L 0.62865 1.77325E-6 " pathEditMode="relative" rAng="0" ptsTypes="AA">
                                      <p:cBhvr>
                                        <p:cTn id="15" dur="1000" fill="hold"/>
                                        <p:tgtEl>
                                          <p:spTgt spid="5141"/>
                                        </p:tgtEl>
                                        <p:attrNameLst>
                                          <p:attrName>ppt_x,ppt_y</p:attrName>
                                        </p:attrNameLst>
                                      </p:cBhvr>
                                      <p:rCtr x="3142400" y="0"/>
                                    </p:animMotion>
                                  </p:childTnLst>
                                </p:cTn>
                              </p:par>
                            </p:childTnLst>
                          </p:cTn>
                        </p:par>
                        <p:par>
                          <p:cTn id="16" fill="hold" nodeType="afterGroup">
                            <p:stCondLst>
                              <p:cond delay="1500"/>
                            </p:stCondLst>
                            <p:childTnLst>
                              <p:par>
                                <p:cTn id="17" presetID="2" presetClass="exit" presetSubtype="2" fill="hold" grpId="1" nodeType="afterEffect">
                                  <p:stCondLst>
                                    <p:cond delay="0"/>
                                  </p:stCondLst>
                                  <p:childTnLst>
                                    <p:anim calcmode="lin" valueType="num">
                                      <p:cBhvr>
                                        <p:cTn id="18" dur="500"/>
                                        <p:tgtEl>
                                          <p:spTgt spid="5140"/>
                                        </p:tgtEl>
                                        <p:attrNameLst>
                                          <p:attrName>ppt_x</p:attrName>
                                        </p:attrNameLst>
                                      </p:cBhvr>
                                      <p:tavLst>
                                        <p:tav tm="0">
                                          <p:val>
                                            <p:strVal val="ppt_x"/>
                                          </p:val>
                                        </p:tav>
                                        <p:tav tm="100000">
                                          <p:val>
                                            <p:strVal val="1+ppt_w/2"/>
                                          </p:val>
                                        </p:tav>
                                      </p:tavLst>
                                    </p:anim>
                                    <p:anim calcmode="lin" valueType="num">
                                      <p:cBhvr>
                                        <p:cTn id="19" dur="500"/>
                                        <p:tgtEl>
                                          <p:spTgt spid="5140"/>
                                        </p:tgtEl>
                                        <p:attrNameLst>
                                          <p:attrName>ppt_y</p:attrName>
                                        </p:attrNameLst>
                                      </p:cBhvr>
                                      <p:tavLst>
                                        <p:tav tm="0">
                                          <p:val>
                                            <p:strVal val="ppt_y"/>
                                          </p:val>
                                        </p:tav>
                                        <p:tav tm="100000">
                                          <p:val>
                                            <p:strVal val="ppt_y"/>
                                          </p:val>
                                        </p:tav>
                                      </p:tavLst>
                                    </p:anim>
                                    <p:set>
                                      <p:cBhvr>
                                        <p:cTn id="20" dur="1" fill="hold">
                                          <p:stCondLst>
                                            <p:cond delay="499"/>
                                          </p:stCondLst>
                                        </p:cTn>
                                        <p:tgtEl>
                                          <p:spTgt spid="5140"/>
                                        </p:tgtEl>
                                        <p:attrNameLst>
                                          <p:attrName>style.visibility</p:attrName>
                                        </p:attrNameLst>
                                      </p:cBhvr>
                                      <p:to>
                                        <p:strVal val="hidden"/>
                                      </p:to>
                                    </p:set>
                                  </p:childTnLst>
                                </p:cTn>
                              </p:par>
                              <p:par>
                                <p:cTn id="21" presetID="2" presetClass="exit" presetSubtype="2" fill="hold" nodeType="withEffect">
                                  <p:stCondLst>
                                    <p:cond delay="0"/>
                                  </p:stCondLst>
                                  <p:childTnLst>
                                    <p:anim calcmode="lin" valueType="num">
                                      <p:cBhvr>
                                        <p:cTn id="22" dur="500"/>
                                        <p:tgtEl>
                                          <p:spTgt spid="5126"/>
                                        </p:tgtEl>
                                        <p:attrNameLst>
                                          <p:attrName>ppt_x</p:attrName>
                                        </p:attrNameLst>
                                      </p:cBhvr>
                                      <p:tavLst>
                                        <p:tav tm="0">
                                          <p:val>
                                            <p:strVal val="ppt_x"/>
                                          </p:val>
                                        </p:tav>
                                        <p:tav tm="100000">
                                          <p:val>
                                            <p:strVal val="1+ppt_w/2"/>
                                          </p:val>
                                        </p:tav>
                                      </p:tavLst>
                                    </p:anim>
                                    <p:anim calcmode="lin" valueType="num">
                                      <p:cBhvr>
                                        <p:cTn id="23" dur="500"/>
                                        <p:tgtEl>
                                          <p:spTgt spid="5126"/>
                                        </p:tgtEl>
                                        <p:attrNameLst>
                                          <p:attrName>ppt_y</p:attrName>
                                        </p:attrNameLst>
                                      </p:cBhvr>
                                      <p:tavLst>
                                        <p:tav tm="0">
                                          <p:val>
                                            <p:strVal val="ppt_y"/>
                                          </p:val>
                                        </p:tav>
                                        <p:tav tm="100000">
                                          <p:val>
                                            <p:strVal val="ppt_y"/>
                                          </p:val>
                                        </p:tav>
                                      </p:tavLst>
                                    </p:anim>
                                    <p:set>
                                      <p:cBhvr>
                                        <p:cTn id="24" dur="1" fill="hold">
                                          <p:stCondLst>
                                            <p:cond delay="499"/>
                                          </p:stCondLst>
                                        </p:cTn>
                                        <p:tgtEl>
                                          <p:spTgt spid="5126"/>
                                        </p:tgtEl>
                                        <p:attrNameLst>
                                          <p:attrName>style.visibility</p:attrName>
                                        </p:attrNameLst>
                                      </p:cBhvr>
                                      <p:to>
                                        <p:strVal val="hidden"/>
                                      </p:to>
                                    </p:set>
                                  </p:childTnLst>
                                </p:cTn>
                              </p:par>
                              <p:par>
                                <p:cTn id="25" presetID="2" presetClass="exit" presetSubtype="2" fill="hold" grpId="1" nodeType="withEffect">
                                  <p:stCondLst>
                                    <p:cond delay="0"/>
                                  </p:stCondLst>
                                  <p:childTnLst>
                                    <p:anim calcmode="lin" valueType="num">
                                      <p:cBhvr>
                                        <p:cTn id="26" dur="500"/>
                                        <p:tgtEl>
                                          <p:spTgt spid="5142"/>
                                        </p:tgtEl>
                                        <p:attrNameLst>
                                          <p:attrName>ppt_x</p:attrName>
                                        </p:attrNameLst>
                                      </p:cBhvr>
                                      <p:tavLst>
                                        <p:tav tm="0">
                                          <p:val>
                                            <p:strVal val="ppt_x"/>
                                          </p:val>
                                        </p:tav>
                                        <p:tav tm="100000">
                                          <p:val>
                                            <p:strVal val="1+ppt_w/2"/>
                                          </p:val>
                                        </p:tav>
                                      </p:tavLst>
                                    </p:anim>
                                    <p:anim calcmode="lin" valueType="num">
                                      <p:cBhvr>
                                        <p:cTn id="27" dur="500"/>
                                        <p:tgtEl>
                                          <p:spTgt spid="5142"/>
                                        </p:tgtEl>
                                        <p:attrNameLst>
                                          <p:attrName>ppt_y</p:attrName>
                                        </p:attrNameLst>
                                      </p:cBhvr>
                                      <p:tavLst>
                                        <p:tav tm="0">
                                          <p:val>
                                            <p:strVal val="ppt_y"/>
                                          </p:val>
                                        </p:tav>
                                        <p:tav tm="100000">
                                          <p:val>
                                            <p:strVal val="ppt_y"/>
                                          </p:val>
                                        </p:tav>
                                      </p:tavLst>
                                    </p:anim>
                                    <p:set>
                                      <p:cBhvr>
                                        <p:cTn id="28" dur="1" fill="hold">
                                          <p:stCondLst>
                                            <p:cond delay="499"/>
                                          </p:stCondLst>
                                        </p:cTn>
                                        <p:tgtEl>
                                          <p:spTgt spid="5142"/>
                                        </p:tgtEl>
                                        <p:attrNameLst>
                                          <p:attrName>style.visibility</p:attrName>
                                        </p:attrNameLst>
                                      </p:cBhvr>
                                      <p:to>
                                        <p:strVal val="hidden"/>
                                      </p:to>
                                    </p:set>
                                  </p:childTnLst>
                                </p:cTn>
                              </p:par>
                              <p:par>
                                <p:cTn id="29" presetID="2" presetClass="exit" presetSubtype="2" fill="hold" nodeType="withEffect">
                                  <p:stCondLst>
                                    <p:cond delay="0"/>
                                  </p:stCondLst>
                                  <p:childTnLst>
                                    <p:anim calcmode="lin" valueType="num">
                                      <p:cBhvr>
                                        <p:cTn id="30" dur="500"/>
                                        <p:tgtEl>
                                          <p:spTgt spid="5132"/>
                                        </p:tgtEl>
                                        <p:attrNameLst>
                                          <p:attrName>ppt_x</p:attrName>
                                        </p:attrNameLst>
                                      </p:cBhvr>
                                      <p:tavLst>
                                        <p:tav tm="0">
                                          <p:val>
                                            <p:strVal val="ppt_x"/>
                                          </p:val>
                                        </p:tav>
                                        <p:tav tm="100000">
                                          <p:val>
                                            <p:strVal val="1+ppt_w/2"/>
                                          </p:val>
                                        </p:tav>
                                      </p:tavLst>
                                    </p:anim>
                                    <p:anim calcmode="lin" valueType="num">
                                      <p:cBhvr>
                                        <p:cTn id="31" dur="500"/>
                                        <p:tgtEl>
                                          <p:spTgt spid="5132"/>
                                        </p:tgtEl>
                                        <p:attrNameLst>
                                          <p:attrName>ppt_y</p:attrName>
                                        </p:attrNameLst>
                                      </p:cBhvr>
                                      <p:tavLst>
                                        <p:tav tm="0">
                                          <p:val>
                                            <p:strVal val="ppt_y"/>
                                          </p:val>
                                        </p:tav>
                                        <p:tav tm="100000">
                                          <p:val>
                                            <p:strVal val="ppt_y"/>
                                          </p:val>
                                        </p:tav>
                                      </p:tavLst>
                                    </p:anim>
                                    <p:set>
                                      <p:cBhvr>
                                        <p:cTn id="32" dur="1" fill="hold">
                                          <p:stCondLst>
                                            <p:cond delay="499"/>
                                          </p:stCondLst>
                                        </p:cTn>
                                        <p:tgtEl>
                                          <p:spTgt spid="5132"/>
                                        </p:tgtEl>
                                        <p:attrNameLst>
                                          <p:attrName>style.visibility</p:attrName>
                                        </p:attrNameLst>
                                      </p:cBhvr>
                                      <p:to>
                                        <p:strVal val="hidden"/>
                                      </p:to>
                                    </p:set>
                                  </p:childTnLst>
                                </p:cTn>
                              </p:par>
                              <p:par>
                                <p:cTn id="33" presetID="2" presetClass="exit" presetSubtype="2" fill="hold" grpId="1" nodeType="withEffect">
                                  <p:stCondLst>
                                    <p:cond delay="0"/>
                                  </p:stCondLst>
                                  <p:childTnLst>
                                    <p:anim calcmode="lin" valueType="num">
                                      <p:cBhvr>
                                        <p:cTn id="34" dur="500"/>
                                        <p:tgtEl>
                                          <p:spTgt spid="5141"/>
                                        </p:tgtEl>
                                        <p:attrNameLst>
                                          <p:attrName>ppt_x</p:attrName>
                                        </p:attrNameLst>
                                      </p:cBhvr>
                                      <p:tavLst>
                                        <p:tav tm="0">
                                          <p:val>
                                            <p:strVal val="ppt_x"/>
                                          </p:val>
                                        </p:tav>
                                        <p:tav tm="100000">
                                          <p:val>
                                            <p:strVal val="1+ppt_w/2"/>
                                          </p:val>
                                        </p:tav>
                                      </p:tavLst>
                                    </p:anim>
                                    <p:anim calcmode="lin" valueType="num">
                                      <p:cBhvr>
                                        <p:cTn id="35" dur="500"/>
                                        <p:tgtEl>
                                          <p:spTgt spid="5141"/>
                                        </p:tgtEl>
                                        <p:attrNameLst>
                                          <p:attrName>ppt_y</p:attrName>
                                        </p:attrNameLst>
                                      </p:cBhvr>
                                      <p:tavLst>
                                        <p:tav tm="0">
                                          <p:val>
                                            <p:strVal val="ppt_y"/>
                                          </p:val>
                                        </p:tav>
                                        <p:tav tm="100000">
                                          <p:val>
                                            <p:strVal val="ppt_y"/>
                                          </p:val>
                                        </p:tav>
                                      </p:tavLst>
                                    </p:anim>
                                    <p:set>
                                      <p:cBhvr>
                                        <p:cTn id="36" dur="1" fill="hold">
                                          <p:stCondLst>
                                            <p:cond delay="499"/>
                                          </p:stCondLst>
                                        </p:cTn>
                                        <p:tgtEl>
                                          <p:spTgt spid="5141"/>
                                        </p:tgtEl>
                                        <p:attrNameLst>
                                          <p:attrName>style.visibility</p:attrName>
                                        </p:attrNameLst>
                                      </p:cBhvr>
                                      <p:to>
                                        <p:strVal val="hidden"/>
                                      </p:to>
                                    </p:set>
                                  </p:childTnLst>
                                </p:cTn>
                              </p:par>
                              <p:par>
                                <p:cTn id="37" presetID="2" presetClass="exit" presetSubtype="2" fill="hold" nodeType="withEffect">
                                  <p:stCondLst>
                                    <p:cond delay="0"/>
                                  </p:stCondLst>
                                  <p:childTnLst>
                                    <p:anim calcmode="lin" valueType="num">
                                      <p:cBhvr>
                                        <p:cTn id="38" dur="500"/>
                                        <p:tgtEl>
                                          <p:spTgt spid="5129"/>
                                        </p:tgtEl>
                                        <p:attrNameLst>
                                          <p:attrName>ppt_x</p:attrName>
                                        </p:attrNameLst>
                                      </p:cBhvr>
                                      <p:tavLst>
                                        <p:tav tm="0">
                                          <p:val>
                                            <p:strVal val="ppt_x"/>
                                          </p:val>
                                        </p:tav>
                                        <p:tav tm="100000">
                                          <p:val>
                                            <p:strVal val="1+ppt_w/2"/>
                                          </p:val>
                                        </p:tav>
                                      </p:tavLst>
                                    </p:anim>
                                    <p:anim calcmode="lin" valueType="num">
                                      <p:cBhvr>
                                        <p:cTn id="39" dur="500"/>
                                        <p:tgtEl>
                                          <p:spTgt spid="5129"/>
                                        </p:tgtEl>
                                        <p:attrNameLst>
                                          <p:attrName>ppt_y</p:attrName>
                                        </p:attrNameLst>
                                      </p:cBhvr>
                                      <p:tavLst>
                                        <p:tav tm="0">
                                          <p:val>
                                            <p:strVal val="ppt_y"/>
                                          </p:val>
                                        </p:tav>
                                        <p:tav tm="100000">
                                          <p:val>
                                            <p:strVal val="ppt_y"/>
                                          </p:val>
                                        </p:tav>
                                      </p:tavLst>
                                    </p:anim>
                                    <p:set>
                                      <p:cBhvr>
                                        <p:cTn id="40" dur="1" fill="hold">
                                          <p:stCondLst>
                                            <p:cond delay="499"/>
                                          </p:stCondLst>
                                        </p:cTn>
                                        <p:tgtEl>
                                          <p:spTgt spid="5129"/>
                                        </p:tgtEl>
                                        <p:attrNameLst>
                                          <p:attrName>style.visibility</p:attrName>
                                        </p:attrNameLst>
                                      </p:cBhvr>
                                      <p:to>
                                        <p:strVal val="hidden"/>
                                      </p:to>
                                    </p:set>
                                  </p:childTnLst>
                                </p:cTn>
                              </p:par>
                            </p:childTnLst>
                          </p:cTn>
                        </p:par>
                        <p:par>
                          <p:cTn id="41" fill="hold" nodeType="afterGroup">
                            <p:stCondLst>
                              <p:cond delay="2000"/>
                            </p:stCondLst>
                            <p:childTnLst>
                              <p:par>
                                <p:cTn id="42" presetID="42" presetClass="path" presetSubtype="0" accel="50000" decel="50000" fill="hold" nodeType="afterEffect">
                                  <p:stCondLst>
                                    <p:cond delay="0"/>
                                  </p:stCondLst>
                                  <p:childTnLst>
                                    <p:animMotion origin="layout" path="M 4.44444E-6 -1.98473E-6 L 4.44444E-6 0.19824 " pathEditMode="relative" rAng="0" ptsTypes="AA">
                                      <p:cBhvr>
                                        <p:cTn id="43" dur="500" fill="hold"/>
                                        <p:tgtEl>
                                          <p:spTgt spid="5135"/>
                                        </p:tgtEl>
                                        <p:attrNameLst>
                                          <p:attrName>ppt_x,ppt_y</p:attrName>
                                        </p:attrNameLst>
                                      </p:cBhvr>
                                      <p:rCtr x="0" y="990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ldLvl="0" autoUpdateAnimBg="0"/>
      <p:bldP spid="5140" grpId="0" bldLvl="0" animBg="1" autoUpdateAnimBg="0"/>
      <p:bldP spid="5140" grpId="1" bldLvl="0" animBg="1" autoUpdateAnimBg="0"/>
      <p:bldP spid="5141" grpId="0" bldLvl="0" animBg="1" autoUpdateAnimBg="0"/>
      <p:bldP spid="5141" grpId="1" bldLvl="0" animBg="1" autoUpdateAnimBg="0"/>
      <p:bldP spid="5142" grpId="0" bldLvl="0" animBg="1" autoUpdateAnimBg="0"/>
      <p:bldP spid="5142" grpId="1" bldLvl="0" animBg="1"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2771"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32772"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32773"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32774" name="组合 5"/>
          <p:cNvGrpSpPr>
            <a:grpSpLocks/>
          </p:cNvGrpSpPr>
          <p:nvPr/>
        </p:nvGrpSpPr>
        <p:grpSpPr bwMode="auto">
          <a:xfrm>
            <a:off x="4211638" y="3259138"/>
            <a:ext cx="4219575" cy="1420812"/>
            <a:chOff x="0" y="0"/>
            <a:chExt cx="4219575" cy="1420813"/>
          </a:xfrm>
        </p:grpSpPr>
        <p:sp>
          <p:nvSpPr>
            <p:cNvPr id="31779" name="AutoShape 5"/>
            <p:cNvSpPr>
              <a:spLocks noChangeArrowheads="1"/>
            </p:cNvSpPr>
            <p:nvPr/>
          </p:nvSpPr>
          <p:spPr bwMode="auto">
            <a:xfrm>
              <a:off x="0" y="619125"/>
              <a:ext cx="4219575" cy="80168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F8F8F8"/>
                </a:gs>
                <a:gs pos="100000">
                  <a:srgbClr val="DDDDDD"/>
                </a:gs>
              </a:gsLst>
              <a:lin ang="2700000" scaled="1"/>
            </a:gradFill>
            <a:ln w="12700" cmpd="sng">
              <a:solidFill>
                <a:srgbClr val="C0C0C0"/>
              </a:solidFill>
              <a:miter lim="800000"/>
              <a:headEnd/>
              <a:tailEnd/>
            </a:ln>
          </p:spPr>
          <p:txBody>
            <a:bodyPr wrap="none" anchor="ctr"/>
            <a:lstStyle/>
            <a:p>
              <a:endParaRPr lang="zh-CN" altLang="en-US"/>
            </a:p>
          </p:txBody>
        </p:sp>
        <p:sp>
          <p:nvSpPr>
            <p:cNvPr id="31780" name="WordArt 6"/>
            <p:cNvSpPr>
              <a:spLocks noChangeArrowheads="1" noChangeShapeType="1" noTextEdit="1"/>
            </p:cNvSpPr>
            <p:nvPr/>
          </p:nvSpPr>
          <p:spPr bwMode="auto">
            <a:xfrm>
              <a:off x="1633537" y="876300"/>
              <a:ext cx="952500" cy="349250"/>
            </a:xfrm>
            <a:prstGeom prst="rect">
              <a:avLst/>
            </a:prstGeom>
          </p:spPr>
          <p:txBody>
            <a:bodyPr wrap="none" fromWordArt="1">
              <a:prstTxWarp prst="textPlain">
                <a:avLst>
                  <a:gd name="adj" fmla="val 50000"/>
                </a:avLst>
              </a:prstTxWarp>
            </a:bodyPr>
            <a:lstStyle/>
            <a:p>
              <a:pPr algn="ctr"/>
              <a:r>
                <a:rPr lang="en-US" altLang="zh-CN" sz="2400" kern="10">
                  <a:ln w="9525">
                    <a:solidFill>
                      <a:srgbClr val="0875F8"/>
                    </a:solidFill>
                    <a:bevel/>
                    <a:headEnd/>
                    <a:tailEnd/>
                  </a:ln>
                  <a:solidFill>
                    <a:srgbClr val="3399FF"/>
                  </a:solidFill>
                  <a:latin typeface="微软雅黑"/>
                  <a:ea typeface="微软雅黑"/>
                </a:rPr>
                <a:t>32%</a:t>
              </a:r>
              <a:endParaRPr lang="zh-CN" altLang="en-US" sz="2400" kern="10">
                <a:ln w="9525">
                  <a:solidFill>
                    <a:srgbClr val="0875F8"/>
                  </a:solidFill>
                  <a:bevel/>
                  <a:headEnd/>
                  <a:tailEnd/>
                </a:ln>
                <a:solidFill>
                  <a:srgbClr val="3399FF"/>
                </a:solidFill>
                <a:latin typeface="微软雅黑"/>
                <a:ea typeface="微软雅黑"/>
              </a:endParaRPr>
            </a:p>
          </p:txBody>
        </p:sp>
        <p:sp>
          <p:nvSpPr>
            <p:cNvPr id="31781" name="AutoShape 7"/>
            <p:cNvSpPr>
              <a:spLocks noChangeArrowheads="1"/>
            </p:cNvSpPr>
            <p:nvPr/>
          </p:nvSpPr>
          <p:spPr bwMode="auto">
            <a:xfrm rot="10800000">
              <a:off x="0" y="0"/>
              <a:ext cx="4219575" cy="6191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rgbClr val="B2B2B2"/>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grpSp>
      <p:grpSp>
        <p:nvGrpSpPr>
          <p:cNvPr id="32778" name="组合 9"/>
          <p:cNvGrpSpPr>
            <a:grpSpLocks/>
          </p:cNvGrpSpPr>
          <p:nvPr/>
        </p:nvGrpSpPr>
        <p:grpSpPr bwMode="auto">
          <a:xfrm>
            <a:off x="4621213" y="2354263"/>
            <a:ext cx="3400425" cy="1139825"/>
            <a:chOff x="0" y="0"/>
            <a:chExt cx="3400425" cy="1139825"/>
          </a:xfrm>
        </p:grpSpPr>
        <p:sp>
          <p:nvSpPr>
            <p:cNvPr id="31776" name="AutoShape 8"/>
            <p:cNvSpPr>
              <a:spLocks noChangeArrowheads="1"/>
            </p:cNvSpPr>
            <p:nvPr/>
          </p:nvSpPr>
          <p:spPr bwMode="auto">
            <a:xfrm>
              <a:off x="0" y="493713"/>
              <a:ext cx="3400425" cy="64611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1885" y="21600"/>
                  </a:lnTo>
                  <a:lnTo>
                    <a:pt x="19715" y="21600"/>
                  </a:lnTo>
                  <a:lnTo>
                    <a:pt x="21600" y="0"/>
                  </a:lnTo>
                  <a:lnTo>
                    <a:pt x="0" y="0"/>
                  </a:lnTo>
                  <a:close/>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1777" name="WordArt 9"/>
            <p:cNvSpPr>
              <a:spLocks noChangeArrowheads="1" noChangeShapeType="1" noTextEdit="1"/>
            </p:cNvSpPr>
            <p:nvPr/>
          </p:nvSpPr>
          <p:spPr bwMode="auto">
            <a:xfrm>
              <a:off x="1270000" y="649288"/>
              <a:ext cx="862012" cy="341312"/>
            </a:xfrm>
            <a:prstGeom prst="rect">
              <a:avLst/>
            </a:prstGeom>
          </p:spPr>
          <p:txBody>
            <a:bodyPr wrap="none" fromWordArt="1">
              <a:prstTxWarp prst="textPlain">
                <a:avLst>
                  <a:gd name="adj" fmla="val 50000"/>
                </a:avLst>
              </a:prstTxWarp>
            </a:bodyPr>
            <a:lstStyle/>
            <a:p>
              <a:pPr algn="ctr"/>
              <a:r>
                <a:rPr lang="en-US" altLang="zh-CN" sz="2400" kern="10">
                  <a:ln w="9525">
                    <a:solidFill>
                      <a:srgbClr val="FFFFFF"/>
                    </a:solidFill>
                    <a:bevel/>
                    <a:headEnd/>
                    <a:tailEnd/>
                  </a:ln>
                  <a:solidFill>
                    <a:srgbClr val="FFFFFF"/>
                  </a:solidFill>
                  <a:latin typeface="微软雅黑"/>
                  <a:ea typeface="微软雅黑"/>
                </a:rPr>
                <a:t>28%</a:t>
              </a:r>
              <a:endParaRPr lang="zh-CN" altLang="en-US" sz="2400" kern="10">
                <a:ln w="9525">
                  <a:solidFill>
                    <a:srgbClr val="FFFFFF"/>
                  </a:solidFill>
                  <a:bevel/>
                  <a:headEnd/>
                  <a:tailEnd/>
                </a:ln>
                <a:solidFill>
                  <a:srgbClr val="FFFFFF"/>
                </a:solidFill>
                <a:latin typeface="微软雅黑"/>
                <a:ea typeface="微软雅黑"/>
              </a:endParaRPr>
            </a:p>
          </p:txBody>
        </p:sp>
        <p:sp>
          <p:nvSpPr>
            <p:cNvPr id="31778" name="AutoShape 10"/>
            <p:cNvSpPr>
              <a:spLocks noChangeArrowheads="1"/>
            </p:cNvSpPr>
            <p:nvPr/>
          </p:nvSpPr>
          <p:spPr bwMode="auto">
            <a:xfrm rot="10800000">
              <a:off x="0" y="0"/>
              <a:ext cx="3400425" cy="4984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rgbClr val="00668B"/>
                </a:gs>
                <a:gs pos="50000">
                  <a:srgbClr val="0092C8"/>
                </a:gs>
                <a:gs pos="100000">
                  <a:srgbClr val="00B0F0"/>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grpSp>
      <p:grpSp>
        <p:nvGrpSpPr>
          <p:cNvPr id="32782" name="组合 13"/>
          <p:cNvGrpSpPr>
            <a:grpSpLocks/>
          </p:cNvGrpSpPr>
          <p:nvPr/>
        </p:nvGrpSpPr>
        <p:grpSpPr bwMode="auto">
          <a:xfrm>
            <a:off x="4943475" y="1635125"/>
            <a:ext cx="2755900" cy="928688"/>
            <a:chOff x="0" y="0"/>
            <a:chExt cx="2755900" cy="928687"/>
          </a:xfrm>
        </p:grpSpPr>
        <p:sp>
          <p:nvSpPr>
            <p:cNvPr id="31773" name="AutoShape 12"/>
            <p:cNvSpPr>
              <a:spLocks noChangeArrowheads="1"/>
            </p:cNvSpPr>
            <p:nvPr/>
          </p:nvSpPr>
          <p:spPr bwMode="auto">
            <a:xfrm>
              <a:off x="0" y="406400"/>
              <a:ext cx="2755900" cy="5222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2700000" scaled="1"/>
            </a:gradFill>
            <a:ln w="12700" cmpd="sng">
              <a:solidFill>
                <a:srgbClr val="C0C0C0"/>
              </a:solidFill>
              <a:miter lim="800000"/>
              <a:headEnd/>
              <a:tailEnd/>
            </a:ln>
          </p:spPr>
          <p:txBody>
            <a:bodyPr wrap="none" anchor="ctr"/>
            <a:lstStyle/>
            <a:p>
              <a:endParaRPr lang="zh-CN" altLang="en-US"/>
            </a:p>
          </p:txBody>
        </p:sp>
        <p:sp>
          <p:nvSpPr>
            <p:cNvPr id="31774" name="WordArt 13"/>
            <p:cNvSpPr>
              <a:spLocks noChangeArrowheads="1" noChangeShapeType="1" noTextEdit="1"/>
            </p:cNvSpPr>
            <p:nvPr/>
          </p:nvSpPr>
          <p:spPr bwMode="auto">
            <a:xfrm>
              <a:off x="1092200" y="534987"/>
              <a:ext cx="571500" cy="228600"/>
            </a:xfrm>
            <a:prstGeom prst="rect">
              <a:avLst/>
            </a:prstGeom>
          </p:spPr>
          <p:txBody>
            <a:bodyPr wrap="none" fromWordArt="1">
              <a:prstTxWarp prst="textPlain">
                <a:avLst>
                  <a:gd name="adj" fmla="val 50000"/>
                </a:avLst>
              </a:prstTxWarp>
            </a:bodyPr>
            <a:lstStyle/>
            <a:p>
              <a:pPr algn="ctr"/>
              <a:r>
                <a:rPr lang="en-US" altLang="zh-CN" sz="2400" kern="10">
                  <a:ln w="9525">
                    <a:solidFill>
                      <a:srgbClr val="0875F8"/>
                    </a:solidFill>
                    <a:bevel/>
                    <a:headEnd/>
                    <a:tailEnd/>
                  </a:ln>
                  <a:solidFill>
                    <a:srgbClr val="3399FF"/>
                  </a:solidFill>
                  <a:latin typeface="微软雅黑"/>
                  <a:ea typeface="微软雅黑"/>
                </a:rPr>
                <a:t>25%</a:t>
              </a:r>
              <a:endParaRPr lang="zh-CN" altLang="en-US" sz="2400" kern="10">
                <a:ln w="9525">
                  <a:solidFill>
                    <a:srgbClr val="0875F8"/>
                  </a:solidFill>
                  <a:bevel/>
                  <a:headEnd/>
                  <a:tailEnd/>
                </a:ln>
                <a:solidFill>
                  <a:srgbClr val="3399FF"/>
                </a:solidFill>
                <a:latin typeface="微软雅黑"/>
                <a:ea typeface="微软雅黑"/>
              </a:endParaRPr>
            </a:p>
          </p:txBody>
        </p:sp>
        <p:sp>
          <p:nvSpPr>
            <p:cNvPr id="31775" name="AutoShape 14"/>
            <p:cNvSpPr>
              <a:spLocks noChangeArrowheads="1"/>
            </p:cNvSpPr>
            <p:nvPr/>
          </p:nvSpPr>
          <p:spPr bwMode="auto">
            <a:xfrm rot="10800000">
              <a:off x="0" y="0"/>
              <a:ext cx="2755900" cy="403225"/>
            </a:xfrm>
            <a:custGeom>
              <a:avLst/>
              <a:gdLst>
                <a:gd name="T0" fmla="*/ 2147483647 w 21600"/>
                <a:gd name="T1" fmla="*/ 1311594618 h 21600"/>
                <a:gd name="T2" fmla="*/ 2147483647 w 21600"/>
                <a:gd name="T3" fmla="*/ 2147483647 h 21600"/>
                <a:gd name="T4" fmla="*/ 2147483647 w 21600"/>
                <a:gd name="T5" fmla="*/ 1311594618 h 21600"/>
                <a:gd name="T6" fmla="*/ 2147483647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rgbClr val="B2B2B2"/>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grpSp>
      <p:grpSp>
        <p:nvGrpSpPr>
          <p:cNvPr id="32786" name="Group 15"/>
          <p:cNvGrpSpPr>
            <a:grpSpLocks/>
          </p:cNvGrpSpPr>
          <p:nvPr/>
        </p:nvGrpSpPr>
        <p:grpSpPr bwMode="auto">
          <a:xfrm>
            <a:off x="7812088" y="3059113"/>
            <a:ext cx="809625" cy="2320925"/>
            <a:chOff x="0" y="0"/>
            <a:chExt cx="510" cy="1462"/>
          </a:xfrm>
        </p:grpSpPr>
        <p:sp>
          <p:nvSpPr>
            <p:cNvPr id="31770" name="AutoShape 16"/>
            <p:cNvSpPr>
              <a:spLocks noChangeArrowheads="1"/>
            </p:cNvSpPr>
            <p:nvPr/>
          </p:nvSpPr>
          <p:spPr bwMode="auto">
            <a:xfrm flipH="1" flipV="1">
              <a:off x="126" y="1199"/>
              <a:ext cx="105" cy="263"/>
            </a:xfrm>
            <a:prstGeom prst="triangle">
              <a:avLst>
                <a:gd name="adj" fmla="val 0"/>
              </a:avLst>
            </a:prstGeom>
            <a:gradFill rotWithShape="1">
              <a:gsLst>
                <a:gs pos="0">
                  <a:srgbClr val="FFFFFF"/>
                </a:gs>
                <a:gs pos="100000">
                  <a:srgbClr val="B2B2B2"/>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000000"/>
                </a:solidFill>
                <a:latin typeface="Calibri" pitchFamily="34" charset="0"/>
                <a:ea typeface="华文细黑" pitchFamily="2" charset="-122"/>
                <a:sym typeface="Calibri" pitchFamily="34" charset="0"/>
              </a:endParaRPr>
            </a:p>
          </p:txBody>
        </p:sp>
        <p:sp>
          <p:nvSpPr>
            <p:cNvPr id="31771" name="AutoShape 17"/>
            <p:cNvSpPr>
              <a:spLocks noChangeArrowheads="1"/>
            </p:cNvSpPr>
            <p:nvPr/>
          </p:nvSpPr>
          <p:spPr bwMode="auto">
            <a:xfrm flipH="1" flipV="1">
              <a:off x="310" y="1156"/>
              <a:ext cx="77" cy="263"/>
            </a:xfrm>
            <a:prstGeom prst="triangle">
              <a:avLst>
                <a:gd name="adj" fmla="val 100000"/>
              </a:avLst>
            </a:prstGeom>
            <a:gradFill rotWithShape="1">
              <a:gsLst>
                <a:gs pos="0">
                  <a:srgbClr val="FFFFFF"/>
                </a:gs>
                <a:gs pos="100000">
                  <a:srgbClr val="B2B2B2"/>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000000"/>
                </a:solidFill>
                <a:latin typeface="Calibri" pitchFamily="34" charset="0"/>
                <a:ea typeface="华文细黑" pitchFamily="2" charset="-122"/>
                <a:sym typeface="Calibri" pitchFamily="34" charset="0"/>
              </a:endParaRPr>
            </a:p>
          </p:txBody>
        </p:sp>
        <p:pic>
          <p:nvPicPr>
            <p:cNvPr id="31772" name="Picture 18" descr="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10" cy="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grpSp>
        <p:nvGrpSpPr>
          <p:cNvPr id="32790" name="组合 21"/>
          <p:cNvGrpSpPr>
            <a:grpSpLocks/>
          </p:cNvGrpSpPr>
          <p:nvPr/>
        </p:nvGrpSpPr>
        <p:grpSpPr bwMode="auto">
          <a:xfrm>
            <a:off x="5272088" y="1065213"/>
            <a:ext cx="2098675" cy="698500"/>
            <a:chOff x="0" y="0"/>
            <a:chExt cx="2098675" cy="698500"/>
          </a:xfrm>
        </p:grpSpPr>
        <p:sp>
          <p:nvSpPr>
            <p:cNvPr id="31767" name="AutoShape 20"/>
            <p:cNvSpPr>
              <a:spLocks noChangeArrowheads="1"/>
            </p:cNvSpPr>
            <p:nvPr/>
          </p:nvSpPr>
          <p:spPr bwMode="auto">
            <a:xfrm>
              <a:off x="0" y="303213"/>
              <a:ext cx="2098675" cy="395287"/>
            </a:xfrm>
            <a:custGeom>
              <a:avLst/>
              <a:gdLst>
                <a:gd name="T0" fmla="*/ 2147483647 w 21600"/>
                <a:gd name="T1" fmla="*/ 1211322955 h 21600"/>
                <a:gd name="T2" fmla="*/ 2147483647 w 21600"/>
                <a:gd name="T3" fmla="*/ 2147483647 h 21600"/>
                <a:gd name="T4" fmla="*/ 2147483647 w 21600"/>
                <a:gd name="T5" fmla="*/ 1211322955 h 21600"/>
                <a:gd name="T6" fmla="*/ 2147483647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2700000" scaled="1"/>
            </a:gradFill>
            <a:ln w="12700" cmpd="sng">
              <a:solidFill>
                <a:srgbClr val="C0C0C0"/>
              </a:solidFill>
              <a:miter lim="800000"/>
              <a:headEnd/>
              <a:tailEnd/>
            </a:ln>
          </p:spPr>
          <p:txBody>
            <a:bodyPr wrap="none" anchor="ctr"/>
            <a:lstStyle/>
            <a:p>
              <a:endParaRPr lang="zh-CN" altLang="en-US"/>
            </a:p>
          </p:txBody>
        </p:sp>
        <p:sp>
          <p:nvSpPr>
            <p:cNvPr id="31768" name="WordArt 21"/>
            <p:cNvSpPr>
              <a:spLocks noChangeArrowheads="1" noChangeShapeType="1" noTextEdit="1"/>
            </p:cNvSpPr>
            <p:nvPr/>
          </p:nvSpPr>
          <p:spPr bwMode="auto">
            <a:xfrm>
              <a:off x="815975" y="400050"/>
              <a:ext cx="466725" cy="174625"/>
            </a:xfrm>
            <a:prstGeom prst="rect">
              <a:avLst/>
            </a:prstGeom>
          </p:spPr>
          <p:txBody>
            <a:bodyPr wrap="none" fromWordArt="1">
              <a:prstTxWarp prst="textPlain">
                <a:avLst>
                  <a:gd name="adj" fmla="val 50000"/>
                </a:avLst>
              </a:prstTxWarp>
            </a:bodyPr>
            <a:lstStyle/>
            <a:p>
              <a:pPr algn="ctr"/>
              <a:r>
                <a:rPr lang="en-US" altLang="zh-CN" sz="2400" kern="10">
                  <a:ln w="9525">
                    <a:solidFill>
                      <a:srgbClr val="0875F8"/>
                    </a:solidFill>
                    <a:bevel/>
                    <a:headEnd/>
                    <a:tailEnd/>
                  </a:ln>
                  <a:solidFill>
                    <a:srgbClr val="3399FF"/>
                  </a:solidFill>
                  <a:latin typeface="微软雅黑"/>
                  <a:ea typeface="微软雅黑"/>
                </a:rPr>
                <a:t>10%</a:t>
              </a:r>
              <a:endParaRPr lang="zh-CN" altLang="en-US" sz="2400" kern="10">
                <a:ln w="9525">
                  <a:solidFill>
                    <a:srgbClr val="0875F8"/>
                  </a:solidFill>
                  <a:bevel/>
                  <a:headEnd/>
                  <a:tailEnd/>
                </a:ln>
                <a:solidFill>
                  <a:srgbClr val="3399FF"/>
                </a:solidFill>
                <a:latin typeface="微软雅黑"/>
                <a:ea typeface="微软雅黑"/>
              </a:endParaRPr>
            </a:p>
          </p:txBody>
        </p:sp>
        <p:sp>
          <p:nvSpPr>
            <p:cNvPr id="31769" name="AutoShape 22"/>
            <p:cNvSpPr>
              <a:spLocks noChangeArrowheads="1"/>
            </p:cNvSpPr>
            <p:nvPr/>
          </p:nvSpPr>
          <p:spPr bwMode="auto">
            <a:xfrm rot="10800000">
              <a:off x="0" y="0"/>
              <a:ext cx="2098675" cy="306388"/>
            </a:xfrm>
            <a:custGeom>
              <a:avLst/>
              <a:gdLst>
                <a:gd name="T0" fmla="*/ 2147483647 w 21600"/>
                <a:gd name="T1" fmla="*/ 437215676 h 21600"/>
                <a:gd name="T2" fmla="*/ 2147483647 w 21600"/>
                <a:gd name="T3" fmla="*/ 874431352 h 21600"/>
                <a:gd name="T4" fmla="*/ 2147483647 w 21600"/>
                <a:gd name="T5" fmla="*/ 437215676 h 21600"/>
                <a:gd name="T6" fmla="*/ 2147483647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rgbClr val="B2B2B2"/>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rot="10800000" wrap="none" anchor="ctr"/>
            <a:lstStyle/>
            <a:p>
              <a:endParaRPr lang="zh-CN" altLang="en-US"/>
            </a:p>
          </p:txBody>
        </p:sp>
      </p:grpSp>
      <p:grpSp>
        <p:nvGrpSpPr>
          <p:cNvPr id="32794" name="组合 25"/>
          <p:cNvGrpSpPr>
            <a:grpSpLocks/>
          </p:cNvGrpSpPr>
          <p:nvPr/>
        </p:nvGrpSpPr>
        <p:grpSpPr bwMode="auto">
          <a:xfrm>
            <a:off x="5514975" y="488950"/>
            <a:ext cx="1612900" cy="698500"/>
            <a:chOff x="0" y="0"/>
            <a:chExt cx="1612900" cy="698500"/>
          </a:xfrm>
        </p:grpSpPr>
        <p:sp>
          <p:nvSpPr>
            <p:cNvPr id="31764" name="AutoShape 23"/>
            <p:cNvSpPr>
              <a:spLocks noChangeArrowheads="1"/>
            </p:cNvSpPr>
            <p:nvPr/>
          </p:nvSpPr>
          <p:spPr bwMode="auto">
            <a:xfrm>
              <a:off x="0" y="303212"/>
              <a:ext cx="1612900" cy="395288"/>
            </a:xfrm>
            <a:custGeom>
              <a:avLst/>
              <a:gdLst>
                <a:gd name="T0" fmla="*/ 2147483647 w 21600"/>
                <a:gd name="T1" fmla="*/ 1211332095 h 21600"/>
                <a:gd name="T2" fmla="*/ 2147483647 w 21600"/>
                <a:gd name="T3" fmla="*/ 2147483647 h 21600"/>
                <a:gd name="T4" fmla="*/ 2147483647 w 21600"/>
                <a:gd name="T5" fmla="*/ 1211332095 h 21600"/>
                <a:gd name="T6" fmla="*/ 2147483647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2700000" scaled="1"/>
            </a:gradFill>
            <a:ln w="12700" cmpd="sng">
              <a:solidFill>
                <a:srgbClr val="C0C0C0"/>
              </a:solidFill>
              <a:miter lim="800000"/>
              <a:headEnd/>
              <a:tailEnd/>
            </a:ln>
          </p:spPr>
          <p:txBody>
            <a:bodyPr wrap="none" anchor="ctr"/>
            <a:lstStyle/>
            <a:p>
              <a:endParaRPr lang="zh-CN" altLang="en-US"/>
            </a:p>
          </p:txBody>
        </p:sp>
        <p:sp>
          <p:nvSpPr>
            <p:cNvPr id="31765" name="WordArt 24"/>
            <p:cNvSpPr>
              <a:spLocks noChangeArrowheads="1" noChangeShapeType="1" noTextEdit="1"/>
            </p:cNvSpPr>
            <p:nvPr/>
          </p:nvSpPr>
          <p:spPr bwMode="auto">
            <a:xfrm>
              <a:off x="646113" y="415925"/>
              <a:ext cx="320675" cy="174625"/>
            </a:xfrm>
            <a:prstGeom prst="rect">
              <a:avLst/>
            </a:prstGeom>
          </p:spPr>
          <p:txBody>
            <a:bodyPr wrap="none" fromWordArt="1">
              <a:prstTxWarp prst="textPlain">
                <a:avLst>
                  <a:gd name="adj" fmla="val 50000"/>
                </a:avLst>
              </a:prstTxWarp>
            </a:bodyPr>
            <a:lstStyle/>
            <a:p>
              <a:pPr algn="ctr"/>
              <a:r>
                <a:rPr lang="en-US" altLang="zh-CN" sz="2400" kern="10">
                  <a:ln w="9525">
                    <a:solidFill>
                      <a:srgbClr val="0875F8"/>
                    </a:solidFill>
                    <a:bevel/>
                    <a:headEnd/>
                    <a:tailEnd/>
                  </a:ln>
                  <a:solidFill>
                    <a:srgbClr val="3399FF"/>
                  </a:solidFill>
                  <a:latin typeface="微软雅黑"/>
                  <a:ea typeface="微软雅黑"/>
                </a:rPr>
                <a:t>5%</a:t>
              </a:r>
              <a:endParaRPr lang="zh-CN" altLang="en-US" sz="2400" kern="10">
                <a:ln w="9525">
                  <a:solidFill>
                    <a:srgbClr val="0875F8"/>
                  </a:solidFill>
                  <a:bevel/>
                  <a:headEnd/>
                  <a:tailEnd/>
                </a:ln>
                <a:solidFill>
                  <a:srgbClr val="3399FF"/>
                </a:solidFill>
                <a:latin typeface="微软雅黑"/>
                <a:ea typeface="微软雅黑"/>
              </a:endParaRPr>
            </a:p>
          </p:txBody>
        </p:sp>
        <p:sp>
          <p:nvSpPr>
            <p:cNvPr id="31766" name="AutoShape 25"/>
            <p:cNvSpPr>
              <a:spLocks noChangeArrowheads="1"/>
            </p:cNvSpPr>
            <p:nvPr/>
          </p:nvSpPr>
          <p:spPr bwMode="auto">
            <a:xfrm rot="10800000">
              <a:off x="0" y="0"/>
              <a:ext cx="1612900" cy="306387"/>
            </a:xfrm>
            <a:custGeom>
              <a:avLst/>
              <a:gdLst>
                <a:gd name="T0" fmla="*/ 2147483647 w 21600"/>
                <a:gd name="T1" fmla="*/ 437211412 h 21600"/>
                <a:gd name="T2" fmla="*/ 2147483647 w 21600"/>
                <a:gd name="T3" fmla="*/ 874420016 h 21600"/>
                <a:gd name="T4" fmla="*/ 2147483647 w 21600"/>
                <a:gd name="T5" fmla="*/ 437211412 h 21600"/>
                <a:gd name="T6" fmla="*/ 2147483647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10800" y="21600"/>
                  </a:lnTo>
                  <a:lnTo>
                    <a:pt x="21600" y="0"/>
                  </a:lnTo>
                  <a:lnTo>
                    <a:pt x="0" y="0"/>
                  </a:lnTo>
                  <a:close/>
                </a:path>
              </a:pathLst>
            </a:custGeom>
            <a:gradFill rotWithShape="1">
              <a:gsLst>
                <a:gs pos="0">
                  <a:srgbClr val="B2B2B2"/>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rot="10800000" wrap="none" anchor="ctr"/>
            <a:lstStyle/>
            <a:p>
              <a:endParaRPr lang="zh-CN" altLang="en-US"/>
            </a:p>
          </p:txBody>
        </p:sp>
      </p:grpSp>
      <p:sp>
        <p:nvSpPr>
          <p:cNvPr id="32798" name="Line 28"/>
          <p:cNvSpPr>
            <a:spLocks noChangeShapeType="1"/>
          </p:cNvSpPr>
          <p:nvPr/>
        </p:nvSpPr>
        <p:spPr bwMode="auto">
          <a:xfrm flipH="1">
            <a:off x="468313" y="1584325"/>
            <a:ext cx="4716462" cy="0"/>
          </a:xfrm>
          <a:prstGeom prst="line">
            <a:avLst/>
          </a:prstGeom>
          <a:noFill/>
          <a:ln w="9525">
            <a:solidFill>
              <a:srgbClr val="969696"/>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99" name="Rectangle 29"/>
          <p:cNvSpPr>
            <a:spLocks noChangeArrowheads="1"/>
          </p:cNvSpPr>
          <p:nvPr/>
        </p:nvSpPr>
        <p:spPr bwMode="auto">
          <a:xfrm>
            <a:off x="468313" y="1116013"/>
            <a:ext cx="3275012"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120000"/>
              </a:lnSpc>
            </a:pPr>
            <a:r>
              <a:rPr lang="zh-CN" altLang="en-US" sz="1600">
                <a:solidFill>
                  <a:srgbClr val="FFFFFF"/>
                </a:solidFill>
                <a:latin typeface="微软雅黑" pitchFamily="34" charset="-122"/>
                <a:ea typeface="微软雅黑" pitchFamily="34" charset="-122"/>
                <a:sym typeface="微软雅黑" pitchFamily="34" charset="-122"/>
              </a:rPr>
              <a:t>单击此处添加段落文字内容</a:t>
            </a:r>
            <a:endParaRPr lang="zh-CN" altLang="en-US"/>
          </a:p>
        </p:txBody>
      </p:sp>
      <p:sp>
        <p:nvSpPr>
          <p:cNvPr id="32800" name="Line 30"/>
          <p:cNvSpPr>
            <a:spLocks noChangeShapeType="1"/>
          </p:cNvSpPr>
          <p:nvPr/>
        </p:nvSpPr>
        <p:spPr bwMode="auto">
          <a:xfrm flipH="1">
            <a:off x="468313" y="2339975"/>
            <a:ext cx="4391025" cy="0"/>
          </a:xfrm>
          <a:prstGeom prst="line">
            <a:avLst/>
          </a:prstGeom>
          <a:noFill/>
          <a:ln w="9525">
            <a:solidFill>
              <a:srgbClr val="969696"/>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801" name="Rectangle 31"/>
          <p:cNvSpPr>
            <a:spLocks noChangeArrowheads="1"/>
          </p:cNvSpPr>
          <p:nvPr/>
        </p:nvSpPr>
        <p:spPr bwMode="auto">
          <a:xfrm>
            <a:off x="468313" y="1908175"/>
            <a:ext cx="32750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120000"/>
              </a:lnSpc>
            </a:pPr>
            <a:r>
              <a:rPr lang="zh-CN" altLang="en-US" sz="1600">
                <a:solidFill>
                  <a:srgbClr val="FFFFFF"/>
                </a:solidFill>
                <a:latin typeface="微软雅黑" pitchFamily="34" charset="-122"/>
                <a:ea typeface="微软雅黑" pitchFamily="34" charset="-122"/>
                <a:sym typeface="微软雅黑" pitchFamily="34" charset="-122"/>
              </a:rPr>
              <a:t>单击此处添加段落文字内容</a:t>
            </a:r>
            <a:endParaRPr lang="zh-CN" altLang="en-US"/>
          </a:p>
        </p:txBody>
      </p:sp>
      <p:sp>
        <p:nvSpPr>
          <p:cNvPr id="32802" name="Line 32"/>
          <p:cNvSpPr>
            <a:spLocks noChangeShapeType="1"/>
          </p:cNvSpPr>
          <p:nvPr/>
        </p:nvSpPr>
        <p:spPr bwMode="auto">
          <a:xfrm flipH="1">
            <a:off x="468313" y="3276600"/>
            <a:ext cx="4103687" cy="0"/>
          </a:xfrm>
          <a:prstGeom prst="line">
            <a:avLst/>
          </a:prstGeom>
          <a:noFill/>
          <a:ln w="9525">
            <a:solidFill>
              <a:schemeClr val="accent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803" name="Rectangle 33"/>
          <p:cNvSpPr>
            <a:spLocks noChangeArrowheads="1"/>
          </p:cNvSpPr>
          <p:nvPr/>
        </p:nvSpPr>
        <p:spPr bwMode="auto">
          <a:xfrm>
            <a:off x="468313" y="2844800"/>
            <a:ext cx="32750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120000"/>
              </a:lnSpc>
            </a:pPr>
            <a:r>
              <a:rPr lang="zh-CN" altLang="en-US" sz="1600">
                <a:solidFill>
                  <a:schemeClr val="accent2"/>
                </a:solidFill>
                <a:latin typeface="微软雅黑" pitchFamily="34" charset="-122"/>
                <a:ea typeface="微软雅黑" pitchFamily="34" charset="-122"/>
                <a:sym typeface="微软雅黑" pitchFamily="34" charset="-122"/>
              </a:rPr>
              <a:t>单击此处添加段落文字内容</a:t>
            </a:r>
            <a:endParaRPr lang="zh-CN" altLang="en-US"/>
          </a:p>
        </p:txBody>
      </p:sp>
      <p:sp>
        <p:nvSpPr>
          <p:cNvPr id="32804" name="Line 34"/>
          <p:cNvSpPr>
            <a:spLocks noChangeShapeType="1"/>
          </p:cNvSpPr>
          <p:nvPr/>
        </p:nvSpPr>
        <p:spPr bwMode="auto">
          <a:xfrm flipH="1">
            <a:off x="468313" y="4464050"/>
            <a:ext cx="3887787" cy="0"/>
          </a:xfrm>
          <a:prstGeom prst="line">
            <a:avLst/>
          </a:prstGeom>
          <a:noFill/>
          <a:ln w="9525">
            <a:solidFill>
              <a:srgbClr val="969696"/>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805" name="Rectangle 35"/>
          <p:cNvSpPr>
            <a:spLocks noChangeArrowheads="1"/>
          </p:cNvSpPr>
          <p:nvPr/>
        </p:nvSpPr>
        <p:spPr bwMode="auto">
          <a:xfrm>
            <a:off x="468313" y="4032250"/>
            <a:ext cx="32750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120000"/>
              </a:lnSpc>
            </a:pPr>
            <a:r>
              <a:rPr lang="zh-CN" altLang="en-US" sz="1600">
                <a:solidFill>
                  <a:srgbClr val="FFFFFF"/>
                </a:solidFill>
                <a:latin typeface="微软雅黑" pitchFamily="34" charset="-122"/>
                <a:ea typeface="微软雅黑" pitchFamily="34" charset="-122"/>
                <a:sym typeface="微软雅黑" pitchFamily="34" charset="-122"/>
              </a:rPr>
              <a:t>单击此处添加段落文字内容</a:t>
            </a:r>
            <a:endParaRPr lang="zh-CN" altLang="en-US"/>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500" fill="hold"/>
                                        <p:tgtEl>
                                          <p:spTgt spid="32770"/>
                                        </p:tgtEl>
                                        <p:attrNameLst>
                                          <p:attrName>ppt_x</p:attrName>
                                        </p:attrNameLst>
                                      </p:cBhvr>
                                      <p:tavLst>
                                        <p:tav tm="0">
                                          <p:val>
                                            <p:strVal val="0-#ppt_w/2"/>
                                          </p:val>
                                        </p:tav>
                                        <p:tav tm="100000">
                                          <p:val>
                                            <p:strVal val="#ppt_x"/>
                                          </p:val>
                                        </p:tav>
                                      </p:tavLst>
                                    </p:anim>
                                    <p:anim calcmode="lin" valueType="num">
                                      <p:cBhvr>
                                        <p:cTn id="8" dur="500" fill="hold"/>
                                        <p:tgtEl>
                                          <p:spTgt spid="327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2771"/>
                                        </p:tgtEl>
                                        <p:attrNameLst>
                                          <p:attrName>style.visibility</p:attrName>
                                        </p:attrNameLst>
                                      </p:cBhvr>
                                      <p:to>
                                        <p:strVal val="visible"/>
                                      </p:to>
                                    </p:set>
                                    <p:anim calcmode="lin" valueType="num">
                                      <p:cBhvr>
                                        <p:cTn id="13" dur="500" fill="hold"/>
                                        <p:tgtEl>
                                          <p:spTgt spid="32771"/>
                                        </p:tgtEl>
                                        <p:attrNameLst>
                                          <p:attrName>ppt_x</p:attrName>
                                        </p:attrNameLst>
                                      </p:cBhvr>
                                      <p:tavLst>
                                        <p:tav tm="0">
                                          <p:val>
                                            <p:strVal val="0-#ppt_w/2"/>
                                          </p:val>
                                        </p:tav>
                                        <p:tav tm="100000">
                                          <p:val>
                                            <p:strVal val="#ppt_x"/>
                                          </p:val>
                                        </p:tav>
                                      </p:tavLst>
                                    </p:anim>
                                    <p:anim calcmode="lin" valueType="num">
                                      <p:cBhvr>
                                        <p:cTn id="14" dur="500" fill="hold"/>
                                        <p:tgtEl>
                                          <p:spTgt spid="32771"/>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32772"/>
                                        </p:tgtEl>
                                        <p:attrNameLst>
                                          <p:attrName>style.visibility</p:attrName>
                                        </p:attrNameLst>
                                      </p:cBhvr>
                                      <p:to>
                                        <p:strVal val="visible"/>
                                      </p:to>
                                    </p:set>
                                    <p:anim calcmode="lin" valueType="num">
                                      <p:cBhvr>
                                        <p:cTn id="18" dur="500" fill="hold"/>
                                        <p:tgtEl>
                                          <p:spTgt spid="32772"/>
                                        </p:tgtEl>
                                        <p:attrNameLst>
                                          <p:attrName>ppt_x</p:attrName>
                                        </p:attrNameLst>
                                      </p:cBhvr>
                                      <p:tavLst>
                                        <p:tav tm="0">
                                          <p:val>
                                            <p:strVal val="1+#ppt_w/2"/>
                                          </p:val>
                                        </p:tav>
                                        <p:tav tm="100000">
                                          <p:val>
                                            <p:strVal val="#ppt_x"/>
                                          </p:val>
                                        </p:tav>
                                      </p:tavLst>
                                    </p:anim>
                                    <p:anim calcmode="lin" valueType="num">
                                      <p:cBhvr>
                                        <p:cTn id="19" dur="500" fill="hold"/>
                                        <p:tgtEl>
                                          <p:spTgt spid="32772"/>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32773"/>
                                        </p:tgtEl>
                                        <p:attrNameLst>
                                          <p:attrName>style.visibility</p:attrName>
                                        </p:attrNameLst>
                                      </p:cBhvr>
                                      <p:to>
                                        <p:strVal val="visible"/>
                                      </p:to>
                                    </p:set>
                                    <p:anim calcmode="lin" valueType="num">
                                      <p:cBhvr>
                                        <p:cTn id="23" dur="500" fill="hold"/>
                                        <p:tgtEl>
                                          <p:spTgt spid="32773"/>
                                        </p:tgtEl>
                                        <p:attrNameLst>
                                          <p:attrName>ppt_x</p:attrName>
                                        </p:attrNameLst>
                                      </p:cBhvr>
                                      <p:tavLst>
                                        <p:tav tm="0">
                                          <p:val>
                                            <p:strVal val="1+#ppt_w/2"/>
                                          </p:val>
                                        </p:tav>
                                        <p:tav tm="100000">
                                          <p:val>
                                            <p:strVal val="#ppt_x"/>
                                          </p:val>
                                        </p:tav>
                                      </p:tavLst>
                                    </p:anim>
                                    <p:anim calcmode="lin" valueType="num">
                                      <p:cBhvr>
                                        <p:cTn id="24" dur="500" fill="hold"/>
                                        <p:tgtEl>
                                          <p:spTgt spid="32773"/>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42" presetClass="entr" presetSubtype="0" fill="hold" nodeType="afterEffect">
                                  <p:stCondLst>
                                    <p:cond delay="0"/>
                                  </p:stCondLst>
                                  <p:childTnLst>
                                    <p:set>
                                      <p:cBhvr>
                                        <p:cTn id="27" dur="1" fill="hold">
                                          <p:stCondLst>
                                            <p:cond delay="0"/>
                                          </p:stCondLst>
                                        </p:cTn>
                                        <p:tgtEl>
                                          <p:spTgt spid="32786"/>
                                        </p:tgtEl>
                                        <p:attrNameLst>
                                          <p:attrName>style.visibility</p:attrName>
                                        </p:attrNameLst>
                                      </p:cBhvr>
                                      <p:to>
                                        <p:strVal val="visible"/>
                                      </p:to>
                                    </p:set>
                                    <p:animEffect>
                                      <p:cBhvr>
                                        <p:cTn id="28" dur="750"/>
                                        <p:tgtEl>
                                          <p:spTgt spid="32786"/>
                                        </p:tgtEl>
                                      </p:cBhvr>
                                    </p:animEffect>
                                    <p:anim calcmode="lin" valueType="num">
                                      <p:cBhvr>
                                        <p:cTn id="29" dur="750" fill="hold"/>
                                        <p:tgtEl>
                                          <p:spTgt spid="32786"/>
                                        </p:tgtEl>
                                        <p:attrNameLst>
                                          <p:attrName>ppt_x</p:attrName>
                                        </p:attrNameLst>
                                      </p:cBhvr>
                                      <p:tavLst>
                                        <p:tav tm="0">
                                          <p:val>
                                            <p:strVal val="#ppt_x"/>
                                          </p:val>
                                        </p:tav>
                                        <p:tav tm="100000">
                                          <p:val>
                                            <p:strVal val="#ppt_x"/>
                                          </p:val>
                                        </p:tav>
                                      </p:tavLst>
                                    </p:anim>
                                    <p:anim calcmode="lin" valueType="num">
                                      <p:cBhvr>
                                        <p:cTn id="30" dur="750" fill="hold"/>
                                        <p:tgtEl>
                                          <p:spTgt spid="32786"/>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2250"/>
                            </p:stCondLst>
                            <p:childTnLst>
                              <p:par>
                                <p:cTn id="32" presetID="47" presetClass="entr" presetSubtype="0" fill="hold" nodeType="afterEffect">
                                  <p:stCondLst>
                                    <p:cond delay="0"/>
                                  </p:stCondLst>
                                  <p:childTnLst>
                                    <p:set>
                                      <p:cBhvr>
                                        <p:cTn id="33" dur="1" fill="hold">
                                          <p:stCondLst>
                                            <p:cond delay="0"/>
                                          </p:stCondLst>
                                        </p:cTn>
                                        <p:tgtEl>
                                          <p:spTgt spid="32774"/>
                                        </p:tgtEl>
                                        <p:attrNameLst>
                                          <p:attrName>style.visibility</p:attrName>
                                        </p:attrNameLst>
                                      </p:cBhvr>
                                      <p:to>
                                        <p:strVal val="visible"/>
                                      </p:to>
                                    </p:set>
                                    <p:animEffect>
                                      <p:cBhvr>
                                        <p:cTn id="34" dur="750"/>
                                        <p:tgtEl>
                                          <p:spTgt spid="32774"/>
                                        </p:tgtEl>
                                      </p:cBhvr>
                                    </p:animEffect>
                                    <p:anim calcmode="lin" valueType="num">
                                      <p:cBhvr>
                                        <p:cTn id="35" dur="750" fill="hold"/>
                                        <p:tgtEl>
                                          <p:spTgt spid="32774"/>
                                        </p:tgtEl>
                                        <p:attrNameLst>
                                          <p:attrName>ppt_x</p:attrName>
                                        </p:attrNameLst>
                                      </p:cBhvr>
                                      <p:tavLst>
                                        <p:tav tm="0">
                                          <p:val>
                                            <p:strVal val="#ppt_x"/>
                                          </p:val>
                                        </p:tav>
                                        <p:tav tm="100000">
                                          <p:val>
                                            <p:strVal val="#ppt_x"/>
                                          </p:val>
                                        </p:tav>
                                      </p:tavLst>
                                    </p:anim>
                                    <p:anim calcmode="lin" valueType="num">
                                      <p:cBhvr>
                                        <p:cTn id="36" dur="750" fill="hold"/>
                                        <p:tgtEl>
                                          <p:spTgt spid="32774"/>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500"/>
                                  </p:stCondLst>
                                  <p:childTnLst>
                                    <p:set>
                                      <p:cBhvr>
                                        <p:cTn id="38" dur="1" fill="hold">
                                          <p:stCondLst>
                                            <p:cond delay="0"/>
                                          </p:stCondLst>
                                        </p:cTn>
                                        <p:tgtEl>
                                          <p:spTgt spid="32778"/>
                                        </p:tgtEl>
                                        <p:attrNameLst>
                                          <p:attrName>style.visibility</p:attrName>
                                        </p:attrNameLst>
                                      </p:cBhvr>
                                      <p:to>
                                        <p:strVal val="visible"/>
                                      </p:to>
                                    </p:set>
                                    <p:animEffect>
                                      <p:cBhvr>
                                        <p:cTn id="39" dur="750"/>
                                        <p:tgtEl>
                                          <p:spTgt spid="32778"/>
                                        </p:tgtEl>
                                      </p:cBhvr>
                                    </p:animEffect>
                                    <p:anim calcmode="lin" valueType="num">
                                      <p:cBhvr>
                                        <p:cTn id="40" dur="750" fill="hold"/>
                                        <p:tgtEl>
                                          <p:spTgt spid="32778"/>
                                        </p:tgtEl>
                                        <p:attrNameLst>
                                          <p:attrName>ppt_x</p:attrName>
                                        </p:attrNameLst>
                                      </p:cBhvr>
                                      <p:tavLst>
                                        <p:tav tm="0">
                                          <p:val>
                                            <p:strVal val="#ppt_x"/>
                                          </p:val>
                                        </p:tav>
                                        <p:tav tm="100000">
                                          <p:val>
                                            <p:strVal val="#ppt_x"/>
                                          </p:val>
                                        </p:tav>
                                      </p:tavLst>
                                    </p:anim>
                                    <p:anim calcmode="lin" valueType="num">
                                      <p:cBhvr>
                                        <p:cTn id="41" dur="750" fill="hold"/>
                                        <p:tgtEl>
                                          <p:spTgt spid="32778"/>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1000"/>
                                  </p:stCondLst>
                                  <p:childTnLst>
                                    <p:set>
                                      <p:cBhvr>
                                        <p:cTn id="43" dur="1" fill="hold">
                                          <p:stCondLst>
                                            <p:cond delay="0"/>
                                          </p:stCondLst>
                                        </p:cTn>
                                        <p:tgtEl>
                                          <p:spTgt spid="32782"/>
                                        </p:tgtEl>
                                        <p:attrNameLst>
                                          <p:attrName>style.visibility</p:attrName>
                                        </p:attrNameLst>
                                      </p:cBhvr>
                                      <p:to>
                                        <p:strVal val="visible"/>
                                      </p:to>
                                    </p:set>
                                    <p:animEffect>
                                      <p:cBhvr>
                                        <p:cTn id="44" dur="750"/>
                                        <p:tgtEl>
                                          <p:spTgt spid="32782"/>
                                        </p:tgtEl>
                                      </p:cBhvr>
                                    </p:animEffect>
                                    <p:anim calcmode="lin" valueType="num">
                                      <p:cBhvr>
                                        <p:cTn id="45" dur="750" fill="hold"/>
                                        <p:tgtEl>
                                          <p:spTgt spid="32782"/>
                                        </p:tgtEl>
                                        <p:attrNameLst>
                                          <p:attrName>ppt_x</p:attrName>
                                        </p:attrNameLst>
                                      </p:cBhvr>
                                      <p:tavLst>
                                        <p:tav tm="0">
                                          <p:val>
                                            <p:strVal val="#ppt_x"/>
                                          </p:val>
                                        </p:tav>
                                        <p:tav tm="100000">
                                          <p:val>
                                            <p:strVal val="#ppt_x"/>
                                          </p:val>
                                        </p:tav>
                                      </p:tavLst>
                                    </p:anim>
                                    <p:anim calcmode="lin" valueType="num">
                                      <p:cBhvr>
                                        <p:cTn id="46" dur="750" fill="hold"/>
                                        <p:tgtEl>
                                          <p:spTgt spid="32782"/>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1500"/>
                                  </p:stCondLst>
                                  <p:childTnLst>
                                    <p:set>
                                      <p:cBhvr>
                                        <p:cTn id="48" dur="1" fill="hold">
                                          <p:stCondLst>
                                            <p:cond delay="0"/>
                                          </p:stCondLst>
                                        </p:cTn>
                                        <p:tgtEl>
                                          <p:spTgt spid="32790"/>
                                        </p:tgtEl>
                                        <p:attrNameLst>
                                          <p:attrName>style.visibility</p:attrName>
                                        </p:attrNameLst>
                                      </p:cBhvr>
                                      <p:to>
                                        <p:strVal val="visible"/>
                                      </p:to>
                                    </p:set>
                                    <p:animEffect>
                                      <p:cBhvr>
                                        <p:cTn id="49" dur="750"/>
                                        <p:tgtEl>
                                          <p:spTgt spid="32790"/>
                                        </p:tgtEl>
                                      </p:cBhvr>
                                    </p:animEffect>
                                    <p:anim calcmode="lin" valueType="num">
                                      <p:cBhvr>
                                        <p:cTn id="50" dur="750" fill="hold"/>
                                        <p:tgtEl>
                                          <p:spTgt spid="32790"/>
                                        </p:tgtEl>
                                        <p:attrNameLst>
                                          <p:attrName>ppt_x</p:attrName>
                                        </p:attrNameLst>
                                      </p:cBhvr>
                                      <p:tavLst>
                                        <p:tav tm="0">
                                          <p:val>
                                            <p:strVal val="#ppt_x"/>
                                          </p:val>
                                        </p:tav>
                                        <p:tav tm="100000">
                                          <p:val>
                                            <p:strVal val="#ppt_x"/>
                                          </p:val>
                                        </p:tav>
                                      </p:tavLst>
                                    </p:anim>
                                    <p:anim calcmode="lin" valueType="num">
                                      <p:cBhvr>
                                        <p:cTn id="51" dur="750" fill="hold"/>
                                        <p:tgtEl>
                                          <p:spTgt spid="3279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000"/>
                                  </p:stCondLst>
                                  <p:childTnLst>
                                    <p:set>
                                      <p:cBhvr>
                                        <p:cTn id="53" dur="1" fill="hold">
                                          <p:stCondLst>
                                            <p:cond delay="0"/>
                                          </p:stCondLst>
                                        </p:cTn>
                                        <p:tgtEl>
                                          <p:spTgt spid="32794"/>
                                        </p:tgtEl>
                                        <p:attrNameLst>
                                          <p:attrName>style.visibility</p:attrName>
                                        </p:attrNameLst>
                                      </p:cBhvr>
                                      <p:to>
                                        <p:strVal val="visible"/>
                                      </p:to>
                                    </p:set>
                                    <p:animEffect>
                                      <p:cBhvr>
                                        <p:cTn id="54" dur="750"/>
                                        <p:tgtEl>
                                          <p:spTgt spid="32794"/>
                                        </p:tgtEl>
                                      </p:cBhvr>
                                    </p:animEffect>
                                    <p:anim calcmode="lin" valueType="num">
                                      <p:cBhvr>
                                        <p:cTn id="55" dur="750" fill="hold"/>
                                        <p:tgtEl>
                                          <p:spTgt spid="32794"/>
                                        </p:tgtEl>
                                        <p:attrNameLst>
                                          <p:attrName>ppt_x</p:attrName>
                                        </p:attrNameLst>
                                      </p:cBhvr>
                                      <p:tavLst>
                                        <p:tav tm="0">
                                          <p:val>
                                            <p:strVal val="#ppt_x"/>
                                          </p:val>
                                        </p:tav>
                                        <p:tav tm="100000">
                                          <p:val>
                                            <p:strVal val="#ppt_x"/>
                                          </p:val>
                                        </p:tav>
                                      </p:tavLst>
                                    </p:anim>
                                    <p:anim calcmode="lin" valueType="num">
                                      <p:cBhvr>
                                        <p:cTn id="56" dur="750" fill="hold"/>
                                        <p:tgtEl>
                                          <p:spTgt spid="32794"/>
                                        </p:tgtEl>
                                        <p:attrNameLst>
                                          <p:attrName>ppt_y</p:attrName>
                                        </p:attrNameLst>
                                      </p:cBhvr>
                                      <p:tavLst>
                                        <p:tav tm="0">
                                          <p:val>
                                            <p:strVal val="#ppt_y-.1"/>
                                          </p:val>
                                        </p:tav>
                                        <p:tav tm="100000">
                                          <p:val>
                                            <p:strVal val="#ppt_y"/>
                                          </p:val>
                                        </p:tav>
                                      </p:tavLst>
                                    </p:anim>
                                  </p:childTnLst>
                                </p:cTn>
                              </p:par>
                            </p:childTnLst>
                          </p:cTn>
                        </p:par>
                        <p:par>
                          <p:cTn id="57" fill="hold" nodeType="afterGroup">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32798"/>
                                        </p:tgtEl>
                                        <p:attrNameLst>
                                          <p:attrName>style.visibility</p:attrName>
                                        </p:attrNameLst>
                                      </p:cBhvr>
                                      <p:to>
                                        <p:strVal val="visible"/>
                                      </p:to>
                                    </p:set>
                                    <p:animEffect>
                                      <p:cBhvr>
                                        <p:cTn id="60" dur="500"/>
                                        <p:tgtEl>
                                          <p:spTgt spid="32798"/>
                                        </p:tgtEl>
                                      </p:cBhvr>
                                    </p:animEffect>
                                  </p:childTnLst>
                                </p:cTn>
                              </p:par>
                            </p:childTnLst>
                          </p:cTn>
                        </p:par>
                        <p:par>
                          <p:cTn id="61" fill="hold" nodeType="afterGroup">
                            <p:stCondLst>
                              <p:cond delay="5500"/>
                            </p:stCondLst>
                            <p:childTnLst>
                              <p:par>
                                <p:cTn id="62" presetID="10" presetClass="entr" presetSubtype="0" fill="hold" grpId="0" nodeType="afterEffect">
                                  <p:stCondLst>
                                    <p:cond delay="0"/>
                                  </p:stCondLst>
                                  <p:childTnLst>
                                    <p:set>
                                      <p:cBhvr>
                                        <p:cTn id="63" dur="1" fill="hold">
                                          <p:stCondLst>
                                            <p:cond delay="0"/>
                                          </p:stCondLst>
                                        </p:cTn>
                                        <p:tgtEl>
                                          <p:spTgt spid="32799"/>
                                        </p:tgtEl>
                                        <p:attrNameLst>
                                          <p:attrName>style.visibility</p:attrName>
                                        </p:attrNameLst>
                                      </p:cBhvr>
                                      <p:to>
                                        <p:strVal val="visible"/>
                                      </p:to>
                                    </p:set>
                                    <p:animEffect>
                                      <p:cBhvr>
                                        <p:cTn id="64" dur="500"/>
                                        <p:tgtEl>
                                          <p:spTgt spid="32799"/>
                                        </p:tgtEl>
                                      </p:cBhvr>
                                    </p:animEffect>
                                  </p:childTnLst>
                                </p:cTn>
                              </p:par>
                            </p:childTnLst>
                          </p:cTn>
                        </p:par>
                        <p:par>
                          <p:cTn id="65" fill="hold" nodeType="afterGroup">
                            <p:stCondLst>
                              <p:cond delay="6000"/>
                            </p:stCondLst>
                            <p:childTnLst>
                              <p:par>
                                <p:cTn id="66" presetID="10" presetClass="entr" presetSubtype="0" fill="hold" grpId="0" nodeType="afterEffect">
                                  <p:stCondLst>
                                    <p:cond delay="0"/>
                                  </p:stCondLst>
                                  <p:childTnLst>
                                    <p:set>
                                      <p:cBhvr>
                                        <p:cTn id="67" dur="1" fill="hold">
                                          <p:stCondLst>
                                            <p:cond delay="0"/>
                                          </p:stCondLst>
                                        </p:cTn>
                                        <p:tgtEl>
                                          <p:spTgt spid="32800"/>
                                        </p:tgtEl>
                                        <p:attrNameLst>
                                          <p:attrName>style.visibility</p:attrName>
                                        </p:attrNameLst>
                                      </p:cBhvr>
                                      <p:to>
                                        <p:strVal val="visible"/>
                                      </p:to>
                                    </p:set>
                                    <p:animEffect>
                                      <p:cBhvr>
                                        <p:cTn id="68" dur="500"/>
                                        <p:tgtEl>
                                          <p:spTgt spid="32800"/>
                                        </p:tgtEl>
                                      </p:cBhvr>
                                    </p:animEffect>
                                  </p:childTnLst>
                                </p:cTn>
                              </p:par>
                            </p:childTnLst>
                          </p:cTn>
                        </p:par>
                        <p:par>
                          <p:cTn id="69" fill="hold" nodeType="afterGroup">
                            <p:stCondLst>
                              <p:cond delay="6500"/>
                            </p:stCondLst>
                            <p:childTnLst>
                              <p:par>
                                <p:cTn id="70" presetID="10" presetClass="entr" presetSubtype="0" fill="hold" grpId="0" nodeType="afterEffect">
                                  <p:stCondLst>
                                    <p:cond delay="0"/>
                                  </p:stCondLst>
                                  <p:childTnLst>
                                    <p:set>
                                      <p:cBhvr>
                                        <p:cTn id="71" dur="1" fill="hold">
                                          <p:stCondLst>
                                            <p:cond delay="0"/>
                                          </p:stCondLst>
                                        </p:cTn>
                                        <p:tgtEl>
                                          <p:spTgt spid="32801"/>
                                        </p:tgtEl>
                                        <p:attrNameLst>
                                          <p:attrName>style.visibility</p:attrName>
                                        </p:attrNameLst>
                                      </p:cBhvr>
                                      <p:to>
                                        <p:strVal val="visible"/>
                                      </p:to>
                                    </p:set>
                                    <p:animEffect>
                                      <p:cBhvr>
                                        <p:cTn id="72" dur="500"/>
                                        <p:tgtEl>
                                          <p:spTgt spid="32801"/>
                                        </p:tgtEl>
                                      </p:cBhvr>
                                    </p:animEffect>
                                  </p:childTnLst>
                                </p:cTn>
                              </p:par>
                            </p:childTnLst>
                          </p:cTn>
                        </p:par>
                        <p:par>
                          <p:cTn id="73" fill="hold" nodeType="afterGroup">
                            <p:stCondLst>
                              <p:cond delay="7000"/>
                            </p:stCondLst>
                            <p:childTnLst>
                              <p:par>
                                <p:cTn id="74" presetID="10" presetClass="entr" presetSubtype="0" fill="hold" grpId="0" nodeType="afterEffect">
                                  <p:stCondLst>
                                    <p:cond delay="0"/>
                                  </p:stCondLst>
                                  <p:childTnLst>
                                    <p:set>
                                      <p:cBhvr>
                                        <p:cTn id="75" dur="1" fill="hold">
                                          <p:stCondLst>
                                            <p:cond delay="0"/>
                                          </p:stCondLst>
                                        </p:cTn>
                                        <p:tgtEl>
                                          <p:spTgt spid="32802"/>
                                        </p:tgtEl>
                                        <p:attrNameLst>
                                          <p:attrName>style.visibility</p:attrName>
                                        </p:attrNameLst>
                                      </p:cBhvr>
                                      <p:to>
                                        <p:strVal val="visible"/>
                                      </p:to>
                                    </p:set>
                                    <p:animEffect>
                                      <p:cBhvr>
                                        <p:cTn id="76" dur="500"/>
                                        <p:tgtEl>
                                          <p:spTgt spid="32802"/>
                                        </p:tgtEl>
                                      </p:cBhvr>
                                    </p:animEffect>
                                  </p:childTnLst>
                                </p:cTn>
                              </p:par>
                            </p:childTnLst>
                          </p:cTn>
                        </p:par>
                        <p:par>
                          <p:cTn id="77" fill="hold" nodeType="afterGroup">
                            <p:stCondLst>
                              <p:cond delay="7500"/>
                            </p:stCondLst>
                            <p:childTnLst>
                              <p:par>
                                <p:cTn id="78" presetID="10" presetClass="entr" presetSubtype="0" fill="hold" grpId="0" nodeType="afterEffect">
                                  <p:stCondLst>
                                    <p:cond delay="0"/>
                                  </p:stCondLst>
                                  <p:childTnLst>
                                    <p:set>
                                      <p:cBhvr>
                                        <p:cTn id="79" dur="1" fill="hold">
                                          <p:stCondLst>
                                            <p:cond delay="0"/>
                                          </p:stCondLst>
                                        </p:cTn>
                                        <p:tgtEl>
                                          <p:spTgt spid="32803"/>
                                        </p:tgtEl>
                                        <p:attrNameLst>
                                          <p:attrName>style.visibility</p:attrName>
                                        </p:attrNameLst>
                                      </p:cBhvr>
                                      <p:to>
                                        <p:strVal val="visible"/>
                                      </p:to>
                                    </p:set>
                                    <p:animEffect>
                                      <p:cBhvr>
                                        <p:cTn id="80" dur="500"/>
                                        <p:tgtEl>
                                          <p:spTgt spid="32803"/>
                                        </p:tgtEl>
                                      </p:cBhvr>
                                    </p:animEffect>
                                  </p:childTnLst>
                                </p:cTn>
                              </p:par>
                            </p:childTnLst>
                          </p:cTn>
                        </p:par>
                        <p:par>
                          <p:cTn id="81" fill="hold" nodeType="afterGroup">
                            <p:stCondLst>
                              <p:cond delay="8000"/>
                            </p:stCondLst>
                            <p:childTnLst>
                              <p:par>
                                <p:cTn id="82" presetID="10" presetClass="entr" presetSubtype="0" fill="hold" grpId="0" nodeType="afterEffect">
                                  <p:stCondLst>
                                    <p:cond delay="0"/>
                                  </p:stCondLst>
                                  <p:childTnLst>
                                    <p:set>
                                      <p:cBhvr>
                                        <p:cTn id="83" dur="1" fill="hold">
                                          <p:stCondLst>
                                            <p:cond delay="0"/>
                                          </p:stCondLst>
                                        </p:cTn>
                                        <p:tgtEl>
                                          <p:spTgt spid="32804"/>
                                        </p:tgtEl>
                                        <p:attrNameLst>
                                          <p:attrName>style.visibility</p:attrName>
                                        </p:attrNameLst>
                                      </p:cBhvr>
                                      <p:to>
                                        <p:strVal val="visible"/>
                                      </p:to>
                                    </p:set>
                                    <p:animEffect>
                                      <p:cBhvr>
                                        <p:cTn id="84" dur="500"/>
                                        <p:tgtEl>
                                          <p:spTgt spid="32804"/>
                                        </p:tgtEl>
                                      </p:cBhvr>
                                    </p:animEffect>
                                  </p:childTnLst>
                                </p:cTn>
                              </p:par>
                            </p:childTnLst>
                          </p:cTn>
                        </p:par>
                        <p:par>
                          <p:cTn id="85" fill="hold" nodeType="afterGroup">
                            <p:stCondLst>
                              <p:cond delay="8500"/>
                            </p:stCondLst>
                            <p:childTnLst>
                              <p:par>
                                <p:cTn id="86" presetID="10" presetClass="entr" presetSubtype="0" fill="hold" grpId="0" nodeType="afterEffect">
                                  <p:stCondLst>
                                    <p:cond delay="0"/>
                                  </p:stCondLst>
                                  <p:childTnLst>
                                    <p:set>
                                      <p:cBhvr>
                                        <p:cTn id="87" dur="1" fill="hold">
                                          <p:stCondLst>
                                            <p:cond delay="0"/>
                                          </p:stCondLst>
                                        </p:cTn>
                                        <p:tgtEl>
                                          <p:spTgt spid="32805"/>
                                        </p:tgtEl>
                                        <p:attrNameLst>
                                          <p:attrName>style.visibility</p:attrName>
                                        </p:attrNameLst>
                                      </p:cBhvr>
                                      <p:to>
                                        <p:strVal val="visible"/>
                                      </p:to>
                                    </p:set>
                                    <p:animEffect>
                                      <p:cBhvr>
                                        <p:cTn id="88" dur="500"/>
                                        <p:tgtEl>
                                          <p:spTgt spid="328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bldLvl="0" animBg="1" autoUpdateAnimBg="0"/>
      <p:bldP spid="32771" grpId="0" bldLvl="0" autoUpdateAnimBg="0"/>
      <p:bldP spid="32772" grpId="0" bldLvl="0" animBg="1" autoUpdateAnimBg="0"/>
      <p:bldP spid="32773" grpId="0" bldLvl="0" animBg="1" autoUpdateAnimBg="0"/>
      <p:bldP spid="32798" grpId="0" animBg="1"/>
      <p:bldP spid="32799" grpId="0" bldLvl="0" autoUpdateAnimBg="0"/>
      <p:bldP spid="32800" grpId="0" animBg="1"/>
      <p:bldP spid="32801" grpId="0" bldLvl="0" autoUpdateAnimBg="0"/>
      <p:bldP spid="32802" grpId="0" animBg="1"/>
      <p:bldP spid="32803" grpId="0" bldLvl="0" autoUpdateAnimBg="0"/>
      <p:bldP spid="32804" grpId="0" animBg="1"/>
      <p:bldP spid="32805" grpId="0" bldLvl="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3795"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33796"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33797"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33798" name="圆角矩形 245"/>
          <p:cNvSpPr>
            <a:spLocks noChangeArrowheads="1"/>
          </p:cNvSpPr>
          <p:nvPr/>
        </p:nvSpPr>
        <p:spPr bwMode="auto">
          <a:xfrm>
            <a:off x="755650" y="987425"/>
            <a:ext cx="7559675" cy="3600450"/>
          </a:xfrm>
          <a:prstGeom prst="roundRect">
            <a:avLst>
              <a:gd name="adj" fmla="val 0"/>
            </a:avLst>
          </a:prstGeom>
          <a:solidFill>
            <a:srgbClr val="474747">
              <a:alpha val="29803"/>
            </a:srgbClr>
          </a:solidFill>
          <a:ln>
            <a:noFill/>
          </a:ln>
          <a:extLst>
            <a:ext uri="{91240B29-F687-4F45-9708-019B960494DF}">
              <a14:hiddenLine xmlns:a14="http://schemas.microsoft.com/office/drawing/2010/main" w="25400">
                <a:solidFill>
                  <a:srgbClr val="FFFFFF"/>
                </a:solidFill>
                <a:bevel/>
                <a:headEnd/>
                <a:tailEnd/>
              </a14:hiddenLine>
            </a:ext>
          </a:extLst>
        </p:spPr>
        <p:txBody>
          <a:bodyPr anchor="ctr"/>
          <a:lstStyle/>
          <a:p>
            <a:pPr marL="0" lvl="2" algn="ctr" eaLnBrk="0" fontAlgn="ctr" hangingPunct="0">
              <a:buClr>
                <a:srgbClr val="FF0000"/>
              </a:buClr>
              <a:buSzPct val="70000"/>
              <a:buFont typeface="Wingdings" pitchFamily="2" charset="2"/>
              <a:buChar char="u"/>
              <a:tabLst>
                <a:tab pos="136525" algn="l"/>
              </a:tabLst>
            </a:pPr>
            <a:endParaRPr lang="zh-CN" altLang="zh-CN" sz="1600" b="1">
              <a:solidFill>
                <a:schemeClr val="accent2"/>
              </a:solidFill>
              <a:latin typeface="微软雅黑" pitchFamily="34" charset="-122"/>
              <a:ea typeface="微软雅黑" pitchFamily="34" charset="-122"/>
              <a:sym typeface="微软雅黑" pitchFamily="34" charset="-122"/>
            </a:endParaRPr>
          </a:p>
        </p:txBody>
      </p:sp>
      <p:sp>
        <p:nvSpPr>
          <p:cNvPr id="33799" name="AutoShape 3"/>
          <p:cNvSpPr>
            <a:spLocks noChangeArrowheads="1"/>
          </p:cNvSpPr>
          <p:nvPr/>
        </p:nvSpPr>
        <p:spPr bwMode="auto">
          <a:xfrm>
            <a:off x="1612900" y="1482725"/>
            <a:ext cx="3571875" cy="288925"/>
          </a:xfrm>
          <a:prstGeom prst="roundRect">
            <a:avLst>
              <a:gd name="adj" fmla="val 0"/>
            </a:avLst>
          </a:prstGeom>
          <a:gradFill rotWithShape="1">
            <a:gsLst>
              <a:gs pos="0">
                <a:srgbClr val="0081B1"/>
              </a:gs>
              <a:gs pos="79999">
                <a:srgbClr val="00AAE8"/>
              </a:gs>
              <a:gs pos="100000">
                <a:srgbClr val="00ABE9"/>
              </a:gs>
            </a:gsLst>
            <a:lin ang="16200000" scaled="1"/>
          </a:gradFill>
          <a:ln w="9525">
            <a:solidFill>
              <a:schemeClr val="accent2"/>
            </a:solidFill>
            <a:bevel/>
            <a:headEnd/>
            <a:tailEnd/>
          </a:ln>
        </p:spPr>
        <p:txBody>
          <a:bodyPr anchor="ctr"/>
          <a:lstStyle/>
          <a:p>
            <a:pPr algn="ctr" eaLnBrk="0" fontAlgn="ctr" hangingPunct="0">
              <a:buClr>
                <a:srgbClr val="FF0000"/>
              </a:buClr>
              <a:buSzPct val="70000"/>
            </a:pPr>
            <a:endParaRPr lang="zh-CN" altLang="zh-CN" sz="1600">
              <a:solidFill>
                <a:schemeClr val="accent2"/>
              </a:solidFill>
              <a:latin typeface="微软雅黑" pitchFamily="34" charset="-122"/>
              <a:ea typeface="微软雅黑" pitchFamily="34" charset="-122"/>
              <a:sym typeface="微软雅黑" pitchFamily="34" charset="-122"/>
            </a:endParaRPr>
          </a:p>
        </p:txBody>
      </p:sp>
      <p:sp>
        <p:nvSpPr>
          <p:cNvPr id="33800" name="矩形 19"/>
          <p:cNvSpPr>
            <a:spLocks noChangeArrowheads="1"/>
          </p:cNvSpPr>
          <p:nvPr/>
        </p:nvSpPr>
        <p:spPr bwMode="auto">
          <a:xfrm>
            <a:off x="938213" y="1462088"/>
            <a:ext cx="635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400">
                <a:solidFill>
                  <a:schemeClr val="accent2"/>
                </a:solidFill>
                <a:latin typeface="Calibri" pitchFamily="34" charset="0"/>
                <a:ea typeface="微软雅黑" pitchFamily="34" charset="-122"/>
                <a:sym typeface="Calibri" pitchFamily="34" charset="0"/>
              </a:rPr>
              <a:t>北京</a:t>
            </a:r>
            <a:endParaRPr lang="zh-CN" altLang="en-US"/>
          </a:p>
        </p:txBody>
      </p:sp>
      <p:sp>
        <p:nvSpPr>
          <p:cNvPr id="33801" name="AutoShape 3"/>
          <p:cNvSpPr>
            <a:spLocks noChangeArrowheads="1"/>
          </p:cNvSpPr>
          <p:nvPr/>
        </p:nvSpPr>
        <p:spPr bwMode="auto">
          <a:xfrm>
            <a:off x="1612900" y="2073275"/>
            <a:ext cx="2987675" cy="288925"/>
          </a:xfrm>
          <a:prstGeom prst="roundRect">
            <a:avLst>
              <a:gd name="adj" fmla="val 0"/>
            </a:avLst>
          </a:prstGeom>
          <a:gradFill rotWithShape="1">
            <a:gsLst>
              <a:gs pos="0">
                <a:srgbClr val="0081B1"/>
              </a:gs>
              <a:gs pos="79999">
                <a:srgbClr val="00AAE8"/>
              </a:gs>
              <a:gs pos="100000">
                <a:srgbClr val="00ABE9"/>
              </a:gs>
            </a:gsLst>
            <a:lin ang="16200000" scaled="1"/>
          </a:gradFill>
          <a:ln w="9525">
            <a:solidFill>
              <a:schemeClr val="accent2"/>
            </a:solidFill>
            <a:bevel/>
            <a:headEnd/>
            <a:tailEnd/>
          </a:ln>
        </p:spPr>
        <p:txBody>
          <a:bodyPr anchor="ctr"/>
          <a:lstStyle/>
          <a:p>
            <a:pPr algn="ctr" eaLnBrk="0" fontAlgn="ctr" hangingPunct="0">
              <a:buClr>
                <a:srgbClr val="FF0000"/>
              </a:buClr>
              <a:buSzPct val="70000"/>
            </a:pPr>
            <a:endParaRPr lang="zh-CN" altLang="zh-CN" sz="1600" b="1">
              <a:solidFill>
                <a:schemeClr val="accent2"/>
              </a:solidFill>
              <a:latin typeface="微软雅黑" pitchFamily="34" charset="-122"/>
              <a:ea typeface="微软雅黑" pitchFamily="34" charset="-122"/>
              <a:sym typeface="微软雅黑" pitchFamily="34" charset="-122"/>
            </a:endParaRPr>
          </a:p>
        </p:txBody>
      </p:sp>
      <p:sp>
        <p:nvSpPr>
          <p:cNvPr id="33802" name="AutoShape 3"/>
          <p:cNvSpPr>
            <a:spLocks noChangeArrowheads="1"/>
          </p:cNvSpPr>
          <p:nvPr/>
        </p:nvSpPr>
        <p:spPr bwMode="auto">
          <a:xfrm>
            <a:off x="1612900" y="2665413"/>
            <a:ext cx="1908175" cy="287337"/>
          </a:xfrm>
          <a:prstGeom prst="roundRect">
            <a:avLst>
              <a:gd name="adj" fmla="val 0"/>
            </a:avLst>
          </a:prstGeom>
          <a:gradFill rotWithShape="1">
            <a:gsLst>
              <a:gs pos="0">
                <a:srgbClr val="0081B1"/>
              </a:gs>
              <a:gs pos="79999">
                <a:srgbClr val="00AAE8"/>
              </a:gs>
              <a:gs pos="100000">
                <a:srgbClr val="00ABE9"/>
              </a:gs>
            </a:gsLst>
            <a:lin ang="16200000" scaled="1"/>
          </a:gradFill>
          <a:ln w="9525">
            <a:solidFill>
              <a:schemeClr val="accent2"/>
            </a:solidFill>
            <a:bevel/>
            <a:headEnd/>
            <a:tailEnd/>
          </a:ln>
        </p:spPr>
        <p:txBody>
          <a:bodyPr anchor="ctr"/>
          <a:lstStyle/>
          <a:p>
            <a:pPr algn="ctr" eaLnBrk="0" fontAlgn="ctr" hangingPunct="0">
              <a:buClr>
                <a:srgbClr val="FF0000"/>
              </a:buClr>
              <a:buSzPct val="70000"/>
            </a:pPr>
            <a:endParaRPr lang="zh-CN" altLang="zh-CN" sz="1600">
              <a:solidFill>
                <a:schemeClr val="accent2"/>
              </a:solidFill>
              <a:latin typeface="微软雅黑" pitchFamily="34" charset="-122"/>
              <a:ea typeface="微软雅黑" pitchFamily="34" charset="-122"/>
              <a:sym typeface="微软雅黑" pitchFamily="34" charset="-122"/>
            </a:endParaRPr>
          </a:p>
        </p:txBody>
      </p:sp>
      <p:sp>
        <p:nvSpPr>
          <p:cNvPr id="33803" name="AutoShape 3"/>
          <p:cNvSpPr>
            <a:spLocks noChangeArrowheads="1"/>
          </p:cNvSpPr>
          <p:nvPr/>
        </p:nvSpPr>
        <p:spPr bwMode="auto">
          <a:xfrm>
            <a:off x="1612900" y="3255963"/>
            <a:ext cx="2339975" cy="288925"/>
          </a:xfrm>
          <a:prstGeom prst="roundRect">
            <a:avLst>
              <a:gd name="adj" fmla="val 0"/>
            </a:avLst>
          </a:prstGeom>
          <a:gradFill rotWithShape="1">
            <a:gsLst>
              <a:gs pos="0">
                <a:srgbClr val="0081B1"/>
              </a:gs>
              <a:gs pos="79999">
                <a:srgbClr val="00AAE8"/>
              </a:gs>
              <a:gs pos="100000">
                <a:srgbClr val="00ABE9"/>
              </a:gs>
            </a:gsLst>
            <a:lin ang="16200000" scaled="1"/>
          </a:gradFill>
          <a:ln w="9525">
            <a:solidFill>
              <a:schemeClr val="accent2"/>
            </a:solidFill>
            <a:bevel/>
            <a:headEnd/>
            <a:tailEnd/>
          </a:ln>
        </p:spPr>
        <p:txBody>
          <a:bodyPr anchor="ctr"/>
          <a:lstStyle/>
          <a:p>
            <a:pPr algn="ctr" eaLnBrk="0" fontAlgn="ctr" hangingPunct="0">
              <a:buClr>
                <a:srgbClr val="FF0000"/>
              </a:buClr>
              <a:buSzPct val="70000"/>
            </a:pPr>
            <a:endParaRPr lang="zh-CN" altLang="zh-CN" sz="1600" b="1">
              <a:solidFill>
                <a:schemeClr val="accent2"/>
              </a:solidFill>
              <a:latin typeface="微软雅黑" pitchFamily="34" charset="-122"/>
              <a:ea typeface="微软雅黑" pitchFamily="34" charset="-122"/>
              <a:sym typeface="微软雅黑" pitchFamily="34" charset="-122"/>
            </a:endParaRPr>
          </a:p>
        </p:txBody>
      </p:sp>
      <p:sp>
        <p:nvSpPr>
          <p:cNvPr id="33804" name="直接连接符 251"/>
          <p:cNvSpPr>
            <a:spLocks noChangeShapeType="1"/>
          </p:cNvSpPr>
          <p:nvPr/>
        </p:nvSpPr>
        <p:spPr bwMode="auto">
          <a:xfrm rot="5400000">
            <a:off x="4005262" y="2794001"/>
            <a:ext cx="3527425" cy="0"/>
          </a:xfrm>
          <a:prstGeom prst="line">
            <a:avLst/>
          </a:prstGeom>
          <a:noFill/>
          <a:ln w="9525">
            <a:solidFill>
              <a:srgbClr val="FEFEFE"/>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5" name="AutoShape 3"/>
          <p:cNvSpPr>
            <a:spLocks noChangeArrowheads="1"/>
          </p:cNvSpPr>
          <p:nvPr/>
        </p:nvSpPr>
        <p:spPr bwMode="auto">
          <a:xfrm>
            <a:off x="1612900" y="3848100"/>
            <a:ext cx="827088" cy="287338"/>
          </a:xfrm>
          <a:prstGeom prst="roundRect">
            <a:avLst>
              <a:gd name="adj" fmla="val 0"/>
            </a:avLst>
          </a:prstGeom>
          <a:gradFill rotWithShape="1">
            <a:gsLst>
              <a:gs pos="0">
                <a:srgbClr val="0081B1"/>
              </a:gs>
              <a:gs pos="79999">
                <a:srgbClr val="00AAE8"/>
              </a:gs>
              <a:gs pos="100000">
                <a:srgbClr val="00ABE9"/>
              </a:gs>
            </a:gsLst>
            <a:lin ang="16200000" scaled="1"/>
          </a:gradFill>
          <a:ln w="9525">
            <a:solidFill>
              <a:schemeClr val="accent2"/>
            </a:solidFill>
            <a:bevel/>
            <a:headEnd/>
            <a:tailEnd/>
          </a:ln>
        </p:spPr>
        <p:txBody>
          <a:bodyPr anchor="ctr"/>
          <a:lstStyle/>
          <a:p>
            <a:pPr algn="ctr" eaLnBrk="0" fontAlgn="ctr" hangingPunct="0">
              <a:buClr>
                <a:srgbClr val="FF0000"/>
              </a:buClr>
              <a:buSzPct val="70000"/>
            </a:pPr>
            <a:endParaRPr lang="zh-CN" altLang="zh-CN" sz="1600">
              <a:solidFill>
                <a:schemeClr val="accent2"/>
              </a:solidFill>
              <a:latin typeface="微软雅黑" pitchFamily="34" charset="-122"/>
              <a:ea typeface="微软雅黑" pitchFamily="34" charset="-122"/>
              <a:sym typeface="微软雅黑" pitchFamily="34" charset="-122"/>
            </a:endParaRPr>
          </a:p>
        </p:txBody>
      </p:sp>
      <p:sp>
        <p:nvSpPr>
          <p:cNvPr id="33806" name="矩形 19"/>
          <p:cNvSpPr>
            <a:spLocks noChangeArrowheads="1"/>
          </p:cNvSpPr>
          <p:nvPr/>
        </p:nvSpPr>
        <p:spPr bwMode="auto">
          <a:xfrm>
            <a:off x="938213" y="2052638"/>
            <a:ext cx="6350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400">
                <a:solidFill>
                  <a:schemeClr val="accent2"/>
                </a:solidFill>
                <a:latin typeface="Calibri" pitchFamily="34" charset="0"/>
                <a:ea typeface="微软雅黑" pitchFamily="34" charset="-122"/>
                <a:sym typeface="Calibri" pitchFamily="34" charset="0"/>
              </a:rPr>
              <a:t>天津</a:t>
            </a:r>
          </a:p>
        </p:txBody>
      </p:sp>
      <p:sp>
        <p:nvSpPr>
          <p:cNvPr id="33807" name="矩形 19"/>
          <p:cNvSpPr>
            <a:spLocks noChangeArrowheads="1"/>
          </p:cNvSpPr>
          <p:nvPr/>
        </p:nvSpPr>
        <p:spPr bwMode="auto">
          <a:xfrm>
            <a:off x="938213" y="2641600"/>
            <a:ext cx="635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400">
                <a:solidFill>
                  <a:schemeClr val="accent2"/>
                </a:solidFill>
                <a:latin typeface="Calibri" pitchFamily="34" charset="0"/>
                <a:ea typeface="微软雅黑" pitchFamily="34" charset="-122"/>
                <a:sym typeface="Calibri" pitchFamily="34" charset="0"/>
              </a:rPr>
              <a:t>上海</a:t>
            </a:r>
          </a:p>
        </p:txBody>
      </p:sp>
      <p:sp>
        <p:nvSpPr>
          <p:cNvPr id="33808" name="矩形 19"/>
          <p:cNvSpPr>
            <a:spLocks noChangeArrowheads="1"/>
          </p:cNvSpPr>
          <p:nvPr/>
        </p:nvSpPr>
        <p:spPr bwMode="auto">
          <a:xfrm>
            <a:off x="938213" y="3230563"/>
            <a:ext cx="635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400">
                <a:solidFill>
                  <a:schemeClr val="accent2"/>
                </a:solidFill>
                <a:latin typeface="Calibri" pitchFamily="34" charset="0"/>
                <a:ea typeface="微软雅黑" pitchFamily="34" charset="-122"/>
                <a:sym typeface="Calibri" pitchFamily="34" charset="0"/>
              </a:rPr>
              <a:t>广州</a:t>
            </a:r>
          </a:p>
        </p:txBody>
      </p:sp>
      <p:sp>
        <p:nvSpPr>
          <p:cNvPr id="33809" name="矩形 19"/>
          <p:cNvSpPr>
            <a:spLocks noChangeArrowheads="1"/>
          </p:cNvSpPr>
          <p:nvPr/>
        </p:nvSpPr>
        <p:spPr bwMode="auto">
          <a:xfrm>
            <a:off x="938213" y="3819525"/>
            <a:ext cx="635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400">
                <a:solidFill>
                  <a:schemeClr val="accent2"/>
                </a:solidFill>
                <a:latin typeface="Calibri" pitchFamily="34" charset="0"/>
                <a:ea typeface="微软雅黑" pitchFamily="34" charset="-122"/>
                <a:sym typeface="Calibri" pitchFamily="34" charset="0"/>
              </a:rPr>
              <a:t>重庆</a:t>
            </a:r>
            <a:endParaRPr lang="zh-CN" altLang="en-US"/>
          </a:p>
        </p:txBody>
      </p:sp>
      <p:sp>
        <p:nvSpPr>
          <p:cNvPr id="33810" name="矩形 19"/>
          <p:cNvSpPr>
            <a:spLocks noChangeArrowheads="1"/>
          </p:cNvSpPr>
          <p:nvPr/>
        </p:nvSpPr>
        <p:spPr bwMode="auto">
          <a:xfrm>
            <a:off x="6265863" y="1487488"/>
            <a:ext cx="1516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accent2"/>
                </a:solidFill>
                <a:latin typeface="微软雅黑" pitchFamily="34" charset="-122"/>
                <a:ea typeface="微软雅黑" pitchFamily="34" charset="-122"/>
                <a:sym typeface="微软雅黑" pitchFamily="34" charset="-122"/>
              </a:rPr>
              <a:t>点击添加文本</a:t>
            </a:r>
            <a:endParaRPr lang="zh-CN" altLang="en-US" sz="1400">
              <a:solidFill>
                <a:schemeClr val="accent2"/>
              </a:solidFill>
              <a:ea typeface="微软雅黑" pitchFamily="34" charset="-122"/>
            </a:endParaRPr>
          </a:p>
        </p:txBody>
      </p:sp>
      <p:sp>
        <p:nvSpPr>
          <p:cNvPr id="33811" name="矩形 19"/>
          <p:cNvSpPr>
            <a:spLocks noChangeArrowheads="1"/>
          </p:cNvSpPr>
          <p:nvPr/>
        </p:nvSpPr>
        <p:spPr bwMode="auto">
          <a:xfrm>
            <a:off x="6265863" y="2087563"/>
            <a:ext cx="1516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accent2"/>
                </a:solidFill>
                <a:latin typeface="微软雅黑" pitchFamily="34" charset="-122"/>
                <a:ea typeface="微软雅黑" pitchFamily="34" charset="-122"/>
                <a:sym typeface="微软雅黑" pitchFamily="34" charset="-122"/>
              </a:rPr>
              <a:t>点击添加文本</a:t>
            </a:r>
            <a:endParaRPr lang="zh-CN" altLang="en-US" sz="1400">
              <a:solidFill>
                <a:schemeClr val="accent2"/>
              </a:solidFill>
              <a:ea typeface="微软雅黑" pitchFamily="34" charset="-122"/>
            </a:endParaRPr>
          </a:p>
        </p:txBody>
      </p:sp>
      <p:sp>
        <p:nvSpPr>
          <p:cNvPr id="33812" name="矩形 19"/>
          <p:cNvSpPr>
            <a:spLocks noChangeArrowheads="1"/>
          </p:cNvSpPr>
          <p:nvPr/>
        </p:nvSpPr>
        <p:spPr bwMode="auto">
          <a:xfrm>
            <a:off x="6265863" y="2689225"/>
            <a:ext cx="1516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accent2"/>
                </a:solidFill>
                <a:latin typeface="微软雅黑" pitchFamily="34" charset="-122"/>
                <a:ea typeface="微软雅黑" pitchFamily="34" charset="-122"/>
                <a:sym typeface="微软雅黑" pitchFamily="34" charset="-122"/>
              </a:rPr>
              <a:t>点击添加文本</a:t>
            </a:r>
            <a:endParaRPr lang="zh-CN" altLang="en-US" sz="1400">
              <a:solidFill>
                <a:schemeClr val="accent2"/>
              </a:solidFill>
              <a:ea typeface="微软雅黑" pitchFamily="34" charset="-122"/>
            </a:endParaRPr>
          </a:p>
        </p:txBody>
      </p:sp>
      <p:sp>
        <p:nvSpPr>
          <p:cNvPr id="33813" name="矩形 260"/>
          <p:cNvSpPr>
            <a:spLocks noChangeArrowheads="1"/>
          </p:cNvSpPr>
          <p:nvPr/>
        </p:nvSpPr>
        <p:spPr bwMode="auto">
          <a:xfrm>
            <a:off x="6265863" y="3290888"/>
            <a:ext cx="151606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accent2"/>
                </a:solidFill>
                <a:latin typeface="微软雅黑" pitchFamily="34" charset="-122"/>
                <a:ea typeface="微软雅黑" pitchFamily="34" charset="-122"/>
                <a:sym typeface="微软雅黑" pitchFamily="34" charset="-122"/>
              </a:rPr>
              <a:t>点击添加文本</a:t>
            </a:r>
            <a:endParaRPr lang="zh-CN" altLang="en-US" sz="1400">
              <a:solidFill>
                <a:schemeClr val="accent2"/>
              </a:solidFill>
              <a:ea typeface="微软雅黑" pitchFamily="34" charset="-122"/>
            </a:endParaRPr>
          </a:p>
        </p:txBody>
      </p:sp>
      <p:sp>
        <p:nvSpPr>
          <p:cNvPr id="33814" name="矩形 19"/>
          <p:cNvSpPr>
            <a:spLocks noChangeArrowheads="1"/>
          </p:cNvSpPr>
          <p:nvPr/>
        </p:nvSpPr>
        <p:spPr bwMode="auto">
          <a:xfrm>
            <a:off x="6265863" y="3890963"/>
            <a:ext cx="1516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accent2"/>
                </a:solidFill>
                <a:latin typeface="微软雅黑" pitchFamily="34" charset="-122"/>
                <a:ea typeface="微软雅黑" pitchFamily="34" charset="-122"/>
                <a:sym typeface="微软雅黑" pitchFamily="34" charset="-122"/>
              </a:rPr>
              <a:t>点击添加文本</a:t>
            </a:r>
            <a:endParaRPr lang="zh-CN" altLang="en-US" sz="1400">
              <a:solidFill>
                <a:schemeClr val="accent2"/>
              </a:solidFill>
              <a:ea typeface="微软雅黑" pitchFamily="34"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p:cTn id="7" dur="500" fill="hold"/>
                                        <p:tgtEl>
                                          <p:spTgt spid="33794"/>
                                        </p:tgtEl>
                                        <p:attrNameLst>
                                          <p:attrName>ppt_x</p:attrName>
                                        </p:attrNameLst>
                                      </p:cBhvr>
                                      <p:tavLst>
                                        <p:tav tm="0">
                                          <p:val>
                                            <p:strVal val="0-#ppt_w/2"/>
                                          </p:val>
                                        </p:tav>
                                        <p:tav tm="100000">
                                          <p:val>
                                            <p:strVal val="#ppt_x"/>
                                          </p:val>
                                        </p:tav>
                                      </p:tavLst>
                                    </p:anim>
                                    <p:anim calcmode="lin" valueType="num">
                                      <p:cBhvr>
                                        <p:cTn id="8" dur="500" fill="hold"/>
                                        <p:tgtEl>
                                          <p:spTgt spid="3379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3795"/>
                                        </p:tgtEl>
                                        <p:attrNameLst>
                                          <p:attrName>style.visibility</p:attrName>
                                        </p:attrNameLst>
                                      </p:cBhvr>
                                      <p:to>
                                        <p:strVal val="visible"/>
                                      </p:to>
                                    </p:set>
                                    <p:anim calcmode="lin" valueType="num">
                                      <p:cBhvr>
                                        <p:cTn id="13" dur="500" fill="hold"/>
                                        <p:tgtEl>
                                          <p:spTgt spid="33795"/>
                                        </p:tgtEl>
                                        <p:attrNameLst>
                                          <p:attrName>ppt_x</p:attrName>
                                        </p:attrNameLst>
                                      </p:cBhvr>
                                      <p:tavLst>
                                        <p:tav tm="0">
                                          <p:val>
                                            <p:strVal val="0-#ppt_w/2"/>
                                          </p:val>
                                        </p:tav>
                                        <p:tav tm="100000">
                                          <p:val>
                                            <p:strVal val="#ppt_x"/>
                                          </p:val>
                                        </p:tav>
                                      </p:tavLst>
                                    </p:anim>
                                    <p:anim calcmode="lin" valueType="num">
                                      <p:cBhvr>
                                        <p:cTn id="14" dur="500" fill="hold"/>
                                        <p:tgtEl>
                                          <p:spTgt spid="33795"/>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33796"/>
                                        </p:tgtEl>
                                        <p:attrNameLst>
                                          <p:attrName>style.visibility</p:attrName>
                                        </p:attrNameLst>
                                      </p:cBhvr>
                                      <p:to>
                                        <p:strVal val="visible"/>
                                      </p:to>
                                    </p:set>
                                    <p:anim calcmode="lin" valueType="num">
                                      <p:cBhvr>
                                        <p:cTn id="18" dur="500" fill="hold"/>
                                        <p:tgtEl>
                                          <p:spTgt spid="33796"/>
                                        </p:tgtEl>
                                        <p:attrNameLst>
                                          <p:attrName>ppt_x</p:attrName>
                                        </p:attrNameLst>
                                      </p:cBhvr>
                                      <p:tavLst>
                                        <p:tav tm="0">
                                          <p:val>
                                            <p:strVal val="1+#ppt_w/2"/>
                                          </p:val>
                                        </p:tav>
                                        <p:tav tm="100000">
                                          <p:val>
                                            <p:strVal val="#ppt_x"/>
                                          </p:val>
                                        </p:tav>
                                      </p:tavLst>
                                    </p:anim>
                                    <p:anim calcmode="lin" valueType="num">
                                      <p:cBhvr>
                                        <p:cTn id="19" dur="500" fill="hold"/>
                                        <p:tgtEl>
                                          <p:spTgt spid="33796"/>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33797"/>
                                        </p:tgtEl>
                                        <p:attrNameLst>
                                          <p:attrName>style.visibility</p:attrName>
                                        </p:attrNameLst>
                                      </p:cBhvr>
                                      <p:to>
                                        <p:strVal val="visible"/>
                                      </p:to>
                                    </p:set>
                                    <p:anim calcmode="lin" valueType="num">
                                      <p:cBhvr>
                                        <p:cTn id="23" dur="500" fill="hold"/>
                                        <p:tgtEl>
                                          <p:spTgt spid="33797"/>
                                        </p:tgtEl>
                                        <p:attrNameLst>
                                          <p:attrName>ppt_x</p:attrName>
                                        </p:attrNameLst>
                                      </p:cBhvr>
                                      <p:tavLst>
                                        <p:tav tm="0">
                                          <p:val>
                                            <p:strVal val="1+#ppt_w/2"/>
                                          </p:val>
                                        </p:tav>
                                        <p:tav tm="100000">
                                          <p:val>
                                            <p:strVal val="#ppt_x"/>
                                          </p:val>
                                        </p:tav>
                                      </p:tavLst>
                                    </p:anim>
                                    <p:anim calcmode="lin" valueType="num">
                                      <p:cBhvr>
                                        <p:cTn id="24" dur="500" fill="hold"/>
                                        <p:tgtEl>
                                          <p:spTgt spid="33797"/>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23" presetClass="entr" presetSubtype="16" fill="hold" grpId="0" nodeType="afterEffect">
                                  <p:stCondLst>
                                    <p:cond delay="0"/>
                                  </p:stCondLst>
                                  <p:childTnLst>
                                    <p:set>
                                      <p:cBhvr>
                                        <p:cTn id="27" dur="1" fill="hold">
                                          <p:stCondLst>
                                            <p:cond delay="0"/>
                                          </p:stCondLst>
                                        </p:cTn>
                                        <p:tgtEl>
                                          <p:spTgt spid="33798"/>
                                        </p:tgtEl>
                                        <p:attrNameLst>
                                          <p:attrName>style.visibility</p:attrName>
                                        </p:attrNameLst>
                                      </p:cBhvr>
                                      <p:to>
                                        <p:strVal val="visible"/>
                                      </p:to>
                                    </p:set>
                                    <p:anim calcmode="lin" valueType="num">
                                      <p:cBhvr>
                                        <p:cTn id="28" dur="1000" fill="hold"/>
                                        <p:tgtEl>
                                          <p:spTgt spid="33798"/>
                                        </p:tgtEl>
                                        <p:attrNameLst>
                                          <p:attrName>ppt_w</p:attrName>
                                        </p:attrNameLst>
                                      </p:cBhvr>
                                      <p:tavLst>
                                        <p:tav tm="0">
                                          <p:val>
                                            <p:fltVal val="0"/>
                                          </p:val>
                                        </p:tav>
                                        <p:tav tm="100000">
                                          <p:val>
                                            <p:strVal val="#ppt_w"/>
                                          </p:val>
                                        </p:tav>
                                      </p:tavLst>
                                    </p:anim>
                                    <p:anim calcmode="lin" valueType="num">
                                      <p:cBhvr>
                                        <p:cTn id="29" dur="1000" fill="hold"/>
                                        <p:tgtEl>
                                          <p:spTgt spid="33798"/>
                                        </p:tgtEl>
                                        <p:attrNameLst>
                                          <p:attrName>ppt_h</p:attrName>
                                        </p:attrNameLst>
                                      </p:cBhvr>
                                      <p:tavLst>
                                        <p:tav tm="0">
                                          <p:val>
                                            <p:fltVal val="0"/>
                                          </p:val>
                                        </p:tav>
                                        <p:tav tm="100000">
                                          <p:val>
                                            <p:strVal val="#ppt_h"/>
                                          </p:val>
                                        </p:tav>
                                      </p:tavLst>
                                    </p:anim>
                                  </p:childTnLst>
                                </p:cTn>
                              </p:par>
                            </p:childTnLst>
                          </p:cTn>
                        </p:par>
                        <p:par>
                          <p:cTn id="30" fill="hold" nodeType="afterGroup">
                            <p:stCondLst>
                              <p:cond delay="2500"/>
                            </p:stCondLst>
                            <p:childTnLst>
                              <p:par>
                                <p:cTn id="31" presetID="23" presetClass="entr" presetSubtype="16" fill="hold" grpId="0" nodeType="afterEffect">
                                  <p:stCondLst>
                                    <p:cond delay="0"/>
                                  </p:stCondLst>
                                  <p:childTnLst>
                                    <p:set>
                                      <p:cBhvr>
                                        <p:cTn id="32" dur="1" fill="hold">
                                          <p:stCondLst>
                                            <p:cond delay="0"/>
                                          </p:stCondLst>
                                        </p:cTn>
                                        <p:tgtEl>
                                          <p:spTgt spid="33804"/>
                                        </p:tgtEl>
                                        <p:attrNameLst>
                                          <p:attrName>style.visibility</p:attrName>
                                        </p:attrNameLst>
                                      </p:cBhvr>
                                      <p:to>
                                        <p:strVal val="visible"/>
                                      </p:to>
                                    </p:set>
                                    <p:anim calcmode="lin" valueType="num">
                                      <p:cBhvr>
                                        <p:cTn id="33" dur="1000" fill="hold"/>
                                        <p:tgtEl>
                                          <p:spTgt spid="33804"/>
                                        </p:tgtEl>
                                        <p:attrNameLst>
                                          <p:attrName>ppt_w</p:attrName>
                                        </p:attrNameLst>
                                      </p:cBhvr>
                                      <p:tavLst>
                                        <p:tav tm="0">
                                          <p:val>
                                            <p:fltVal val="0"/>
                                          </p:val>
                                        </p:tav>
                                        <p:tav tm="100000">
                                          <p:val>
                                            <p:strVal val="#ppt_w"/>
                                          </p:val>
                                        </p:tav>
                                      </p:tavLst>
                                    </p:anim>
                                    <p:anim calcmode="lin" valueType="num">
                                      <p:cBhvr>
                                        <p:cTn id="34" dur="1000" fill="hold"/>
                                        <p:tgtEl>
                                          <p:spTgt spid="33804"/>
                                        </p:tgtEl>
                                        <p:attrNameLst>
                                          <p:attrName>ppt_h</p:attrName>
                                        </p:attrNameLst>
                                      </p:cBhvr>
                                      <p:tavLst>
                                        <p:tav tm="0">
                                          <p:val>
                                            <p:fltVal val="0"/>
                                          </p:val>
                                        </p:tav>
                                        <p:tav tm="100000">
                                          <p:val>
                                            <p:strVal val="#ppt_h"/>
                                          </p:val>
                                        </p:tav>
                                      </p:tavLst>
                                    </p:anim>
                                  </p:childTnLst>
                                </p:cTn>
                              </p:par>
                            </p:childTnLst>
                          </p:cTn>
                        </p:par>
                        <p:par>
                          <p:cTn id="35" fill="hold" nodeType="afterGroup">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33800"/>
                                        </p:tgtEl>
                                        <p:attrNameLst>
                                          <p:attrName>style.visibility</p:attrName>
                                        </p:attrNameLst>
                                      </p:cBhvr>
                                      <p:to>
                                        <p:strVal val="visible"/>
                                      </p:to>
                                    </p:set>
                                    <p:animEffect>
                                      <p:cBhvr>
                                        <p:cTn id="38" dur="500"/>
                                        <p:tgtEl>
                                          <p:spTgt spid="33800"/>
                                        </p:tgtEl>
                                      </p:cBhvr>
                                    </p:animEffect>
                                  </p:childTnLst>
                                </p:cTn>
                              </p:par>
                            </p:childTnLst>
                          </p:cTn>
                        </p:par>
                        <p:par>
                          <p:cTn id="39" fill="hold" nodeType="afterGroup">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33799"/>
                                        </p:tgtEl>
                                        <p:attrNameLst>
                                          <p:attrName>style.visibility</p:attrName>
                                        </p:attrNameLst>
                                      </p:cBhvr>
                                      <p:to>
                                        <p:strVal val="visible"/>
                                      </p:to>
                                    </p:set>
                                    <p:animEffect>
                                      <p:cBhvr>
                                        <p:cTn id="42" dur="750"/>
                                        <p:tgtEl>
                                          <p:spTgt spid="33799"/>
                                        </p:tgtEl>
                                      </p:cBhvr>
                                    </p:animEffect>
                                  </p:childTnLst>
                                </p:cTn>
                              </p:par>
                            </p:childTnLst>
                          </p:cTn>
                        </p:par>
                        <p:par>
                          <p:cTn id="43" fill="hold" nodeType="afterGroup">
                            <p:stCondLst>
                              <p:cond delay="4750"/>
                            </p:stCondLst>
                            <p:childTnLst>
                              <p:par>
                                <p:cTn id="44" presetID="22" presetClass="entr" presetSubtype="8" fill="hold" grpId="0" nodeType="afterEffect">
                                  <p:stCondLst>
                                    <p:cond delay="0"/>
                                  </p:stCondLst>
                                  <p:childTnLst>
                                    <p:set>
                                      <p:cBhvr>
                                        <p:cTn id="45" dur="1" fill="hold">
                                          <p:stCondLst>
                                            <p:cond delay="0"/>
                                          </p:stCondLst>
                                        </p:cTn>
                                        <p:tgtEl>
                                          <p:spTgt spid="33806"/>
                                        </p:tgtEl>
                                        <p:attrNameLst>
                                          <p:attrName>style.visibility</p:attrName>
                                        </p:attrNameLst>
                                      </p:cBhvr>
                                      <p:to>
                                        <p:strVal val="visible"/>
                                      </p:to>
                                    </p:set>
                                    <p:animEffect>
                                      <p:cBhvr>
                                        <p:cTn id="46" dur="500"/>
                                        <p:tgtEl>
                                          <p:spTgt spid="33806"/>
                                        </p:tgtEl>
                                      </p:cBhvr>
                                    </p:animEffect>
                                  </p:childTnLst>
                                </p:cTn>
                              </p:par>
                            </p:childTnLst>
                          </p:cTn>
                        </p:par>
                        <p:par>
                          <p:cTn id="47" fill="hold" nodeType="afterGroup">
                            <p:stCondLst>
                              <p:cond delay="5250"/>
                            </p:stCondLst>
                            <p:childTnLst>
                              <p:par>
                                <p:cTn id="48" presetID="22" presetClass="entr" presetSubtype="8" fill="hold" grpId="0" nodeType="afterEffect">
                                  <p:stCondLst>
                                    <p:cond delay="0"/>
                                  </p:stCondLst>
                                  <p:childTnLst>
                                    <p:set>
                                      <p:cBhvr>
                                        <p:cTn id="49" dur="1" fill="hold">
                                          <p:stCondLst>
                                            <p:cond delay="0"/>
                                          </p:stCondLst>
                                        </p:cTn>
                                        <p:tgtEl>
                                          <p:spTgt spid="33801"/>
                                        </p:tgtEl>
                                        <p:attrNameLst>
                                          <p:attrName>style.visibility</p:attrName>
                                        </p:attrNameLst>
                                      </p:cBhvr>
                                      <p:to>
                                        <p:strVal val="visible"/>
                                      </p:to>
                                    </p:set>
                                    <p:animEffect>
                                      <p:cBhvr>
                                        <p:cTn id="50" dur="750"/>
                                        <p:tgtEl>
                                          <p:spTgt spid="33801"/>
                                        </p:tgtEl>
                                      </p:cBhvr>
                                    </p:animEffect>
                                  </p:childTnLst>
                                </p:cTn>
                              </p:par>
                            </p:childTnLst>
                          </p:cTn>
                        </p:par>
                        <p:par>
                          <p:cTn id="51" fill="hold" nodeType="afterGroup">
                            <p:stCondLst>
                              <p:cond delay="6000"/>
                            </p:stCondLst>
                            <p:childTnLst>
                              <p:par>
                                <p:cTn id="52" presetID="22" presetClass="entr" presetSubtype="8" fill="hold" grpId="0" nodeType="afterEffect">
                                  <p:stCondLst>
                                    <p:cond delay="0"/>
                                  </p:stCondLst>
                                  <p:childTnLst>
                                    <p:set>
                                      <p:cBhvr>
                                        <p:cTn id="53" dur="1" fill="hold">
                                          <p:stCondLst>
                                            <p:cond delay="0"/>
                                          </p:stCondLst>
                                        </p:cTn>
                                        <p:tgtEl>
                                          <p:spTgt spid="33807"/>
                                        </p:tgtEl>
                                        <p:attrNameLst>
                                          <p:attrName>style.visibility</p:attrName>
                                        </p:attrNameLst>
                                      </p:cBhvr>
                                      <p:to>
                                        <p:strVal val="visible"/>
                                      </p:to>
                                    </p:set>
                                    <p:animEffect>
                                      <p:cBhvr>
                                        <p:cTn id="54" dur="500"/>
                                        <p:tgtEl>
                                          <p:spTgt spid="33807"/>
                                        </p:tgtEl>
                                      </p:cBhvr>
                                    </p:animEffect>
                                  </p:childTnLst>
                                </p:cTn>
                              </p:par>
                            </p:childTnLst>
                          </p:cTn>
                        </p:par>
                        <p:par>
                          <p:cTn id="55" fill="hold" nodeType="afterGroup">
                            <p:stCondLst>
                              <p:cond delay="6500"/>
                            </p:stCondLst>
                            <p:childTnLst>
                              <p:par>
                                <p:cTn id="56" presetID="22" presetClass="entr" presetSubtype="8" fill="hold" grpId="0" nodeType="afterEffect">
                                  <p:stCondLst>
                                    <p:cond delay="0"/>
                                  </p:stCondLst>
                                  <p:childTnLst>
                                    <p:set>
                                      <p:cBhvr>
                                        <p:cTn id="57" dur="1" fill="hold">
                                          <p:stCondLst>
                                            <p:cond delay="0"/>
                                          </p:stCondLst>
                                        </p:cTn>
                                        <p:tgtEl>
                                          <p:spTgt spid="33802"/>
                                        </p:tgtEl>
                                        <p:attrNameLst>
                                          <p:attrName>style.visibility</p:attrName>
                                        </p:attrNameLst>
                                      </p:cBhvr>
                                      <p:to>
                                        <p:strVal val="visible"/>
                                      </p:to>
                                    </p:set>
                                    <p:animEffect>
                                      <p:cBhvr>
                                        <p:cTn id="58" dur="500"/>
                                        <p:tgtEl>
                                          <p:spTgt spid="33802"/>
                                        </p:tgtEl>
                                      </p:cBhvr>
                                    </p:animEffect>
                                  </p:childTnLst>
                                </p:cTn>
                              </p:par>
                            </p:childTnLst>
                          </p:cTn>
                        </p:par>
                        <p:par>
                          <p:cTn id="59" fill="hold" nodeType="afterGroup">
                            <p:stCondLst>
                              <p:cond delay="7000"/>
                            </p:stCondLst>
                            <p:childTnLst>
                              <p:par>
                                <p:cTn id="60" presetID="22" presetClass="entr" presetSubtype="8" fill="hold" grpId="0" nodeType="afterEffect">
                                  <p:stCondLst>
                                    <p:cond delay="0"/>
                                  </p:stCondLst>
                                  <p:childTnLst>
                                    <p:set>
                                      <p:cBhvr>
                                        <p:cTn id="61" dur="1" fill="hold">
                                          <p:stCondLst>
                                            <p:cond delay="0"/>
                                          </p:stCondLst>
                                        </p:cTn>
                                        <p:tgtEl>
                                          <p:spTgt spid="33808"/>
                                        </p:tgtEl>
                                        <p:attrNameLst>
                                          <p:attrName>style.visibility</p:attrName>
                                        </p:attrNameLst>
                                      </p:cBhvr>
                                      <p:to>
                                        <p:strVal val="visible"/>
                                      </p:to>
                                    </p:set>
                                    <p:animEffect>
                                      <p:cBhvr>
                                        <p:cTn id="62" dur="500"/>
                                        <p:tgtEl>
                                          <p:spTgt spid="33808"/>
                                        </p:tgtEl>
                                      </p:cBhvr>
                                    </p:animEffect>
                                  </p:childTnLst>
                                </p:cTn>
                              </p:par>
                            </p:childTnLst>
                          </p:cTn>
                        </p:par>
                        <p:par>
                          <p:cTn id="63" fill="hold" nodeType="afterGroup">
                            <p:stCondLst>
                              <p:cond delay="7500"/>
                            </p:stCondLst>
                            <p:childTnLst>
                              <p:par>
                                <p:cTn id="64" presetID="22" presetClass="entr" presetSubtype="8" fill="hold" grpId="0" nodeType="afterEffect">
                                  <p:stCondLst>
                                    <p:cond delay="0"/>
                                  </p:stCondLst>
                                  <p:childTnLst>
                                    <p:set>
                                      <p:cBhvr>
                                        <p:cTn id="65" dur="1" fill="hold">
                                          <p:stCondLst>
                                            <p:cond delay="0"/>
                                          </p:stCondLst>
                                        </p:cTn>
                                        <p:tgtEl>
                                          <p:spTgt spid="33803"/>
                                        </p:tgtEl>
                                        <p:attrNameLst>
                                          <p:attrName>style.visibility</p:attrName>
                                        </p:attrNameLst>
                                      </p:cBhvr>
                                      <p:to>
                                        <p:strVal val="visible"/>
                                      </p:to>
                                    </p:set>
                                    <p:animEffect>
                                      <p:cBhvr>
                                        <p:cTn id="66" dur="750"/>
                                        <p:tgtEl>
                                          <p:spTgt spid="33803"/>
                                        </p:tgtEl>
                                      </p:cBhvr>
                                    </p:animEffect>
                                  </p:childTnLst>
                                </p:cTn>
                              </p:par>
                            </p:childTnLst>
                          </p:cTn>
                        </p:par>
                        <p:par>
                          <p:cTn id="67" fill="hold" nodeType="afterGroup">
                            <p:stCondLst>
                              <p:cond delay="8250"/>
                            </p:stCondLst>
                            <p:childTnLst>
                              <p:par>
                                <p:cTn id="68" presetID="22" presetClass="entr" presetSubtype="8" fill="hold" grpId="0" nodeType="afterEffect">
                                  <p:stCondLst>
                                    <p:cond delay="0"/>
                                  </p:stCondLst>
                                  <p:childTnLst>
                                    <p:set>
                                      <p:cBhvr>
                                        <p:cTn id="69" dur="1" fill="hold">
                                          <p:stCondLst>
                                            <p:cond delay="0"/>
                                          </p:stCondLst>
                                        </p:cTn>
                                        <p:tgtEl>
                                          <p:spTgt spid="33809"/>
                                        </p:tgtEl>
                                        <p:attrNameLst>
                                          <p:attrName>style.visibility</p:attrName>
                                        </p:attrNameLst>
                                      </p:cBhvr>
                                      <p:to>
                                        <p:strVal val="visible"/>
                                      </p:to>
                                    </p:set>
                                    <p:animEffect>
                                      <p:cBhvr>
                                        <p:cTn id="70" dur="500"/>
                                        <p:tgtEl>
                                          <p:spTgt spid="33809"/>
                                        </p:tgtEl>
                                      </p:cBhvr>
                                    </p:animEffect>
                                  </p:childTnLst>
                                </p:cTn>
                              </p:par>
                            </p:childTnLst>
                          </p:cTn>
                        </p:par>
                        <p:par>
                          <p:cTn id="71" fill="hold" nodeType="afterGroup">
                            <p:stCondLst>
                              <p:cond delay="8750"/>
                            </p:stCondLst>
                            <p:childTnLst>
                              <p:par>
                                <p:cTn id="72" presetID="22" presetClass="entr" presetSubtype="8" fill="hold" grpId="0" nodeType="afterEffect">
                                  <p:stCondLst>
                                    <p:cond delay="0"/>
                                  </p:stCondLst>
                                  <p:childTnLst>
                                    <p:set>
                                      <p:cBhvr>
                                        <p:cTn id="73" dur="1" fill="hold">
                                          <p:stCondLst>
                                            <p:cond delay="0"/>
                                          </p:stCondLst>
                                        </p:cTn>
                                        <p:tgtEl>
                                          <p:spTgt spid="33805"/>
                                        </p:tgtEl>
                                        <p:attrNameLst>
                                          <p:attrName>style.visibility</p:attrName>
                                        </p:attrNameLst>
                                      </p:cBhvr>
                                      <p:to>
                                        <p:strVal val="visible"/>
                                      </p:to>
                                    </p:set>
                                    <p:animEffect>
                                      <p:cBhvr>
                                        <p:cTn id="74" dur="500"/>
                                        <p:tgtEl>
                                          <p:spTgt spid="33805"/>
                                        </p:tgtEl>
                                      </p:cBhvr>
                                    </p:animEffect>
                                  </p:childTnLst>
                                </p:cTn>
                              </p:par>
                            </p:childTnLst>
                          </p:cTn>
                        </p:par>
                        <p:par>
                          <p:cTn id="75" fill="hold" nodeType="afterGroup">
                            <p:stCondLst>
                              <p:cond delay="9250"/>
                            </p:stCondLst>
                            <p:childTnLst>
                              <p:par>
                                <p:cTn id="76" presetID="12" presetClass="entr" presetSubtype="4" fill="hold" grpId="0" nodeType="afterEffect">
                                  <p:stCondLst>
                                    <p:cond delay="0"/>
                                  </p:stCondLst>
                                  <p:childTnLst>
                                    <p:set>
                                      <p:cBhvr>
                                        <p:cTn id="77" dur="1" fill="hold">
                                          <p:stCondLst>
                                            <p:cond delay="0"/>
                                          </p:stCondLst>
                                        </p:cTn>
                                        <p:tgtEl>
                                          <p:spTgt spid="33810"/>
                                        </p:tgtEl>
                                        <p:attrNameLst>
                                          <p:attrName>style.visibility</p:attrName>
                                        </p:attrNameLst>
                                      </p:cBhvr>
                                      <p:to>
                                        <p:strVal val="visible"/>
                                      </p:to>
                                    </p:set>
                                    <p:animEffect>
                                      <p:cBhvr>
                                        <p:cTn id="78" dur="500"/>
                                        <p:tgtEl>
                                          <p:spTgt spid="33810"/>
                                        </p:tgtEl>
                                      </p:cBhvr>
                                    </p:animEffect>
                                  </p:childTnLst>
                                </p:cTn>
                              </p:par>
                            </p:childTnLst>
                          </p:cTn>
                        </p:par>
                        <p:par>
                          <p:cTn id="79" fill="hold" nodeType="afterGroup">
                            <p:stCondLst>
                              <p:cond delay="9750"/>
                            </p:stCondLst>
                            <p:childTnLst>
                              <p:par>
                                <p:cTn id="80" presetID="12" presetClass="entr" presetSubtype="4" fill="hold" grpId="0" nodeType="afterEffect">
                                  <p:stCondLst>
                                    <p:cond delay="0"/>
                                  </p:stCondLst>
                                  <p:childTnLst>
                                    <p:set>
                                      <p:cBhvr>
                                        <p:cTn id="81" dur="1" fill="hold">
                                          <p:stCondLst>
                                            <p:cond delay="0"/>
                                          </p:stCondLst>
                                        </p:cTn>
                                        <p:tgtEl>
                                          <p:spTgt spid="33811"/>
                                        </p:tgtEl>
                                        <p:attrNameLst>
                                          <p:attrName>style.visibility</p:attrName>
                                        </p:attrNameLst>
                                      </p:cBhvr>
                                      <p:to>
                                        <p:strVal val="visible"/>
                                      </p:to>
                                    </p:set>
                                    <p:animEffect>
                                      <p:cBhvr>
                                        <p:cTn id="82" dur="500"/>
                                        <p:tgtEl>
                                          <p:spTgt spid="33811"/>
                                        </p:tgtEl>
                                      </p:cBhvr>
                                    </p:animEffect>
                                  </p:childTnLst>
                                </p:cTn>
                              </p:par>
                            </p:childTnLst>
                          </p:cTn>
                        </p:par>
                        <p:par>
                          <p:cTn id="83" fill="hold" nodeType="afterGroup">
                            <p:stCondLst>
                              <p:cond delay="10250"/>
                            </p:stCondLst>
                            <p:childTnLst>
                              <p:par>
                                <p:cTn id="84" presetID="12" presetClass="entr" presetSubtype="4" fill="hold" grpId="0" nodeType="afterEffect">
                                  <p:stCondLst>
                                    <p:cond delay="0"/>
                                  </p:stCondLst>
                                  <p:childTnLst>
                                    <p:set>
                                      <p:cBhvr>
                                        <p:cTn id="85" dur="1" fill="hold">
                                          <p:stCondLst>
                                            <p:cond delay="0"/>
                                          </p:stCondLst>
                                        </p:cTn>
                                        <p:tgtEl>
                                          <p:spTgt spid="33812"/>
                                        </p:tgtEl>
                                        <p:attrNameLst>
                                          <p:attrName>style.visibility</p:attrName>
                                        </p:attrNameLst>
                                      </p:cBhvr>
                                      <p:to>
                                        <p:strVal val="visible"/>
                                      </p:to>
                                    </p:set>
                                    <p:animEffect>
                                      <p:cBhvr>
                                        <p:cTn id="86" dur="500"/>
                                        <p:tgtEl>
                                          <p:spTgt spid="33812"/>
                                        </p:tgtEl>
                                      </p:cBhvr>
                                    </p:animEffect>
                                  </p:childTnLst>
                                </p:cTn>
                              </p:par>
                            </p:childTnLst>
                          </p:cTn>
                        </p:par>
                        <p:par>
                          <p:cTn id="87" fill="hold" nodeType="afterGroup">
                            <p:stCondLst>
                              <p:cond delay="10750"/>
                            </p:stCondLst>
                            <p:childTnLst>
                              <p:par>
                                <p:cTn id="88" presetID="12" presetClass="entr" presetSubtype="4" fill="hold" grpId="0" nodeType="afterEffect">
                                  <p:stCondLst>
                                    <p:cond delay="0"/>
                                  </p:stCondLst>
                                  <p:childTnLst>
                                    <p:set>
                                      <p:cBhvr>
                                        <p:cTn id="89" dur="1" fill="hold">
                                          <p:stCondLst>
                                            <p:cond delay="0"/>
                                          </p:stCondLst>
                                        </p:cTn>
                                        <p:tgtEl>
                                          <p:spTgt spid="33813"/>
                                        </p:tgtEl>
                                        <p:attrNameLst>
                                          <p:attrName>style.visibility</p:attrName>
                                        </p:attrNameLst>
                                      </p:cBhvr>
                                      <p:to>
                                        <p:strVal val="visible"/>
                                      </p:to>
                                    </p:set>
                                    <p:animEffect>
                                      <p:cBhvr>
                                        <p:cTn id="90" dur="500"/>
                                        <p:tgtEl>
                                          <p:spTgt spid="33813"/>
                                        </p:tgtEl>
                                      </p:cBhvr>
                                    </p:animEffect>
                                  </p:childTnLst>
                                </p:cTn>
                              </p:par>
                            </p:childTnLst>
                          </p:cTn>
                        </p:par>
                        <p:par>
                          <p:cTn id="91" fill="hold" nodeType="afterGroup">
                            <p:stCondLst>
                              <p:cond delay="11250"/>
                            </p:stCondLst>
                            <p:childTnLst>
                              <p:par>
                                <p:cTn id="92" presetID="12" presetClass="entr" presetSubtype="4" fill="hold" grpId="0" nodeType="afterEffect">
                                  <p:stCondLst>
                                    <p:cond delay="0"/>
                                  </p:stCondLst>
                                  <p:childTnLst>
                                    <p:set>
                                      <p:cBhvr>
                                        <p:cTn id="93" dur="1" fill="hold">
                                          <p:stCondLst>
                                            <p:cond delay="0"/>
                                          </p:stCondLst>
                                        </p:cTn>
                                        <p:tgtEl>
                                          <p:spTgt spid="33814"/>
                                        </p:tgtEl>
                                        <p:attrNameLst>
                                          <p:attrName>style.visibility</p:attrName>
                                        </p:attrNameLst>
                                      </p:cBhvr>
                                      <p:to>
                                        <p:strVal val="visible"/>
                                      </p:to>
                                    </p:set>
                                    <p:animEffect>
                                      <p:cBhvr>
                                        <p:cTn id="94" dur="500"/>
                                        <p:tgtEl>
                                          <p:spTgt spid="338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bldLvl="0" animBg="1" autoUpdateAnimBg="0"/>
      <p:bldP spid="33795" grpId="0" bldLvl="0" autoUpdateAnimBg="0"/>
      <p:bldP spid="33796" grpId="0" bldLvl="0" animBg="1" autoUpdateAnimBg="0"/>
      <p:bldP spid="33797" grpId="0" bldLvl="0" animBg="1" autoUpdateAnimBg="0"/>
      <p:bldP spid="33798" grpId="0" bldLvl="0" animBg="1" autoUpdateAnimBg="0"/>
      <p:bldP spid="33799" grpId="0" bldLvl="0" animBg="1" autoUpdateAnimBg="0"/>
      <p:bldP spid="33800" grpId="0" bldLvl="0" autoUpdateAnimBg="0"/>
      <p:bldP spid="33801" grpId="0" bldLvl="0" animBg="1" autoUpdateAnimBg="0"/>
      <p:bldP spid="33802" grpId="0" bldLvl="0" animBg="1" autoUpdateAnimBg="0"/>
      <p:bldP spid="33803" grpId="0" bldLvl="0" animBg="1" autoUpdateAnimBg="0"/>
      <p:bldP spid="33804" grpId="0" animBg="1"/>
      <p:bldP spid="33805" grpId="0" bldLvl="0" animBg="1" autoUpdateAnimBg="0"/>
      <p:bldP spid="33806" grpId="0" bldLvl="0" autoUpdateAnimBg="0"/>
      <p:bldP spid="33807" grpId="0" bldLvl="0" autoUpdateAnimBg="0"/>
      <p:bldP spid="33808" grpId="0" bldLvl="0" autoUpdateAnimBg="0"/>
      <p:bldP spid="33809" grpId="0" bldLvl="0" autoUpdateAnimBg="0"/>
      <p:bldP spid="33810" grpId="0" bldLvl="0" autoUpdateAnimBg="0"/>
      <p:bldP spid="33811" grpId="0" bldLvl="0" autoUpdateAnimBg="0"/>
      <p:bldP spid="33812" grpId="0" bldLvl="0" autoUpdateAnimBg="0"/>
      <p:bldP spid="33813" grpId="0" bldLvl="0" autoUpdateAnimBg="0"/>
      <p:bldP spid="33814" grpId="0" bldLvl="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4819"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34820"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34821"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34822" name="Group 14"/>
          <p:cNvGrpSpPr>
            <a:grpSpLocks/>
          </p:cNvGrpSpPr>
          <p:nvPr/>
        </p:nvGrpSpPr>
        <p:grpSpPr bwMode="auto">
          <a:xfrm>
            <a:off x="3851275" y="1085850"/>
            <a:ext cx="1258888" cy="1257300"/>
            <a:chOff x="0" y="0"/>
            <a:chExt cx="1089" cy="1089"/>
          </a:xfrm>
        </p:grpSpPr>
        <p:sp>
          <p:nvSpPr>
            <p:cNvPr id="33869" name="Oval 15"/>
            <p:cNvSpPr>
              <a:spLocks noChangeArrowheads="1"/>
            </p:cNvSpPr>
            <p:nvPr/>
          </p:nvSpPr>
          <p:spPr bwMode="auto">
            <a:xfrm>
              <a:off x="0" y="0"/>
              <a:ext cx="1089" cy="1089"/>
            </a:xfrm>
            <a:prstGeom prst="ellipse">
              <a:avLst/>
            </a:prstGeom>
            <a:solidFill>
              <a:schemeClr val="accent2"/>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33870" name="Group 16"/>
            <p:cNvGrpSpPr>
              <a:grpSpLocks/>
            </p:cNvGrpSpPr>
            <p:nvPr/>
          </p:nvGrpSpPr>
          <p:grpSpPr bwMode="auto">
            <a:xfrm>
              <a:off x="91" y="30"/>
              <a:ext cx="908" cy="296"/>
              <a:chOff x="0" y="0"/>
              <a:chExt cx="907" cy="295"/>
            </a:xfrm>
          </p:grpSpPr>
          <p:sp>
            <p:nvSpPr>
              <p:cNvPr id="33871" name="Freeform 17"/>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72" name="Oval 18"/>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nvGrpSpPr>
          <p:cNvPr id="34827" name="组合 10"/>
          <p:cNvGrpSpPr>
            <a:grpSpLocks/>
          </p:cNvGrpSpPr>
          <p:nvPr/>
        </p:nvGrpSpPr>
        <p:grpSpPr bwMode="auto">
          <a:xfrm>
            <a:off x="3132138" y="3606800"/>
            <a:ext cx="1296987" cy="1125538"/>
            <a:chOff x="0" y="0"/>
            <a:chExt cx="1297504" cy="1126773"/>
          </a:xfrm>
        </p:grpSpPr>
        <p:grpSp>
          <p:nvGrpSpPr>
            <p:cNvPr id="33854" name="Group 9"/>
            <p:cNvGrpSpPr>
              <a:grpSpLocks/>
            </p:cNvGrpSpPr>
            <p:nvPr/>
          </p:nvGrpSpPr>
          <p:grpSpPr bwMode="auto">
            <a:xfrm>
              <a:off x="0" y="468311"/>
              <a:ext cx="657740" cy="658462"/>
              <a:chOff x="0" y="0"/>
              <a:chExt cx="1089" cy="1089"/>
            </a:xfrm>
          </p:grpSpPr>
          <p:sp>
            <p:nvSpPr>
              <p:cNvPr id="33865" name="Oval 10"/>
              <p:cNvSpPr>
                <a:spLocks noChangeArrowheads="1"/>
              </p:cNvSpPr>
              <p:nvPr/>
            </p:nvSpPr>
            <p:spPr bwMode="auto">
              <a:xfrm>
                <a:off x="0" y="0"/>
                <a:ext cx="1089" cy="1089"/>
              </a:xfrm>
              <a:prstGeom prst="ellipse">
                <a:avLst/>
              </a:prstGeom>
              <a:gradFill rotWithShape="1">
                <a:gsLst>
                  <a:gs pos="0">
                    <a:srgbClr val="BEBEBE"/>
                  </a:gs>
                  <a:gs pos="100000">
                    <a:srgbClr val="6C6C6C"/>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33866" name="Group 11"/>
              <p:cNvGrpSpPr>
                <a:grpSpLocks/>
              </p:cNvGrpSpPr>
              <p:nvPr/>
            </p:nvGrpSpPr>
            <p:grpSpPr bwMode="auto">
              <a:xfrm>
                <a:off x="91" y="30"/>
                <a:ext cx="908" cy="296"/>
                <a:chOff x="0" y="0"/>
                <a:chExt cx="907" cy="295"/>
              </a:xfrm>
            </p:grpSpPr>
            <p:sp>
              <p:nvSpPr>
                <p:cNvPr id="33867" name="Freeform 12"/>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68" name="Oval 13"/>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nvGrpSpPr>
            <p:cNvPr id="33855" name="Group 69"/>
            <p:cNvGrpSpPr>
              <a:grpSpLocks/>
            </p:cNvGrpSpPr>
            <p:nvPr/>
          </p:nvGrpSpPr>
          <p:grpSpPr bwMode="auto">
            <a:xfrm>
              <a:off x="828369" y="287338"/>
              <a:ext cx="469135" cy="469933"/>
              <a:chOff x="0" y="0"/>
              <a:chExt cx="1089" cy="1089"/>
            </a:xfrm>
          </p:grpSpPr>
          <p:sp>
            <p:nvSpPr>
              <p:cNvPr id="33861" name="Oval 70"/>
              <p:cNvSpPr>
                <a:spLocks noChangeArrowheads="1"/>
              </p:cNvSpPr>
              <p:nvPr/>
            </p:nvSpPr>
            <p:spPr bwMode="auto">
              <a:xfrm>
                <a:off x="0" y="0"/>
                <a:ext cx="1089" cy="1089"/>
              </a:xfrm>
              <a:prstGeom prst="ellipse">
                <a:avLst/>
              </a:prstGeom>
              <a:gradFill rotWithShape="1">
                <a:gsLst>
                  <a:gs pos="0">
                    <a:srgbClr val="D1D1D1"/>
                  </a:gs>
                  <a:gs pos="100000">
                    <a:srgbClr val="767676"/>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33862" name="Group 71"/>
              <p:cNvGrpSpPr>
                <a:grpSpLocks/>
              </p:cNvGrpSpPr>
              <p:nvPr/>
            </p:nvGrpSpPr>
            <p:grpSpPr bwMode="auto">
              <a:xfrm>
                <a:off x="91" y="30"/>
                <a:ext cx="908" cy="296"/>
                <a:chOff x="0" y="0"/>
                <a:chExt cx="907" cy="295"/>
              </a:xfrm>
            </p:grpSpPr>
            <p:sp>
              <p:nvSpPr>
                <p:cNvPr id="33863" name="Freeform 72"/>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64" name="Oval 73"/>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nvGrpSpPr>
            <p:cNvPr id="33856" name="Group 76"/>
            <p:cNvGrpSpPr>
              <a:grpSpLocks/>
            </p:cNvGrpSpPr>
            <p:nvPr/>
          </p:nvGrpSpPr>
          <p:grpSpPr bwMode="auto">
            <a:xfrm>
              <a:off x="288413" y="0"/>
              <a:ext cx="343927" cy="343786"/>
              <a:chOff x="0" y="0"/>
              <a:chExt cx="1089" cy="1089"/>
            </a:xfrm>
          </p:grpSpPr>
          <p:sp>
            <p:nvSpPr>
              <p:cNvPr id="33857" name="Oval 77"/>
              <p:cNvSpPr>
                <a:spLocks noChangeArrowheads="1"/>
              </p:cNvSpPr>
              <p:nvPr/>
            </p:nvSpPr>
            <p:spPr bwMode="auto">
              <a:xfrm>
                <a:off x="0" y="0"/>
                <a:ext cx="1089" cy="1089"/>
              </a:xfrm>
              <a:prstGeom prst="ellipse">
                <a:avLst/>
              </a:prstGeom>
              <a:gradFill rotWithShape="1">
                <a:gsLst>
                  <a:gs pos="0">
                    <a:srgbClr val="E4E4E4"/>
                  </a:gs>
                  <a:gs pos="100000">
                    <a:srgbClr val="808080"/>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33858" name="Group 78"/>
              <p:cNvGrpSpPr>
                <a:grpSpLocks/>
              </p:cNvGrpSpPr>
              <p:nvPr/>
            </p:nvGrpSpPr>
            <p:grpSpPr bwMode="auto">
              <a:xfrm>
                <a:off x="91" y="30"/>
                <a:ext cx="908" cy="296"/>
                <a:chOff x="0" y="0"/>
                <a:chExt cx="907" cy="295"/>
              </a:xfrm>
            </p:grpSpPr>
            <p:sp>
              <p:nvSpPr>
                <p:cNvPr id="33859" name="Freeform 79"/>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60" name="Oval 80"/>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sp>
        <p:nvSpPr>
          <p:cNvPr id="34843" name="Text Box 82"/>
          <p:cNvSpPr>
            <a:spLocks noChangeArrowheads="1"/>
          </p:cNvSpPr>
          <p:nvPr/>
        </p:nvSpPr>
        <p:spPr bwMode="auto">
          <a:xfrm>
            <a:off x="3960813" y="1309688"/>
            <a:ext cx="10445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2400" b="1">
                <a:solidFill>
                  <a:srgbClr val="FFFFFF"/>
                </a:solidFill>
                <a:latin typeface="微软雅黑" pitchFamily="34" charset="-122"/>
                <a:ea typeface="微软雅黑" pitchFamily="34" charset="-122"/>
                <a:sym typeface="微软雅黑" pitchFamily="34" charset="-122"/>
              </a:rPr>
              <a:t>填加</a:t>
            </a:r>
            <a:endParaRPr lang="en-US" sz="2400" b="1">
              <a:solidFill>
                <a:srgbClr val="FFFFFF"/>
              </a:solidFill>
              <a:latin typeface="微软雅黑" pitchFamily="34" charset="-122"/>
              <a:ea typeface="微软雅黑" pitchFamily="34" charset="-122"/>
              <a:sym typeface="微软雅黑" pitchFamily="34" charset="-122"/>
            </a:endParaRPr>
          </a:p>
          <a:p>
            <a:pPr algn="ctr"/>
            <a:r>
              <a:rPr lang="zh-CN" altLang="en-US" sz="2400" b="1">
                <a:solidFill>
                  <a:srgbClr val="FFFFFF"/>
                </a:solidFill>
                <a:latin typeface="微软雅黑" pitchFamily="34" charset="-122"/>
                <a:ea typeface="微软雅黑" pitchFamily="34" charset="-122"/>
                <a:sym typeface="微软雅黑" pitchFamily="34" charset="-122"/>
              </a:rPr>
              <a:t>文字</a:t>
            </a:r>
            <a:endParaRPr lang="en-US" sz="2400" b="1">
              <a:solidFill>
                <a:srgbClr val="FFFFFF"/>
              </a:solidFill>
              <a:latin typeface="微软雅黑" pitchFamily="34" charset="-122"/>
              <a:ea typeface="微软雅黑" pitchFamily="34" charset="-122"/>
              <a:sym typeface="微软雅黑" pitchFamily="34" charset="-122"/>
            </a:endParaRPr>
          </a:p>
        </p:txBody>
      </p:sp>
      <p:grpSp>
        <p:nvGrpSpPr>
          <p:cNvPr id="34844" name="组合 33"/>
          <p:cNvGrpSpPr>
            <a:grpSpLocks/>
          </p:cNvGrpSpPr>
          <p:nvPr/>
        </p:nvGrpSpPr>
        <p:grpSpPr bwMode="auto">
          <a:xfrm>
            <a:off x="1042988" y="1085850"/>
            <a:ext cx="2555875" cy="3541713"/>
            <a:chOff x="0" y="0"/>
            <a:chExt cx="2555875" cy="3541713"/>
          </a:xfrm>
        </p:grpSpPr>
        <p:grpSp>
          <p:nvGrpSpPr>
            <p:cNvPr id="33805" name="Group 19"/>
            <p:cNvGrpSpPr>
              <a:grpSpLocks/>
            </p:cNvGrpSpPr>
            <p:nvPr/>
          </p:nvGrpSpPr>
          <p:grpSpPr bwMode="auto">
            <a:xfrm>
              <a:off x="0" y="284163"/>
              <a:ext cx="2368550" cy="3257550"/>
              <a:chOff x="0" y="0"/>
              <a:chExt cx="1492" cy="2052"/>
            </a:xfrm>
          </p:grpSpPr>
          <p:sp>
            <p:nvSpPr>
              <p:cNvPr id="33851" name="Freeform 20"/>
              <p:cNvSpPr>
                <a:spLocks noChangeArrowheads="1"/>
              </p:cNvSpPr>
              <p:nvPr/>
            </p:nvSpPr>
            <p:spPr bwMode="auto">
              <a:xfrm>
                <a:off x="0" y="0"/>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707 w 1492"/>
                  <a:gd name="T35" fmla="*/ 0 h 2052"/>
                  <a:gd name="T36" fmla="*/ 632 w 1492"/>
                  <a:gd name="T37" fmla="*/ 4 h 2052"/>
                  <a:gd name="T38" fmla="*/ 560 w 1492"/>
                  <a:gd name="T39" fmla="*/ 12 h 2052"/>
                  <a:gd name="T40" fmla="*/ 490 w 1492"/>
                  <a:gd name="T41" fmla="*/ 22 h 2052"/>
                  <a:gd name="T42" fmla="*/ 422 w 1492"/>
                  <a:gd name="T43" fmla="*/ 36 h 2052"/>
                  <a:gd name="T44" fmla="*/ 359 w 1492"/>
                  <a:gd name="T45" fmla="*/ 54 h 2052"/>
                  <a:gd name="T46" fmla="*/ 299 w 1492"/>
                  <a:gd name="T47" fmla="*/ 74 h 2052"/>
                  <a:gd name="T48" fmla="*/ 245 w 1492"/>
                  <a:gd name="T49" fmla="*/ 97 h 2052"/>
                  <a:gd name="T50" fmla="*/ 194 w 1492"/>
                  <a:gd name="T51" fmla="*/ 122 h 2052"/>
                  <a:gd name="T52" fmla="*/ 148 w 1492"/>
                  <a:gd name="T53" fmla="*/ 150 h 2052"/>
                  <a:gd name="T54" fmla="*/ 107 w 1492"/>
                  <a:gd name="T55" fmla="*/ 180 h 2052"/>
                  <a:gd name="T56" fmla="*/ 74 w 1492"/>
                  <a:gd name="T57" fmla="*/ 211 h 2052"/>
                  <a:gd name="T58" fmla="*/ 45 w 1492"/>
                  <a:gd name="T59" fmla="*/ 245 h 2052"/>
                  <a:gd name="T60" fmla="*/ 23 w 1492"/>
                  <a:gd name="T61" fmla="*/ 280 h 2052"/>
                  <a:gd name="T62" fmla="*/ 9 w 1492"/>
                  <a:gd name="T63" fmla="*/ 316 h 2052"/>
                  <a:gd name="T64" fmla="*/ 1 w 1492"/>
                  <a:gd name="T65" fmla="*/ 354 h 2052"/>
                  <a:gd name="T66" fmla="*/ 0 w 1492"/>
                  <a:gd name="T67" fmla="*/ 373 h 2052"/>
                  <a:gd name="T68" fmla="*/ 6 w 1492"/>
                  <a:gd name="T69" fmla="*/ 420 h 2052"/>
                  <a:gd name="T70" fmla="*/ 376 w 1492"/>
                  <a:gd name="T71" fmla="*/ 1889 h 2052"/>
                  <a:gd name="T72" fmla="*/ 376 w 1492"/>
                  <a:gd name="T73" fmla="*/ 1889 h 2052"/>
                  <a:gd name="T74" fmla="*/ 391 w 1492"/>
                  <a:gd name="T75" fmla="*/ 1922 h 2052"/>
                  <a:gd name="T76" fmla="*/ 417 w 1492"/>
                  <a:gd name="T77" fmla="*/ 1954 h 2052"/>
                  <a:gd name="T78" fmla="*/ 453 w 1492"/>
                  <a:gd name="T79" fmla="*/ 1981 h 2052"/>
                  <a:gd name="T80" fmla="*/ 499 w 1492"/>
                  <a:gd name="T81" fmla="*/ 2005 h 2052"/>
                  <a:gd name="T82" fmla="*/ 552 w 1492"/>
                  <a:gd name="T83" fmla="*/ 2025 h 2052"/>
                  <a:gd name="T84" fmla="*/ 611 w 1492"/>
                  <a:gd name="T85" fmla="*/ 2039 h 2052"/>
                  <a:gd name="T86" fmla="*/ 676 w 1492"/>
                  <a:gd name="T87" fmla="*/ 2048 h 2052"/>
                  <a:gd name="T88" fmla="*/ 746 w 1492"/>
                  <a:gd name="T89" fmla="*/ 2052 h 2052"/>
                  <a:gd name="T90" fmla="*/ 781 w 1492"/>
                  <a:gd name="T91" fmla="*/ 2051 h 2052"/>
                  <a:gd name="T92" fmla="*/ 848 w 1492"/>
                  <a:gd name="T93" fmla="*/ 2044 h 2052"/>
                  <a:gd name="T94" fmla="*/ 912 w 1492"/>
                  <a:gd name="T95" fmla="*/ 2033 h 2052"/>
                  <a:gd name="T96" fmla="*/ 967 w 1492"/>
                  <a:gd name="T97" fmla="*/ 2016 h 2052"/>
                  <a:gd name="T98" fmla="*/ 1018 w 1492"/>
                  <a:gd name="T99" fmla="*/ 1994 h 2052"/>
                  <a:gd name="T100" fmla="*/ 1058 w 1492"/>
                  <a:gd name="T101" fmla="*/ 1968 h 2052"/>
                  <a:gd name="T102" fmla="*/ 1089 w 1492"/>
                  <a:gd name="T103" fmla="*/ 1938 h 2052"/>
                  <a:gd name="T104" fmla="*/ 1110 w 1492"/>
                  <a:gd name="T105" fmla="*/ 1906 h 2052"/>
                  <a:gd name="T106" fmla="*/ 1116 w 1492"/>
                  <a:gd name="T107" fmla="*/ 1889 h 2052"/>
                  <a:gd name="T108" fmla="*/ 1486 w 1492"/>
                  <a:gd name="T109" fmla="*/ 420 h 2052"/>
                  <a:gd name="T110" fmla="*/ 1491 w 1492"/>
                  <a:gd name="T111" fmla="*/ 396 h 2052"/>
                  <a:gd name="T112" fmla="*/ 1492 w 1492"/>
                  <a:gd name="T113" fmla="*/ 373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5B5B5B"/>
                  </a:gs>
                  <a:gs pos="50000">
                    <a:srgbClr val="B2B2B2"/>
                  </a:gs>
                  <a:gs pos="100000">
                    <a:srgbClr val="5B5B5B"/>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3852" name="Freeform 21"/>
              <p:cNvSpPr>
                <a:spLocks noEditPoints="1" noChangeArrowheads="1"/>
              </p:cNvSpPr>
              <p:nvPr/>
            </p:nvSpPr>
            <p:spPr bwMode="auto">
              <a:xfrm>
                <a:off x="0" y="0"/>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0 w 1492"/>
                  <a:gd name="T13" fmla="*/ 373 h 746"/>
                  <a:gd name="T14" fmla="*/ 23 w 1492"/>
                  <a:gd name="T15" fmla="*/ 466 h 746"/>
                  <a:gd name="T16" fmla="*/ 91 w 1492"/>
                  <a:gd name="T17" fmla="*/ 551 h 746"/>
                  <a:gd name="T18" fmla="*/ 194 w 1492"/>
                  <a:gd name="T19" fmla="*/ 624 h 746"/>
                  <a:gd name="T20" fmla="*/ 329 w 1492"/>
                  <a:gd name="T21" fmla="*/ 683 h 746"/>
                  <a:gd name="T22" fmla="*/ 490 w 1492"/>
                  <a:gd name="T23" fmla="*/ 724 h 746"/>
                  <a:gd name="T24" fmla="*/ 670 w 1492"/>
                  <a:gd name="T25" fmla="*/ 745 h 746"/>
                  <a:gd name="T26" fmla="*/ 822 w 1492"/>
                  <a:gd name="T27" fmla="*/ 745 h 746"/>
                  <a:gd name="T28" fmla="*/ 1002 w 1492"/>
                  <a:gd name="T29" fmla="*/ 724 h 746"/>
                  <a:gd name="T30" fmla="*/ 1163 w 1492"/>
                  <a:gd name="T31" fmla="*/ 683 h 746"/>
                  <a:gd name="T32" fmla="*/ 1298 w 1492"/>
                  <a:gd name="T33" fmla="*/ 624 h 746"/>
                  <a:gd name="T34" fmla="*/ 1401 w 1492"/>
                  <a:gd name="T35" fmla="*/ 551 h 746"/>
                  <a:gd name="T36" fmla="*/ 1469 w 1492"/>
                  <a:gd name="T37" fmla="*/ 466 h 746"/>
                  <a:gd name="T38" fmla="*/ 1492 w 1492"/>
                  <a:gd name="T39" fmla="*/ 373 h 746"/>
                  <a:gd name="T40" fmla="*/ 1476 w 1492"/>
                  <a:gd name="T41" fmla="*/ 298 h 746"/>
                  <a:gd name="T42" fmla="*/ 1418 w 1492"/>
                  <a:gd name="T43" fmla="*/ 211 h 746"/>
                  <a:gd name="T44" fmla="*/ 1321 w 1492"/>
                  <a:gd name="T45" fmla="*/ 136 h 746"/>
                  <a:gd name="T46" fmla="*/ 1193 w 1492"/>
                  <a:gd name="T47" fmla="*/ 74 h 746"/>
                  <a:gd name="T48" fmla="*/ 1036 w 1492"/>
                  <a:gd name="T49" fmla="*/ 30 h 746"/>
                  <a:gd name="T50" fmla="*/ 860 w 1492"/>
                  <a:gd name="T51" fmla="*/ 4 h 746"/>
                  <a:gd name="T52" fmla="*/ 746 w 1492"/>
                  <a:gd name="T53" fmla="*/ 723 h 746"/>
                  <a:gd name="T54" fmla="*/ 605 w 1492"/>
                  <a:gd name="T55" fmla="*/ 716 h 746"/>
                  <a:gd name="T56" fmla="*/ 443 w 1492"/>
                  <a:gd name="T57" fmla="*/ 689 h 746"/>
                  <a:gd name="T58" fmla="*/ 302 w 1492"/>
                  <a:gd name="T59" fmla="*/ 644 h 746"/>
                  <a:gd name="T60" fmla="*/ 185 w 1492"/>
                  <a:gd name="T61" fmla="*/ 583 h 746"/>
                  <a:gd name="T62" fmla="*/ 101 w 1492"/>
                  <a:gd name="T63" fmla="*/ 509 h 746"/>
                  <a:gd name="T64" fmla="*/ 54 w 1492"/>
                  <a:gd name="T65" fmla="*/ 426 h 746"/>
                  <a:gd name="T66" fmla="*/ 48 w 1492"/>
                  <a:gd name="T67" fmla="*/ 355 h 746"/>
                  <a:gd name="T68" fmla="*/ 78 w 1492"/>
                  <a:gd name="T69" fmla="*/ 269 h 746"/>
                  <a:gd name="T70" fmla="*/ 148 w 1492"/>
                  <a:gd name="T71" fmla="*/ 192 h 746"/>
                  <a:gd name="T72" fmla="*/ 251 w 1492"/>
                  <a:gd name="T73" fmla="*/ 126 h 746"/>
                  <a:gd name="T74" fmla="*/ 383 w 1492"/>
                  <a:gd name="T75" fmla="*/ 74 h 746"/>
                  <a:gd name="T76" fmla="*/ 537 w 1492"/>
                  <a:gd name="T77" fmla="*/ 39 h 746"/>
                  <a:gd name="T78" fmla="*/ 710 w 1492"/>
                  <a:gd name="T79" fmla="*/ 23 h 746"/>
                  <a:gd name="T80" fmla="*/ 852 w 1492"/>
                  <a:gd name="T81" fmla="*/ 27 h 746"/>
                  <a:gd name="T82" fmla="*/ 1018 w 1492"/>
                  <a:gd name="T83" fmla="*/ 51 h 746"/>
                  <a:gd name="T84" fmla="*/ 1164 w 1492"/>
                  <a:gd name="T85" fmla="*/ 92 h 746"/>
                  <a:gd name="T86" fmla="*/ 1286 w 1492"/>
                  <a:gd name="T87" fmla="*/ 150 h 746"/>
                  <a:gd name="T88" fmla="*/ 1377 w 1492"/>
                  <a:gd name="T89" fmla="*/ 222 h 746"/>
                  <a:gd name="T90" fmla="*/ 1431 w 1492"/>
                  <a:gd name="T91" fmla="*/ 302 h 746"/>
                  <a:gd name="T92" fmla="*/ 1445 w 1492"/>
                  <a:gd name="T93" fmla="*/ 373 h 746"/>
                  <a:gd name="T94" fmla="*/ 1423 w 1492"/>
                  <a:gd name="T95" fmla="*/ 461 h 746"/>
                  <a:gd name="T96" fmla="*/ 1361 w 1492"/>
                  <a:gd name="T97" fmla="*/ 540 h 746"/>
                  <a:gd name="T98" fmla="*/ 1264 w 1492"/>
                  <a:gd name="T99" fmla="*/ 609 h 746"/>
                  <a:gd name="T100" fmla="*/ 1137 w 1492"/>
                  <a:gd name="T101" fmla="*/ 663 h 746"/>
                  <a:gd name="T102" fmla="*/ 987 w 1492"/>
                  <a:gd name="T103" fmla="*/ 702 h 746"/>
                  <a:gd name="T104" fmla="*/ 817 w 1492"/>
                  <a:gd name="T105" fmla="*/ 722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3853" name="Freeform 22"/>
              <p:cNvSpPr>
                <a:spLocks noChangeArrowheads="1"/>
              </p:cNvSpPr>
              <p:nvPr/>
            </p:nvSpPr>
            <p:spPr bwMode="auto">
              <a:xfrm>
                <a:off x="47" y="23"/>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63 w 1398"/>
                  <a:gd name="T23" fmla="*/ 700 h 700"/>
                  <a:gd name="T24" fmla="*/ 558 w 1398"/>
                  <a:gd name="T25" fmla="*/ 693 h 700"/>
                  <a:gd name="T26" fmla="*/ 458 w 1398"/>
                  <a:gd name="T27" fmla="*/ 679 h 700"/>
                  <a:gd name="T28" fmla="*/ 366 w 1398"/>
                  <a:gd name="T29" fmla="*/ 658 h 700"/>
                  <a:gd name="T30" fmla="*/ 281 w 1398"/>
                  <a:gd name="T31" fmla="*/ 631 h 700"/>
                  <a:gd name="T32" fmla="*/ 204 w 1398"/>
                  <a:gd name="T33" fmla="*/ 598 h 700"/>
                  <a:gd name="T34" fmla="*/ 138 w 1398"/>
                  <a:gd name="T35" fmla="*/ 560 h 700"/>
                  <a:gd name="T36" fmla="*/ 84 w 1398"/>
                  <a:gd name="T37" fmla="*/ 517 h 700"/>
                  <a:gd name="T38" fmla="*/ 42 w 1398"/>
                  <a:gd name="T39" fmla="*/ 471 h 700"/>
                  <a:gd name="T40" fmla="*/ 14 w 1398"/>
                  <a:gd name="T41" fmla="*/ 421 h 700"/>
                  <a:gd name="T42" fmla="*/ 1 w 1398"/>
                  <a:gd name="T43" fmla="*/ 368 h 700"/>
                  <a:gd name="T44" fmla="*/ 1 w 1398"/>
                  <a:gd name="T45" fmla="*/ 332 h 700"/>
                  <a:gd name="T46" fmla="*/ 14 w 1398"/>
                  <a:gd name="T47" fmla="*/ 279 h 700"/>
                  <a:gd name="T48" fmla="*/ 42 w 1398"/>
                  <a:gd name="T49" fmla="*/ 230 h 700"/>
                  <a:gd name="T50" fmla="*/ 84 w 1398"/>
                  <a:gd name="T51" fmla="*/ 183 h 700"/>
                  <a:gd name="T52" fmla="*/ 138 w 1398"/>
                  <a:gd name="T53" fmla="*/ 140 h 700"/>
                  <a:gd name="T54" fmla="*/ 204 w 1398"/>
                  <a:gd name="T55" fmla="*/ 103 h 700"/>
                  <a:gd name="T56" fmla="*/ 281 w 1398"/>
                  <a:gd name="T57" fmla="*/ 69 h 700"/>
                  <a:gd name="T58" fmla="*/ 366 w 1398"/>
                  <a:gd name="T59" fmla="*/ 42 h 700"/>
                  <a:gd name="T60" fmla="*/ 458 w 1398"/>
                  <a:gd name="T61" fmla="*/ 21 h 700"/>
                  <a:gd name="T62" fmla="*/ 558 w 1398"/>
                  <a:gd name="T63" fmla="*/ 7 h 700"/>
                  <a:gd name="T64" fmla="*/ 663 w 1398"/>
                  <a:gd name="T65" fmla="*/ 0 h 700"/>
                  <a:gd name="T66" fmla="*/ 735 w 1398"/>
                  <a:gd name="T67" fmla="*/ 0 h 700"/>
                  <a:gd name="T68" fmla="*/ 840 w 1398"/>
                  <a:gd name="T69" fmla="*/ 7 h 700"/>
                  <a:gd name="T70" fmla="*/ 940 w 1398"/>
                  <a:gd name="T71" fmla="*/ 21 h 700"/>
                  <a:gd name="T72" fmla="*/ 1032 w 1398"/>
                  <a:gd name="T73" fmla="*/ 42 h 700"/>
                  <a:gd name="T74" fmla="*/ 1117 w 1398"/>
                  <a:gd name="T75" fmla="*/ 69 h 700"/>
                  <a:gd name="T76" fmla="*/ 1194 w 1398"/>
                  <a:gd name="T77" fmla="*/ 103 h 700"/>
                  <a:gd name="T78" fmla="*/ 1260 w 1398"/>
                  <a:gd name="T79" fmla="*/ 140 h 700"/>
                  <a:gd name="T80" fmla="*/ 1314 w 1398"/>
                  <a:gd name="T81" fmla="*/ 183 h 700"/>
                  <a:gd name="T82" fmla="*/ 1356 w 1398"/>
                  <a:gd name="T83" fmla="*/ 230 h 700"/>
                  <a:gd name="T84" fmla="*/ 1384 w 1398"/>
                  <a:gd name="T85" fmla="*/ 279 h 700"/>
                  <a:gd name="T86" fmla="*/ 1397 w 1398"/>
                  <a:gd name="T87" fmla="*/ 332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3806" name="Group 23"/>
            <p:cNvGrpSpPr>
              <a:grpSpLocks/>
            </p:cNvGrpSpPr>
            <p:nvPr/>
          </p:nvGrpSpPr>
          <p:grpSpPr bwMode="auto">
            <a:xfrm>
              <a:off x="1189038" y="0"/>
              <a:ext cx="1042988" cy="1042987"/>
              <a:chOff x="0" y="0"/>
              <a:chExt cx="1089" cy="1089"/>
            </a:xfrm>
          </p:grpSpPr>
          <p:sp>
            <p:nvSpPr>
              <p:cNvPr id="33847" name="Oval 24"/>
              <p:cNvSpPr>
                <a:spLocks noChangeArrowheads="1"/>
              </p:cNvSpPr>
              <p:nvPr/>
            </p:nvSpPr>
            <p:spPr bwMode="auto">
              <a:xfrm>
                <a:off x="0" y="0"/>
                <a:ext cx="1089" cy="1089"/>
              </a:xfrm>
              <a:prstGeom prst="ellipse">
                <a:avLst/>
              </a:prstGeom>
              <a:solidFill>
                <a:schemeClr val="accent2"/>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chemeClr val="accent2"/>
                  </a:solidFill>
                  <a:latin typeface="Calibri" pitchFamily="34" charset="0"/>
                  <a:sym typeface="宋体" pitchFamily="2" charset="-122"/>
                </a:endParaRPr>
              </a:p>
            </p:txBody>
          </p:sp>
          <p:grpSp>
            <p:nvGrpSpPr>
              <p:cNvPr id="33848" name="Group 25"/>
              <p:cNvGrpSpPr>
                <a:grpSpLocks/>
              </p:cNvGrpSpPr>
              <p:nvPr/>
            </p:nvGrpSpPr>
            <p:grpSpPr bwMode="auto">
              <a:xfrm>
                <a:off x="91" y="30"/>
                <a:ext cx="908" cy="296"/>
                <a:chOff x="0" y="0"/>
                <a:chExt cx="907" cy="295"/>
              </a:xfrm>
            </p:grpSpPr>
            <p:sp>
              <p:nvSpPr>
                <p:cNvPr id="33849" name="Freeform 26"/>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50" name="Oval 27"/>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nvGrpSpPr>
            <p:cNvPr id="33807" name="Group 28"/>
            <p:cNvGrpSpPr>
              <a:grpSpLocks/>
            </p:cNvGrpSpPr>
            <p:nvPr/>
          </p:nvGrpSpPr>
          <p:grpSpPr bwMode="auto">
            <a:xfrm>
              <a:off x="107950" y="360363"/>
              <a:ext cx="755650" cy="755650"/>
              <a:chOff x="0" y="0"/>
              <a:chExt cx="1089" cy="1089"/>
            </a:xfrm>
          </p:grpSpPr>
          <p:sp>
            <p:nvSpPr>
              <p:cNvPr id="33843" name="Oval 29"/>
              <p:cNvSpPr>
                <a:spLocks noChangeArrowheads="1"/>
              </p:cNvSpPr>
              <p:nvPr/>
            </p:nvSpPr>
            <p:spPr bwMode="auto">
              <a:xfrm>
                <a:off x="0" y="0"/>
                <a:ext cx="1089" cy="1089"/>
              </a:xfrm>
              <a:prstGeom prst="ellipse">
                <a:avLst/>
              </a:prstGeom>
              <a:gradFill rotWithShape="1">
                <a:gsLst>
                  <a:gs pos="0">
                    <a:srgbClr val="9E9E9E"/>
                  </a:gs>
                  <a:gs pos="100000">
                    <a:srgbClr val="595959"/>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33844" name="Group 30"/>
              <p:cNvGrpSpPr>
                <a:grpSpLocks/>
              </p:cNvGrpSpPr>
              <p:nvPr/>
            </p:nvGrpSpPr>
            <p:grpSpPr bwMode="auto">
              <a:xfrm>
                <a:off x="91" y="30"/>
                <a:ext cx="908" cy="296"/>
                <a:chOff x="0" y="0"/>
                <a:chExt cx="907" cy="295"/>
              </a:xfrm>
            </p:grpSpPr>
            <p:sp>
              <p:nvSpPr>
                <p:cNvPr id="33845" name="Freeform 31"/>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46" name="Oval 3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nvGrpSpPr>
            <p:cNvPr id="33808" name="Group 33"/>
            <p:cNvGrpSpPr>
              <a:grpSpLocks/>
            </p:cNvGrpSpPr>
            <p:nvPr/>
          </p:nvGrpSpPr>
          <p:grpSpPr bwMode="auto">
            <a:xfrm>
              <a:off x="757238" y="217488"/>
              <a:ext cx="755650" cy="755650"/>
              <a:chOff x="0" y="0"/>
              <a:chExt cx="1089" cy="1089"/>
            </a:xfrm>
          </p:grpSpPr>
          <p:sp>
            <p:nvSpPr>
              <p:cNvPr id="33839" name="Oval 34"/>
              <p:cNvSpPr>
                <a:spLocks noChangeArrowheads="1"/>
              </p:cNvSpPr>
              <p:nvPr/>
            </p:nvSpPr>
            <p:spPr bwMode="auto">
              <a:xfrm>
                <a:off x="0" y="0"/>
                <a:ext cx="1089" cy="1089"/>
              </a:xfrm>
              <a:prstGeom prst="ellipse">
                <a:avLst/>
              </a:prstGeom>
              <a:gradFill rotWithShape="1">
                <a:gsLst>
                  <a:gs pos="0">
                    <a:srgbClr val="9E9E9E"/>
                  </a:gs>
                  <a:gs pos="100000">
                    <a:srgbClr val="595959"/>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33840" name="Group 35"/>
              <p:cNvGrpSpPr>
                <a:grpSpLocks/>
              </p:cNvGrpSpPr>
              <p:nvPr/>
            </p:nvGrpSpPr>
            <p:grpSpPr bwMode="auto">
              <a:xfrm>
                <a:off x="91" y="30"/>
                <a:ext cx="908" cy="296"/>
                <a:chOff x="0" y="0"/>
                <a:chExt cx="907" cy="295"/>
              </a:xfrm>
            </p:grpSpPr>
            <p:sp>
              <p:nvSpPr>
                <p:cNvPr id="33841" name="Freeform 36"/>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42" name="Oval 37"/>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nvGrpSpPr>
            <p:cNvPr id="33809" name="Group 38"/>
            <p:cNvGrpSpPr>
              <a:grpSpLocks/>
            </p:cNvGrpSpPr>
            <p:nvPr/>
          </p:nvGrpSpPr>
          <p:grpSpPr bwMode="auto">
            <a:xfrm>
              <a:off x="649288" y="541338"/>
              <a:ext cx="755650" cy="755650"/>
              <a:chOff x="0" y="0"/>
              <a:chExt cx="1089" cy="1089"/>
            </a:xfrm>
          </p:grpSpPr>
          <p:sp>
            <p:nvSpPr>
              <p:cNvPr id="33835" name="Oval 39"/>
              <p:cNvSpPr>
                <a:spLocks noChangeArrowheads="1"/>
              </p:cNvSpPr>
              <p:nvPr/>
            </p:nvSpPr>
            <p:spPr bwMode="auto">
              <a:xfrm>
                <a:off x="0" y="0"/>
                <a:ext cx="1089" cy="1089"/>
              </a:xfrm>
              <a:prstGeom prst="ellipse">
                <a:avLst/>
              </a:prstGeom>
              <a:gradFill rotWithShape="1">
                <a:gsLst>
                  <a:gs pos="0">
                    <a:srgbClr val="9E9E9E"/>
                  </a:gs>
                  <a:gs pos="100000">
                    <a:srgbClr val="595959"/>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33836" name="Group 40"/>
              <p:cNvGrpSpPr>
                <a:grpSpLocks/>
              </p:cNvGrpSpPr>
              <p:nvPr/>
            </p:nvGrpSpPr>
            <p:grpSpPr bwMode="auto">
              <a:xfrm>
                <a:off x="91" y="30"/>
                <a:ext cx="908" cy="296"/>
                <a:chOff x="0" y="0"/>
                <a:chExt cx="907" cy="295"/>
              </a:xfrm>
            </p:grpSpPr>
            <p:sp>
              <p:nvSpPr>
                <p:cNvPr id="33837" name="Freeform 41"/>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38" name="Oval 4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nvGrpSpPr>
            <p:cNvPr id="33810" name="Group 43"/>
            <p:cNvGrpSpPr>
              <a:grpSpLocks/>
            </p:cNvGrpSpPr>
            <p:nvPr/>
          </p:nvGrpSpPr>
          <p:grpSpPr bwMode="auto">
            <a:xfrm>
              <a:off x="180975" y="684213"/>
              <a:ext cx="755650" cy="755650"/>
              <a:chOff x="0" y="0"/>
              <a:chExt cx="1089" cy="1089"/>
            </a:xfrm>
          </p:grpSpPr>
          <p:sp>
            <p:nvSpPr>
              <p:cNvPr id="33831" name="Oval 44"/>
              <p:cNvSpPr>
                <a:spLocks noChangeArrowheads="1"/>
              </p:cNvSpPr>
              <p:nvPr/>
            </p:nvSpPr>
            <p:spPr bwMode="auto">
              <a:xfrm>
                <a:off x="0" y="0"/>
                <a:ext cx="1089" cy="1089"/>
              </a:xfrm>
              <a:prstGeom prst="ellipse">
                <a:avLst/>
              </a:prstGeom>
              <a:gradFill rotWithShape="1">
                <a:gsLst>
                  <a:gs pos="0">
                    <a:srgbClr val="9E9E9E"/>
                  </a:gs>
                  <a:gs pos="100000">
                    <a:srgbClr val="595959"/>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33832" name="Group 45"/>
              <p:cNvGrpSpPr>
                <a:grpSpLocks/>
              </p:cNvGrpSpPr>
              <p:nvPr/>
            </p:nvGrpSpPr>
            <p:grpSpPr bwMode="auto">
              <a:xfrm>
                <a:off x="91" y="30"/>
                <a:ext cx="908" cy="296"/>
                <a:chOff x="0" y="0"/>
                <a:chExt cx="907" cy="295"/>
              </a:xfrm>
            </p:grpSpPr>
            <p:sp>
              <p:nvSpPr>
                <p:cNvPr id="33833" name="Freeform 46"/>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34" name="Oval 47"/>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nvGrpSpPr>
            <p:cNvPr id="33811" name="Group 48"/>
            <p:cNvGrpSpPr>
              <a:grpSpLocks/>
            </p:cNvGrpSpPr>
            <p:nvPr/>
          </p:nvGrpSpPr>
          <p:grpSpPr bwMode="auto">
            <a:xfrm>
              <a:off x="684213" y="973138"/>
              <a:ext cx="755650" cy="755650"/>
              <a:chOff x="0" y="0"/>
              <a:chExt cx="1089" cy="1089"/>
            </a:xfrm>
          </p:grpSpPr>
          <p:sp>
            <p:nvSpPr>
              <p:cNvPr id="33827" name="Oval 49"/>
              <p:cNvSpPr>
                <a:spLocks noChangeArrowheads="1"/>
              </p:cNvSpPr>
              <p:nvPr/>
            </p:nvSpPr>
            <p:spPr bwMode="auto">
              <a:xfrm>
                <a:off x="0" y="0"/>
                <a:ext cx="1089" cy="1089"/>
              </a:xfrm>
              <a:prstGeom prst="ellipse">
                <a:avLst/>
              </a:prstGeom>
              <a:gradFill rotWithShape="1">
                <a:gsLst>
                  <a:gs pos="0">
                    <a:srgbClr val="9E9E9E"/>
                  </a:gs>
                  <a:gs pos="100000">
                    <a:srgbClr val="595959"/>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33828" name="Group 50"/>
              <p:cNvGrpSpPr>
                <a:grpSpLocks/>
              </p:cNvGrpSpPr>
              <p:nvPr/>
            </p:nvGrpSpPr>
            <p:grpSpPr bwMode="auto">
              <a:xfrm>
                <a:off x="91" y="30"/>
                <a:ext cx="908" cy="296"/>
                <a:chOff x="0" y="0"/>
                <a:chExt cx="907" cy="295"/>
              </a:xfrm>
            </p:grpSpPr>
            <p:sp>
              <p:nvSpPr>
                <p:cNvPr id="33829" name="Freeform 51"/>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30" name="Oval 5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nvGrpSpPr>
            <p:cNvPr id="33812" name="Group 53"/>
            <p:cNvGrpSpPr>
              <a:grpSpLocks/>
            </p:cNvGrpSpPr>
            <p:nvPr/>
          </p:nvGrpSpPr>
          <p:grpSpPr bwMode="auto">
            <a:xfrm>
              <a:off x="1189038" y="757238"/>
              <a:ext cx="755650" cy="755650"/>
              <a:chOff x="0" y="0"/>
              <a:chExt cx="1089" cy="1089"/>
            </a:xfrm>
          </p:grpSpPr>
          <p:sp>
            <p:nvSpPr>
              <p:cNvPr id="33823" name="Oval 54"/>
              <p:cNvSpPr>
                <a:spLocks noChangeArrowheads="1"/>
              </p:cNvSpPr>
              <p:nvPr/>
            </p:nvSpPr>
            <p:spPr bwMode="auto">
              <a:xfrm>
                <a:off x="0" y="0"/>
                <a:ext cx="1089" cy="1089"/>
              </a:xfrm>
              <a:prstGeom prst="ellipse">
                <a:avLst/>
              </a:prstGeom>
              <a:gradFill rotWithShape="1">
                <a:gsLst>
                  <a:gs pos="0">
                    <a:srgbClr val="9E9E9E"/>
                  </a:gs>
                  <a:gs pos="100000">
                    <a:srgbClr val="595959"/>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33824" name="Group 55"/>
              <p:cNvGrpSpPr>
                <a:grpSpLocks/>
              </p:cNvGrpSpPr>
              <p:nvPr/>
            </p:nvGrpSpPr>
            <p:grpSpPr bwMode="auto">
              <a:xfrm>
                <a:off x="91" y="30"/>
                <a:ext cx="908" cy="296"/>
                <a:chOff x="0" y="0"/>
                <a:chExt cx="907" cy="295"/>
              </a:xfrm>
            </p:grpSpPr>
            <p:sp>
              <p:nvSpPr>
                <p:cNvPr id="33825" name="Freeform 56"/>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26" name="Oval 57"/>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nvGrpSpPr>
            <p:cNvPr id="33813" name="Group 58"/>
            <p:cNvGrpSpPr>
              <a:grpSpLocks/>
            </p:cNvGrpSpPr>
            <p:nvPr/>
          </p:nvGrpSpPr>
          <p:grpSpPr bwMode="auto">
            <a:xfrm>
              <a:off x="1549400" y="684213"/>
              <a:ext cx="755650" cy="755650"/>
              <a:chOff x="0" y="0"/>
              <a:chExt cx="1089" cy="1089"/>
            </a:xfrm>
          </p:grpSpPr>
          <p:sp>
            <p:nvSpPr>
              <p:cNvPr id="33819" name="Oval 59"/>
              <p:cNvSpPr>
                <a:spLocks noChangeArrowheads="1"/>
              </p:cNvSpPr>
              <p:nvPr/>
            </p:nvSpPr>
            <p:spPr bwMode="auto">
              <a:xfrm>
                <a:off x="0" y="0"/>
                <a:ext cx="1089" cy="1089"/>
              </a:xfrm>
              <a:prstGeom prst="ellipse">
                <a:avLst/>
              </a:prstGeom>
              <a:gradFill rotWithShape="1">
                <a:gsLst>
                  <a:gs pos="0">
                    <a:srgbClr val="9E9E9E"/>
                  </a:gs>
                  <a:gs pos="100000">
                    <a:srgbClr val="595959"/>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33820" name="Group 60"/>
              <p:cNvGrpSpPr>
                <a:grpSpLocks/>
              </p:cNvGrpSpPr>
              <p:nvPr/>
            </p:nvGrpSpPr>
            <p:grpSpPr bwMode="auto">
              <a:xfrm>
                <a:off x="91" y="30"/>
                <a:ext cx="908" cy="296"/>
                <a:chOff x="0" y="0"/>
                <a:chExt cx="907" cy="295"/>
              </a:xfrm>
            </p:grpSpPr>
            <p:sp>
              <p:nvSpPr>
                <p:cNvPr id="33821" name="Freeform 61"/>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22" name="Oval 6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nvGrpSpPr>
            <p:cNvPr id="33814" name="Group 63"/>
            <p:cNvGrpSpPr>
              <a:grpSpLocks/>
            </p:cNvGrpSpPr>
            <p:nvPr/>
          </p:nvGrpSpPr>
          <p:grpSpPr bwMode="auto">
            <a:xfrm>
              <a:off x="0" y="876300"/>
              <a:ext cx="2368550" cy="2665412"/>
              <a:chOff x="0" y="0"/>
              <a:chExt cx="1492" cy="1679"/>
            </a:xfrm>
          </p:grpSpPr>
          <p:sp>
            <p:nvSpPr>
              <p:cNvPr id="33817" name="Freeform 64"/>
              <p:cNvSpPr>
                <a:spLocks noChangeArrowheads="1"/>
              </p:cNvSpPr>
              <p:nvPr/>
            </p:nvSpPr>
            <p:spPr bwMode="auto">
              <a:xfrm>
                <a:off x="0" y="0"/>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0 w 1492"/>
                  <a:gd name="T23" fmla="*/ 0 h 373"/>
                  <a:gd name="T24" fmla="*/ 9 w 1492"/>
                  <a:gd name="T25" fmla="*/ 57 h 373"/>
                  <a:gd name="T26" fmla="*/ 34 w 1492"/>
                  <a:gd name="T27" fmla="*/ 112 h 373"/>
                  <a:gd name="T28" fmla="*/ 74 w 1492"/>
                  <a:gd name="T29" fmla="*/ 162 h 373"/>
                  <a:gd name="T30" fmla="*/ 127 w 1492"/>
                  <a:gd name="T31" fmla="*/ 209 h 373"/>
                  <a:gd name="T32" fmla="*/ 194 w 1492"/>
                  <a:gd name="T33" fmla="*/ 251 h 373"/>
                  <a:gd name="T34" fmla="*/ 272 w 1492"/>
                  <a:gd name="T35" fmla="*/ 288 h 373"/>
                  <a:gd name="T36" fmla="*/ 359 w 1492"/>
                  <a:gd name="T37" fmla="*/ 319 h 373"/>
                  <a:gd name="T38" fmla="*/ 456 w 1492"/>
                  <a:gd name="T39" fmla="*/ 343 h 373"/>
                  <a:gd name="T40" fmla="*/ 560 w 1492"/>
                  <a:gd name="T41" fmla="*/ 362 h 373"/>
                  <a:gd name="T42" fmla="*/ 670 w 1492"/>
                  <a:gd name="T43" fmla="*/ 372 h 373"/>
                  <a:gd name="T44" fmla="*/ 746 w 1492"/>
                  <a:gd name="T45" fmla="*/ 373 h 373"/>
                  <a:gd name="T46" fmla="*/ 860 w 1492"/>
                  <a:gd name="T47" fmla="*/ 369 h 373"/>
                  <a:gd name="T48" fmla="*/ 967 w 1492"/>
                  <a:gd name="T49" fmla="*/ 356 h 373"/>
                  <a:gd name="T50" fmla="*/ 1070 w 1492"/>
                  <a:gd name="T51" fmla="*/ 337 h 373"/>
                  <a:gd name="T52" fmla="*/ 1163 w 1492"/>
                  <a:gd name="T53" fmla="*/ 310 h 373"/>
                  <a:gd name="T54" fmla="*/ 1247 w 1492"/>
                  <a:gd name="T55" fmla="*/ 276 h 373"/>
                  <a:gd name="T56" fmla="*/ 1321 w 1492"/>
                  <a:gd name="T57" fmla="*/ 237 h 373"/>
                  <a:gd name="T58" fmla="*/ 1385 w 1492"/>
                  <a:gd name="T59" fmla="*/ 193 h 373"/>
                  <a:gd name="T60" fmla="*/ 1434 w 1492"/>
                  <a:gd name="T61" fmla="*/ 145 h 373"/>
                  <a:gd name="T62" fmla="*/ 1469 w 1492"/>
                  <a:gd name="T63" fmla="*/ 93 h 373"/>
                  <a:gd name="T64" fmla="*/ 1488 w 1492"/>
                  <a:gd name="T65" fmla="*/ 38 h 373"/>
                  <a:gd name="T66" fmla="*/ 1445 w 1492"/>
                  <a:gd name="T67" fmla="*/ 0 h 373"/>
                  <a:gd name="T68" fmla="*/ 1441 w 1492"/>
                  <a:gd name="T69" fmla="*/ 36 h 373"/>
                  <a:gd name="T70" fmla="*/ 1423 w 1492"/>
                  <a:gd name="T71" fmla="*/ 88 h 373"/>
                  <a:gd name="T72" fmla="*/ 1391 w 1492"/>
                  <a:gd name="T73" fmla="*/ 136 h 373"/>
                  <a:gd name="T74" fmla="*/ 1344 w 1492"/>
                  <a:gd name="T75" fmla="*/ 181 h 373"/>
                  <a:gd name="T76" fmla="*/ 1286 w 1492"/>
                  <a:gd name="T77" fmla="*/ 223 h 373"/>
                  <a:gd name="T78" fmla="*/ 1216 w 1492"/>
                  <a:gd name="T79" fmla="*/ 259 h 373"/>
                  <a:gd name="T80" fmla="*/ 1137 w 1492"/>
                  <a:gd name="T81" fmla="*/ 290 h 373"/>
                  <a:gd name="T82" fmla="*/ 1049 w 1492"/>
                  <a:gd name="T83" fmla="*/ 316 h 373"/>
                  <a:gd name="T84" fmla="*/ 955 w 1492"/>
                  <a:gd name="T85" fmla="*/ 334 h 373"/>
                  <a:gd name="T86" fmla="*/ 852 w 1492"/>
                  <a:gd name="T87" fmla="*/ 346 h 373"/>
                  <a:gd name="T88" fmla="*/ 746 w 1492"/>
                  <a:gd name="T89" fmla="*/ 350 h 3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92"/>
                  <a:gd name="T136" fmla="*/ 0 h 373"/>
                  <a:gd name="T137" fmla="*/ 1492 w 1492"/>
                  <a:gd name="T138" fmla="*/ 373 h 3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3818" name="Freeform 65"/>
              <p:cNvSpPr>
                <a:spLocks noChangeArrowheads="1"/>
              </p:cNvSpPr>
              <p:nvPr/>
            </p:nvSpPr>
            <p:spPr bwMode="auto">
              <a:xfrm>
                <a:off x="5" y="47"/>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706 w 1482"/>
                  <a:gd name="T35" fmla="*/ 326 h 1632"/>
                  <a:gd name="T36" fmla="*/ 636 w 1482"/>
                  <a:gd name="T37" fmla="*/ 322 h 1632"/>
                  <a:gd name="T38" fmla="*/ 569 w 1482"/>
                  <a:gd name="T39" fmla="*/ 316 h 1632"/>
                  <a:gd name="T40" fmla="*/ 503 w 1482"/>
                  <a:gd name="T41" fmla="*/ 307 h 1632"/>
                  <a:gd name="T42" fmla="*/ 441 w 1482"/>
                  <a:gd name="T43" fmla="*/ 295 h 1632"/>
                  <a:gd name="T44" fmla="*/ 381 w 1482"/>
                  <a:gd name="T45" fmla="*/ 280 h 1632"/>
                  <a:gd name="T46" fmla="*/ 324 w 1482"/>
                  <a:gd name="T47" fmla="*/ 263 h 1632"/>
                  <a:gd name="T48" fmla="*/ 271 w 1482"/>
                  <a:gd name="T49" fmla="*/ 243 h 1632"/>
                  <a:gd name="T50" fmla="*/ 222 w 1482"/>
                  <a:gd name="T51" fmla="*/ 221 h 1632"/>
                  <a:gd name="T52" fmla="*/ 176 w 1482"/>
                  <a:gd name="T53" fmla="*/ 197 h 1632"/>
                  <a:gd name="T54" fmla="*/ 135 w 1482"/>
                  <a:gd name="T55" fmla="*/ 171 h 1632"/>
                  <a:gd name="T56" fmla="*/ 99 w 1482"/>
                  <a:gd name="T57" fmla="*/ 144 h 1632"/>
                  <a:gd name="T58" fmla="*/ 68 w 1482"/>
                  <a:gd name="T59" fmla="*/ 114 h 1632"/>
                  <a:gd name="T60" fmla="*/ 42 w 1482"/>
                  <a:gd name="T61" fmla="*/ 83 h 1632"/>
                  <a:gd name="T62" fmla="*/ 21 w 1482"/>
                  <a:gd name="T63" fmla="*/ 50 h 1632"/>
                  <a:gd name="T64" fmla="*/ 5 w 1482"/>
                  <a:gd name="T65" fmla="*/ 18 h 1632"/>
                  <a:gd name="T66" fmla="*/ 1 w 1482"/>
                  <a:gd name="T67" fmla="*/ 0 h 1632"/>
                  <a:gd name="T68" fmla="*/ 0 w 1482"/>
                  <a:gd name="T69" fmla="*/ 0 h 1632"/>
                  <a:gd name="T70" fmla="*/ 371 w 1482"/>
                  <a:gd name="T71" fmla="*/ 1469 h 1632"/>
                  <a:gd name="T72" fmla="*/ 377 w 1482"/>
                  <a:gd name="T73" fmla="*/ 1486 h 1632"/>
                  <a:gd name="T74" fmla="*/ 398 w 1482"/>
                  <a:gd name="T75" fmla="*/ 1518 h 1632"/>
                  <a:gd name="T76" fmla="*/ 429 w 1482"/>
                  <a:gd name="T77" fmla="*/ 1548 h 1632"/>
                  <a:gd name="T78" fmla="*/ 469 w 1482"/>
                  <a:gd name="T79" fmla="*/ 1574 h 1632"/>
                  <a:gd name="T80" fmla="*/ 520 w 1482"/>
                  <a:gd name="T81" fmla="*/ 1596 h 1632"/>
                  <a:gd name="T82" fmla="*/ 575 w 1482"/>
                  <a:gd name="T83" fmla="*/ 1613 h 1632"/>
                  <a:gd name="T84" fmla="*/ 639 w 1482"/>
                  <a:gd name="T85" fmla="*/ 1624 h 1632"/>
                  <a:gd name="T86" fmla="*/ 706 w 1482"/>
                  <a:gd name="T87" fmla="*/ 1631 h 1632"/>
                  <a:gd name="T88" fmla="*/ 741 w 1482"/>
                  <a:gd name="T89" fmla="*/ 1632 h 1632"/>
                  <a:gd name="T90" fmla="*/ 811 w 1482"/>
                  <a:gd name="T91" fmla="*/ 1628 h 1632"/>
                  <a:gd name="T92" fmla="*/ 876 w 1482"/>
                  <a:gd name="T93" fmla="*/ 1619 h 1632"/>
                  <a:gd name="T94" fmla="*/ 935 w 1482"/>
                  <a:gd name="T95" fmla="*/ 1605 h 1632"/>
                  <a:gd name="T96" fmla="*/ 988 w 1482"/>
                  <a:gd name="T97" fmla="*/ 1585 h 1632"/>
                  <a:gd name="T98" fmla="*/ 1034 w 1482"/>
                  <a:gd name="T99" fmla="*/ 1561 h 1632"/>
                  <a:gd name="T100" fmla="*/ 1070 w 1482"/>
                  <a:gd name="T101" fmla="*/ 1534 h 1632"/>
                  <a:gd name="T102" fmla="*/ 1096 w 1482"/>
                  <a:gd name="T103" fmla="*/ 1502 h 1632"/>
                  <a:gd name="T104" fmla="*/ 1111 w 1482"/>
                  <a:gd name="T105" fmla="*/ 1469 h 1632"/>
                  <a:gd name="T106" fmla="*/ 1482 w 1482"/>
                  <a:gd name="T107" fmla="*/ 0 h 1632"/>
                  <a:gd name="T108" fmla="*/ 1481 w 1482"/>
                  <a:gd name="T109" fmla="*/ 0 h 1632"/>
                  <a:gd name="T110" fmla="*/ 1481 w 1482"/>
                  <a:gd name="T111" fmla="*/ 0 h 16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82"/>
                  <a:gd name="T169" fmla="*/ 0 h 1632"/>
                  <a:gd name="T170" fmla="*/ 1482 w 1482"/>
                  <a:gd name="T171" fmla="*/ 1632 h 16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33815" name="Text Box 81"/>
            <p:cNvSpPr>
              <a:spLocks noChangeArrowheads="1"/>
            </p:cNvSpPr>
            <p:nvPr/>
          </p:nvSpPr>
          <p:spPr bwMode="auto">
            <a:xfrm>
              <a:off x="720725" y="2038350"/>
              <a:ext cx="18351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600" b="1">
                  <a:solidFill>
                    <a:srgbClr val="474747"/>
                  </a:solidFill>
                  <a:latin typeface="微软雅黑" pitchFamily="34" charset="-122"/>
                  <a:ea typeface="微软雅黑" pitchFamily="34" charset="-122"/>
                  <a:sym typeface="微软雅黑" pitchFamily="34" charset="-122"/>
                </a:rPr>
                <a:t>填加内容</a:t>
              </a:r>
              <a:endParaRPr lang="en-US" sz="1600" b="1">
                <a:solidFill>
                  <a:srgbClr val="474747"/>
                </a:solidFill>
                <a:latin typeface="微软雅黑" pitchFamily="34" charset="-122"/>
                <a:ea typeface="微软雅黑" pitchFamily="34" charset="-122"/>
                <a:sym typeface="微软雅黑" pitchFamily="34" charset="-122"/>
              </a:endParaRPr>
            </a:p>
          </p:txBody>
        </p:sp>
        <p:sp>
          <p:nvSpPr>
            <p:cNvPr id="33816" name="Text Box 83"/>
            <p:cNvSpPr>
              <a:spLocks noChangeArrowheads="1"/>
            </p:cNvSpPr>
            <p:nvPr/>
          </p:nvSpPr>
          <p:spPr bwMode="auto">
            <a:xfrm>
              <a:off x="1296988" y="288925"/>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000" b="1">
                  <a:solidFill>
                    <a:srgbClr val="FFFFFF"/>
                  </a:solidFill>
                  <a:latin typeface="微软雅黑" pitchFamily="34" charset="-122"/>
                  <a:ea typeface="微软雅黑" pitchFamily="34" charset="-122"/>
                  <a:sym typeface="微软雅黑" pitchFamily="34" charset="-122"/>
                </a:rPr>
                <a:t>填加文字</a:t>
              </a:r>
              <a:endParaRPr lang="en-US" sz="1000" b="1">
                <a:solidFill>
                  <a:srgbClr val="FFFFFF"/>
                </a:solidFill>
                <a:latin typeface="微软雅黑" pitchFamily="34" charset="-122"/>
                <a:ea typeface="微软雅黑" pitchFamily="34" charset="-122"/>
                <a:sym typeface="微软雅黑" pitchFamily="34" charset="-122"/>
              </a:endParaRPr>
            </a:p>
          </p:txBody>
        </p:sp>
      </p:grpSp>
      <p:grpSp>
        <p:nvGrpSpPr>
          <p:cNvPr id="34894" name="组合 84"/>
          <p:cNvGrpSpPr>
            <a:grpSpLocks/>
          </p:cNvGrpSpPr>
          <p:nvPr/>
        </p:nvGrpSpPr>
        <p:grpSpPr bwMode="auto">
          <a:xfrm>
            <a:off x="5724525" y="1319213"/>
            <a:ext cx="2482850" cy="3197225"/>
            <a:chOff x="0" y="0"/>
            <a:chExt cx="2088232" cy="2687455"/>
          </a:xfrm>
        </p:grpSpPr>
        <p:sp>
          <p:nvSpPr>
            <p:cNvPr id="33803" name="圆角矩形 85"/>
            <p:cNvSpPr>
              <a:spLocks noChangeArrowheads="1"/>
            </p:cNvSpPr>
            <p:nvPr/>
          </p:nvSpPr>
          <p:spPr bwMode="auto">
            <a:xfrm>
              <a:off x="0" y="0"/>
              <a:ext cx="2088232" cy="432048"/>
            </a:xfrm>
            <a:prstGeom prst="roundRect">
              <a:avLst>
                <a:gd name="adj" fmla="val 0"/>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1700" b="1">
                  <a:solidFill>
                    <a:srgbClr val="FFFFFF"/>
                  </a:solidFill>
                  <a:latin typeface="微软雅黑" pitchFamily="34" charset="-122"/>
                  <a:ea typeface="微软雅黑" pitchFamily="34" charset="-122"/>
                  <a:sym typeface="微软雅黑" pitchFamily="34" charset="-122"/>
                </a:rPr>
                <a:t>单击此处添加标题</a:t>
              </a:r>
            </a:p>
          </p:txBody>
        </p:sp>
        <p:sp>
          <p:nvSpPr>
            <p:cNvPr id="33804" name="矩形 86"/>
            <p:cNvSpPr>
              <a:spLocks noChangeArrowheads="1"/>
            </p:cNvSpPr>
            <p:nvPr/>
          </p:nvSpPr>
          <p:spPr bwMode="auto">
            <a:xfrm>
              <a:off x="0" y="432047"/>
              <a:ext cx="2088232" cy="2255408"/>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p>
          </p:txBody>
        </p:sp>
      </p:gr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p:cTn id="7" dur="500" fill="hold"/>
                                        <p:tgtEl>
                                          <p:spTgt spid="34818"/>
                                        </p:tgtEl>
                                        <p:attrNameLst>
                                          <p:attrName>ppt_x</p:attrName>
                                        </p:attrNameLst>
                                      </p:cBhvr>
                                      <p:tavLst>
                                        <p:tav tm="0">
                                          <p:val>
                                            <p:strVal val="0-#ppt_w/2"/>
                                          </p:val>
                                        </p:tav>
                                        <p:tav tm="100000">
                                          <p:val>
                                            <p:strVal val="#ppt_x"/>
                                          </p:val>
                                        </p:tav>
                                      </p:tavLst>
                                    </p:anim>
                                    <p:anim calcmode="lin" valueType="num">
                                      <p:cBhvr>
                                        <p:cTn id="8" dur="500" fill="hold"/>
                                        <p:tgtEl>
                                          <p:spTgt spid="3481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4819"/>
                                        </p:tgtEl>
                                        <p:attrNameLst>
                                          <p:attrName>style.visibility</p:attrName>
                                        </p:attrNameLst>
                                      </p:cBhvr>
                                      <p:to>
                                        <p:strVal val="visible"/>
                                      </p:to>
                                    </p:set>
                                    <p:anim calcmode="lin" valueType="num">
                                      <p:cBhvr>
                                        <p:cTn id="13" dur="500" fill="hold"/>
                                        <p:tgtEl>
                                          <p:spTgt spid="34819"/>
                                        </p:tgtEl>
                                        <p:attrNameLst>
                                          <p:attrName>ppt_x</p:attrName>
                                        </p:attrNameLst>
                                      </p:cBhvr>
                                      <p:tavLst>
                                        <p:tav tm="0">
                                          <p:val>
                                            <p:strVal val="0-#ppt_w/2"/>
                                          </p:val>
                                        </p:tav>
                                        <p:tav tm="100000">
                                          <p:val>
                                            <p:strVal val="#ppt_x"/>
                                          </p:val>
                                        </p:tav>
                                      </p:tavLst>
                                    </p:anim>
                                    <p:anim calcmode="lin" valueType="num">
                                      <p:cBhvr>
                                        <p:cTn id="14" dur="500" fill="hold"/>
                                        <p:tgtEl>
                                          <p:spTgt spid="34819"/>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34820"/>
                                        </p:tgtEl>
                                        <p:attrNameLst>
                                          <p:attrName>style.visibility</p:attrName>
                                        </p:attrNameLst>
                                      </p:cBhvr>
                                      <p:to>
                                        <p:strVal val="visible"/>
                                      </p:to>
                                    </p:set>
                                    <p:anim calcmode="lin" valueType="num">
                                      <p:cBhvr>
                                        <p:cTn id="18" dur="500" fill="hold"/>
                                        <p:tgtEl>
                                          <p:spTgt spid="34820"/>
                                        </p:tgtEl>
                                        <p:attrNameLst>
                                          <p:attrName>ppt_x</p:attrName>
                                        </p:attrNameLst>
                                      </p:cBhvr>
                                      <p:tavLst>
                                        <p:tav tm="0">
                                          <p:val>
                                            <p:strVal val="1+#ppt_w/2"/>
                                          </p:val>
                                        </p:tav>
                                        <p:tav tm="100000">
                                          <p:val>
                                            <p:strVal val="#ppt_x"/>
                                          </p:val>
                                        </p:tav>
                                      </p:tavLst>
                                    </p:anim>
                                    <p:anim calcmode="lin" valueType="num">
                                      <p:cBhvr>
                                        <p:cTn id="19" dur="500" fill="hold"/>
                                        <p:tgtEl>
                                          <p:spTgt spid="34820"/>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34821"/>
                                        </p:tgtEl>
                                        <p:attrNameLst>
                                          <p:attrName>style.visibility</p:attrName>
                                        </p:attrNameLst>
                                      </p:cBhvr>
                                      <p:to>
                                        <p:strVal val="visible"/>
                                      </p:to>
                                    </p:set>
                                    <p:anim calcmode="lin" valueType="num">
                                      <p:cBhvr>
                                        <p:cTn id="23" dur="500" fill="hold"/>
                                        <p:tgtEl>
                                          <p:spTgt spid="34821"/>
                                        </p:tgtEl>
                                        <p:attrNameLst>
                                          <p:attrName>ppt_x</p:attrName>
                                        </p:attrNameLst>
                                      </p:cBhvr>
                                      <p:tavLst>
                                        <p:tav tm="0">
                                          <p:val>
                                            <p:strVal val="1+#ppt_w/2"/>
                                          </p:val>
                                        </p:tav>
                                        <p:tav tm="100000">
                                          <p:val>
                                            <p:strVal val="#ppt_x"/>
                                          </p:val>
                                        </p:tav>
                                      </p:tavLst>
                                    </p:anim>
                                    <p:anim calcmode="lin" valueType="num">
                                      <p:cBhvr>
                                        <p:cTn id="24" dur="500" fill="hold"/>
                                        <p:tgtEl>
                                          <p:spTgt spid="34821"/>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42" presetClass="entr" presetSubtype="0" fill="hold" nodeType="afterEffect">
                                  <p:stCondLst>
                                    <p:cond delay="0"/>
                                  </p:stCondLst>
                                  <p:childTnLst>
                                    <p:set>
                                      <p:cBhvr>
                                        <p:cTn id="27" dur="1" fill="hold">
                                          <p:stCondLst>
                                            <p:cond delay="0"/>
                                          </p:stCondLst>
                                        </p:cTn>
                                        <p:tgtEl>
                                          <p:spTgt spid="34844"/>
                                        </p:tgtEl>
                                        <p:attrNameLst>
                                          <p:attrName>style.visibility</p:attrName>
                                        </p:attrNameLst>
                                      </p:cBhvr>
                                      <p:to>
                                        <p:strVal val="visible"/>
                                      </p:to>
                                    </p:set>
                                    <p:animEffect>
                                      <p:cBhvr>
                                        <p:cTn id="28" dur="750"/>
                                        <p:tgtEl>
                                          <p:spTgt spid="34844"/>
                                        </p:tgtEl>
                                      </p:cBhvr>
                                    </p:animEffect>
                                    <p:anim calcmode="lin" valueType="num">
                                      <p:cBhvr>
                                        <p:cTn id="29" dur="750" fill="hold"/>
                                        <p:tgtEl>
                                          <p:spTgt spid="34844"/>
                                        </p:tgtEl>
                                        <p:attrNameLst>
                                          <p:attrName>ppt_x</p:attrName>
                                        </p:attrNameLst>
                                      </p:cBhvr>
                                      <p:tavLst>
                                        <p:tav tm="0">
                                          <p:val>
                                            <p:strVal val="#ppt_x"/>
                                          </p:val>
                                        </p:tav>
                                        <p:tav tm="100000">
                                          <p:val>
                                            <p:strVal val="#ppt_x"/>
                                          </p:val>
                                        </p:tav>
                                      </p:tavLst>
                                    </p:anim>
                                    <p:anim calcmode="lin" valueType="num">
                                      <p:cBhvr>
                                        <p:cTn id="30" dur="750" fill="hold"/>
                                        <p:tgtEl>
                                          <p:spTgt spid="34844"/>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2250"/>
                            </p:stCondLst>
                            <p:childTnLst>
                              <p:par>
                                <p:cTn id="32" presetID="15" presetClass="entr" presetSubtype="0" fill="hold" nodeType="afterEffect">
                                  <p:stCondLst>
                                    <p:cond delay="0"/>
                                  </p:stCondLst>
                                  <p:childTnLst>
                                    <p:set>
                                      <p:cBhvr>
                                        <p:cTn id="33" dur="1" fill="hold">
                                          <p:stCondLst>
                                            <p:cond delay="0"/>
                                          </p:stCondLst>
                                        </p:cTn>
                                        <p:tgtEl>
                                          <p:spTgt spid="34822"/>
                                        </p:tgtEl>
                                        <p:attrNameLst>
                                          <p:attrName>style.visibility</p:attrName>
                                        </p:attrNameLst>
                                      </p:cBhvr>
                                      <p:to>
                                        <p:strVal val="visible"/>
                                      </p:to>
                                    </p:set>
                                    <p:anim calcmode="lin" valueType="num">
                                      <p:cBhvr>
                                        <p:cTn id="34" dur="1000" fill="hold"/>
                                        <p:tgtEl>
                                          <p:spTgt spid="34822"/>
                                        </p:tgtEl>
                                        <p:attrNameLst>
                                          <p:attrName>ppt_w</p:attrName>
                                        </p:attrNameLst>
                                      </p:cBhvr>
                                      <p:tavLst>
                                        <p:tav tm="0">
                                          <p:val>
                                            <p:fltVal val="0"/>
                                          </p:val>
                                        </p:tav>
                                        <p:tav tm="100000">
                                          <p:val>
                                            <p:strVal val="#ppt_w"/>
                                          </p:val>
                                        </p:tav>
                                      </p:tavLst>
                                    </p:anim>
                                    <p:anim calcmode="lin" valueType="num">
                                      <p:cBhvr>
                                        <p:cTn id="35" dur="1000" fill="hold"/>
                                        <p:tgtEl>
                                          <p:spTgt spid="34822"/>
                                        </p:tgtEl>
                                        <p:attrNameLst>
                                          <p:attrName>ppt_h</p:attrName>
                                        </p:attrNameLst>
                                      </p:cBhvr>
                                      <p:tavLst>
                                        <p:tav tm="0">
                                          <p:val>
                                            <p:fltVal val="0"/>
                                          </p:val>
                                        </p:tav>
                                        <p:tav tm="100000">
                                          <p:val>
                                            <p:strVal val="#ppt_h"/>
                                          </p:val>
                                        </p:tav>
                                      </p:tavLst>
                                    </p:anim>
                                    <p:anim calcmode="lin" valueType="num">
                                      <p:cBhvr>
                                        <p:cTn id="36" dur="1000" fill="hold"/>
                                        <p:tgtEl>
                                          <p:spTgt spid="34822"/>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34822"/>
                                        </p:tgtEl>
                                        <p:attrNameLst>
                                          <p:attrName>ppt_y</p:attrName>
                                        </p:attrNameLst>
                                      </p:cBhvr>
                                      <p:tavLst>
                                        <p:tav tm="0" fmla="#ppt_y+(sin(-2*pi*(1-$))*-#ppt_x+cos(-2*pi*(1-$))*(1-#ppt_y))*(1-$)">
                                          <p:val>
                                            <p:fltVal val="0"/>
                                          </p:val>
                                        </p:tav>
                                        <p:tav tm="100000">
                                          <p:val>
                                            <p:fltVal val="1"/>
                                          </p:val>
                                        </p:tav>
                                      </p:tavLst>
                                    </p:anim>
                                  </p:childTnLst>
                                </p:cTn>
                              </p:par>
                            </p:childTnLst>
                          </p:cTn>
                        </p:par>
                        <p:par>
                          <p:cTn id="38" fill="hold" nodeType="afterGroup">
                            <p:stCondLst>
                              <p:cond delay="3250"/>
                            </p:stCondLst>
                            <p:childTnLst>
                              <p:par>
                                <p:cTn id="39" presetID="49" presetClass="entr" presetSubtype="0" decel="100000" fill="hold" grpId="0" nodeType="afterEffect">
                                  <p:stCondLst>
                                    <p:cond delay="0"/>
                                  </p:stCondLst>
                                  <p:childTnLst>
                                    <p:set>
                                      <p:cBhvr>
                                        <p:cTn id="40" dur="1" fill="hold">
                                          <p:stCondLst>
                                            <p:cond delay="0"/>
                                          </p:stCondLst>
                                        </p:cTn>
                                        <p:tgtEl>
                                          <p:spTgt spid="34843"/>
                                        </p:tgtEl>
                                        <p:attrNameLst>
                                          <p:attrName>style.visibility</p:attrName>
                                        </p:attrNameLst>
                                      </p:cBhvr>
                                      <p:to>
                                        <p:strVal val="visible"/>
                                      </p:to>
                                    </p:set>
                                    <p:anim calcmode="lin" valueType="num">
                                      <p:cBhvr>
                                        <p:cTn id="41" dur="500" fill="hold"/>
                                        <p:tgtEl>
                                          <p:spTgt spid="34843"/>
                                        </p:tgtEl>
                                        <p:attrNameLst>
                                          <p:attrName>ppt_w</p:attrName>
                                        </p:attrNameLst>
                                      </p:cBhvr>
                                      <p:tavLst>
                                        <p:tav tm="0">
                                          <p:val>
                                            <p:fltVal val="0"/>
                                          </p:val>
                                        </p:tav>
                                        <p:tav tm="100000">
                                          <p:val>
                                            <p:strVal val="#ppt_w"/>
                                          </p:val>
                                        </p:tav>
                                      </p:tavLst>
                                    </p:anim>
                                    <p:anim calcmode="lin" valueType="num">
                                      <p:cBhvr>
                                        <p:cTn id="42" dur="500" fill="hold"/>
                                        <p:tgtEl>
                                          <p:spTgt spid="34843"/>
                                        </p:tgtEl>
                                        <p:attrNameLst>
                                          <p:attrName>ppt_h</p:attrName>
                                        </p:attrNameLst>
                                      </p:cBhvr>
                                      <p:tavLst>
                                        <p:tav tm="0">
                                          <p:val>
                                            <p:fltVal val="0"/>
                                          </p:val>
                                        </p:tav>
                                        <p:tav tm="100000">
                                          <p:val>
                                            <p:strVal val="#ppt_h"/>
                                          </p:val>
                                        </p:tav>
                                      </p:tavLst>
                                    </p:anim>
                                    <p:anim calcmode="lin" valueType="num">
                                      <p:cBhvr>
                                        <p:cTn id="43" dur="500" fill="hold"/>
                                        <p:tgtEl>
                                          <p:spTgt spid="34843"/>
                                        </p:tgtEl>
                                        <p:attrNameLst>
                                          <p:attrName>style.rotation</p:attrName>
                                        </p:attrNameLst>
                                      </p:cBhvr>
                                      <p:tavLst>
                                        <p:tav tm="0">
                                          <p:val>
                                            <p:fltVal val="360"/>
                                          </p:val>
                                        </p:tav>
                                        <p:tav tm="100000">
                                          <p:val>
                                            <p:fltVal val="0"/>
                                          </p:val>
                                        </p:tav>
                                      </p:tavLst>
                                    </p:anim>
                                    <p:animEffect>
                                      <p:cBhvr>
                                        <p:cTn id="44" dur="500"/>
                                        <p:tgtEl>
                                          <p:spTgt spid="34843"/>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42" presetClass="entr" presetSubtype="0" fill="hold" nodeType="clickEffect">
                                  <p:stCondLst>
                                    <p:cond delay="0"/>
                                  </p:stCondLst>
                                  <p:childTnLst>
                                    <p:set>
                                      <p:cBhvr>
                                        <p:cTn id="48" dur="1" fill="hold">
                                          <p:stCondLst>
                                            <p:cond delay="0"/>
                                          </p:stCondLst>
                                        </p:cTn>
                                        <p:tgtEl>
                                          <p:spTgt spid="34827"/>
                                        </p:tgtEl>
                                        <p:attrNameLst>
                                          <p:attrName>style.visibility</p:attrName>
                                        </p:attrNameLst>
                                      </p:cBhvr>
                                      <p:to>
                                        <p:strVal val="visible"/>
                                      </p:to>
                                    </p:set>
                                    <p:animEffect>
                                      <p:cBhvr>
                                        <p:cTn id="49" dur="500"/>
                                        <p:tgtEl>
                                          <p:spTgt spid="34827"/>
                                        </p:tgtEl>
                                      </p:cBhvr>
                                    </p:animEffect>
                                    <p:anim calcmode="lin" valueType="num">
                                      <p:cBhvr>
                                        <p:cTn id="50" dur="500" fill="hold"/>
                                        <p:tgtEl>
                                          <p:spTgt spid="34827"/>
                                        </p:tgtEl>
                                        <p:attrNameLst>
                                          <p:attrName>ppt_x</p:attrName>
                                        </p:attrNameLst>
                                      </p:cBhvr>
                                      <p:tavLst>
                                        <p:tav tm="0">
                                          <p:val>
                                            <p:strVal val="#ppt_x"/>
                                          </p:val>
                                        </p:tav>
                                        <p:tav tm="100000">
                                          <p:val>
                                            <p:strVal val="#ppt_x"/>
                                          </p:val>
                                        </p:tav>
                                      </p:tavLst>
                                    </p:anim>
                                    <p:anim calcmode="lin" valueType="num">
                                      <p:cBhvr>
                                        <p:cTn id="51" dur="500" fill="hold"/>
                                        <p:tgtEl>
                                          <p:spTgt spid="34827"/>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500"/>
                            </p:stCondLst>
                            <p:childTnLst>
                              <p:par>
                                <p:cTn id="53" presetID="2" presetClass="entr" presetSubtype="2" fill="hold" nodeType="afterEffect">
                                  <p:stCondLst>
                                    <p:cond delay="0"/>
                                  </p:stCondLst>
                                  <p:childTnLst>
                                    <p:set>
                                      <p:cBhvr>
                                        <p:cTn id="54" dur="1" fill="hold">
                                          <p:stCondLst>
                                            <p:cond delay="0"/>
                                          </p:stCondLst>
                                        </p:cTn>
                                        <p:tgtEl>
                                          <p:spTgt spid="34894"/>
                                        </p:tgtEl>
                                        <p:attrNameLst>
                                          <p:attrName>style.visibility</p:attrName>
                                        </p:attrNameLst>
                                      </p:cBhvr>
                                      <p:to>
                                        <p:strVal val="visible"/>
                                      </p:to>
                                    </p:set>
                                    <p:anim calcmode="lin" valueType="num">
                                      <p:cBhvr>
                                        <p:cTn id="55" dur="500" fill="hold"/>
                                        <p:tgtEl>
                                          <p:spTgt spid="34894"/>
                                        </p:tgtEl>
                                        <p:attrNameLst>
                                          <p:attrName>ppt_x</p:attrName>
                                        </p:attrNameLst>
                                      </p:cBhvr>
                                      <p:tavLst>
                                        <p:tav tm="0">
                                          <p:val>
                                            <p:strVal val="1+#ppt_w/2"/>
                                          </p:val>
                                        </p:tav>
                                        <p:tav tm="100000">
                                          <p:val>
                                            <p:strVal val="#ppt_x"/>
                                          </p:val>
                                        </p:tav>
                                      </p:tavLst>
                                    </p:anim>
                                    <p:anim calcmode="lin" valueType="num">
                                      <p:cBhvr>
                                        <p:cTn id="56" dur="500" fill="hold"/>
                                        <p:tgtEl>
                                          <p:spTgt spid="348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bldLvl="0" animBg="1" autoUpdateAnimBg="0"/>
      <p:bldP spid="34819" grpId="0" bldLvl="0" autoUpdateAnimBg="0"/>
      <p:bldP spid="34820" grpId="0" bldLvl="0" animBg="1" autoUpdateAnimBg="0"/>
      <p:bldP spid="34821" grpId="0" bldLvl="0" animBg="1" autoUpdateAnimBg="0"/>
      <p:bldP spid="34843" grpId="0" bldLvl="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5843"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35844"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35845"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35846" name="AutoShape 9"/>
          <p:cNvSpPr>
            <a:spLocks noChangeArrowheads="1"/>
          </p:cNvSpPr>
          <p:nvPr/>
        </p:nvSpPr>
        <p:spPr bwMode="auto">
          <a:xfrm>
            <a:off x="827088" y="987425"/>
            <a:ext cx="2336800" cy="3687763"/>
          </a:xfrm>
          <a:prstGeom prst="roundRect">
            <a:avLst>
              <a:gd name="adj" fmla="val 0"/>
            </a:avLst>
          </a:prstGeom>
          <a:solidFill>
            <a:srgbClr val="474747">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pPr algn="ctr"/>
            <a:endParaRPr lang="zh-CN" altLang="zh-CN">
              <a:solidFill>
                <a:srgbClr val="000000"/>
              </a:solidFill>
              <a:latin typeface="Gulim" pitchFamily="34" charset="-127"/>
              <a:ea typeface="Gulim" pitchFamily="34" charset="-127"/>
              <a:sym typeface="Gulim" pitchFamily="34" charset="-127"/>
            </a:endParaRPr>
          </a:p>
        </p:txBody>
      </p:sp>
      <p:sp>
        <p:nvSpPr>
          <p:cNvPr id="35847" name="AutoShape 9"/>
          <p:cNvSpPr>
            <a:spLocks noChangeArrowheads="1"/>
          </p:cNvSpPr>
          <p:nvPr/>
        </p:nvSpPr>
        <p:spPr bwMode="auto">
          <a:xfrm>
            <a:off x="3492500" y="987425"/>
            <a:ext cx="2336800" cy="3687763"/>
          </a:xfrm>
          <a:prstGeom prst="roundRect">
            <a:avLst>
              <a:gd name="adj" fmla="val 0"/>
            </a:avLst>
          </a:prstGeom>
          <a:solidFill>
            <a:schemeClr val="tx2"/>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pPr algn="ctr"/>
            <a:endParaRPr lang="zh-CN" altLang="zh-CN">
              <a:solidFill>
                <a:srgbClr val="000000"/>
              </a:solidFill>
              <a:latin typeface="Gulim" pitchFamily="34" charset="-127"/>
              <a:ea typeface="Gulim" pitchFamily="34" charset="-127"/>
              <a:sym typeface="Gulim" pitchFamily="34" charset="-127"/>
            </a:endParaRPr>
          </a:p>
        </p:txBody>
      </p:sp>
      <p:sp>
        <p:nvSpPr>
          <p:cNvPr id="35848" name="AutoShape 9"/>
          <p:cNvSpPr>
            <a:spLocks noChangeArrowheads="1"/>
          </p:cNvSpPr>
          <p:nvPr/>
        </p:nvSpPr>
        <p:spPr bwMode="auto">
          <a:xfrm>
            <a:off x="6157913" y="987425"/>
            <a:ext cx="2336800" cy="3687763"/>
          </a:xfrm>
          <a:prstGeom prst="roundRect">
            <a:avLst>
              <a:gd name="adj" fmla="val 0"/>
            </a:avLst>
          </a:prstGeom>
          <a:solidFill>
            <a:schemeClr val="accent2"/>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pPr algn="ctr"/>
            <a:endParaRPr lang="zh-CN" altLang="zh-CN">
              <a:solidFill>
                <a:srgbClr val="000000"/>
              </a:solidFill>
              <a:latin typeface="Gulim" pitchFamily="34" charset="-127"/>
              <a:ea typeface="Gulim" pitchFamily="34" charset="-127"/>
              <a:sym typeface="Gulim" pitchFamily="34" charset="-127"/>
            </a:endParaRPr>
          </a:p>
        </p:txBody>
      </p:sp>
      <p:cxnSp>
        <p:nvCxnSpPr>
          <p:cNvPr id="35849" name="직선 화살표 연결선 82"/>
          <p:cNvCxnSpPr>
            <a:cxnSpLocks noChangeShapeType="1"/>
          </p:cNvCxnSpPr>
          <p:nvPr/>
        </p:nvCxnSpPr>
        <p:spPr bwMode="auto">
          <a:xfrm>
            <a:off x="2944813" y="4452938"/>
            <a:ext cx="876300" cy="1587"/>
          </a:xfrm>
          <a:prstGeom prst="straightConnector1">
            <a:avLst/>
          </a:prstGeom>
          <a:noFill/>
          <a:ln w="76200">
            <a:solidFill>
              <a:schemeClr val="bg2"/>
            </a:solidFill>
            <a:bevel/>
            <a:headEnd type="oval" w="med" len="med"/>
            <a:tailEnd type="triangle" w="med" len="med"/>
          </a:ln>
          <a:extLst>
            <a:ext uri="{909E8E84-426E-40DD-AFC4-6F175D3DCCD1}">
              <a14:hiddenFill xmlns:a14="http://schemas.microsoft.com/office/drawing/2010/main">
                <a:noFill/>
              </a14:hiddenFill>
            </a:ext>
          </a:extLst>
        </p:spPr>
      </p:cxnSp>
      <p:cxnSp>
        <p:nvCxnSpPr>
          <p:cNvPr id="35850" name="직선 화살표 연결선 85"/>
          <p:cNvCxnSpPr>
            <a:cxnSpLocks noChangeShapeType="1"/>
          </p:cNvCxnSpPr>
          <p:nvPr/>
        </p:nvCxnSpPr>
        <p:spPr bwMode="auto">
          <a:xfrm>
            <a:off x="5610225" y="4452938"/>
            <a:ext cx="876300" cy="1587"/>
          </a:xfrm>
          <a:prstGeom prst="straightConnector1">
            <a:avLst/>
          </a:prstGeom>
          <a:noFill/>
          <a:ln w="76200">
            <a:solidFill>
              <a:schemeClr val="accent1"/>
            </a:solidFill>
            <a:bevel/>
            <a:headEnd type="oval" w="med" len="med"/>
            <a:tailEnd type="triangle" w="med" len="med"/>
          </a:ln>
          <a:extLst>
            <a:ext uri="{909E8E84-426E-40DD-AFC4-6F175D3DCCD1}">
              <a14:hiddenFill xmlns:a14="http://schemas.microsoft.com/office/drawing/2010/main">
                <a:noFill/>
              </a14:hiddenFill>
            </a:ext>
          </a:extLst>
        </p:spPr>
      </p:cxnSp>
      <p:sp>
        <p:nvSpPr>
          <p:cNvPr id="35851" name="직선 연결선 225"/>
          <p:cNvSpPr>
            <a:spLocks noChangeShapeType="1"/>
          </p:cNvSpPr>
          <p:nvPr/>
        </p:nvSpPr>
        <p:spPr bwMode="auto">
          <a:xfrm>
            <a:off x="827088" y="2079625"/>
            <a:ext cx="2336800" cy="1588"/>
          </a:xfrm>
          <a:prstGeom prst="line">
            <a:avLst/>
          </a:prstGeom>
          <a:noFill/>
          <a:ln w="19050">
            <a:solidFill>
              <a:schemeClr val="tx1"/>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52" name="직선 연결선 231"/>
          <p:cNvSpPr>
            <a:spLocks noChangeShapeType="1"/>
          </p:cNvSpPr>
          <p:nvPr/>
        </p:nvSpPr>
        <p:spPr bwMode="auto">
          <a:xfrm>
            <a:off x="3492500" y="2079625"/>
            <a:ext cx="2336800" cy="1588"/>
          </a:xfrm>
          <a:prstGeom prst="line">
            <a:avLst/>
          </a:prstGeom>
          <a:noFill/>
          <a:ln w="19050">
            <a:solidFill>
              <a:schemeClr val="tx1"/>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53" name="직선 연결선 232"/>
          <p:cNvSpPr>
            <a:spLocks noChangeShapeType="1"/>
          </p:cNvSpPr>
          <p:nvPr/>
        </p:nvSpPr>
        <p:spPr bwMode="auto">
          <a:xfrm>
            <a:off x="6157913" y="2079625"/>
            <a:ext cx="2336800" cy="1588"/>
          </a:xfrm>
          <a:prstGeom prst="line">
            <a:avLst/>
          </a:prstGeom>
          <a:noFill/>
          <a:ln w="19050">
            <a:solidFill>
              <a:schemeClr val="tx1"/>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54" name="WordArt 24"/>
          <p:cNvSpPr>
            <a:spLocks noChangeArrowheads="1" noChangeShapeType="1" noTextEdit="1"/>
          </p:cNvSpPr>
          <p:nvPr/>
        </p:nvSpPr>
        <p:spPr bwMode="auto">
          <a:xfrm>
            <a:off x="1420813" y="1312863"/>
            <a:ext cx="1116012" cy="3952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b="1" kern="10">
                <a:solidFill>
                  <a:srgbClr val="FFFFFF">
                    <a:alpha val="50195"/>
                  </a:srgbClr>
                </a:solidFill>
                <a:latin typeface="Times New Roman"/>
                <a:cs typeface="Times New Roman"/>
              </a:rPr>
              <a:t>2011</a:t>
            </a:r>
            <a:endParaRPr lang="zh-CN" altLang="en-US" sz="3600" b="1" kern="10">
              <a:solidFill>
                <a:srgbClr val="FFFFFF">
                  <a:alpha val="50195"/>
                </a:srgbClr>
              </a:solidFill>
              <a:latin typeface="Times New Roman"/>
              <a:cs typeface="Times New Roman"/>
            </a:endParaRPr>
          </a:p>
        </p:txBody>
      </p:sp>
      <p:sp>
        <p:nvSpPr>
          <p:cNvPr id="35855" name="WordArt 25"/>
          <p:cNvSpPr>
            <a:spLocks noChangeArrowheads="1" noChangeShapeType="1" noTextEdit="1"/>
          </p:cNvSpPr>
          <p:nvPr/>
        </p:nvSpPr>
        <p:spPr bwMode="auto">
          <a:xfrm>
            <a:off x="4084638" y="1312863"/>
            <a:ext cx="1116012" cy="3952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b="1" kern="10">
                <a:solidFill>
                  <a:srgbClr val="FFFFFF">
                    <a:alpha val="50195"/>
                  </a:srgbClr>
                </a:solidFill>
                <a:latin typeface="Times New Roman"/>
                <a:cs typeface="Times New Roman"/>
              </a:rPr>
              <a:t>2012</a:t>
            </a:r>
            <a:endParaRPr lang="zh-CN" altLang="en-US" sz="3600" b="1" kern="10">
              <a:solidFill>
                <a:srgbClr val="FFFFFF">
                  <a:alpha val="50195"/>
                </a:srgbClr>
              </a:solidFill>
              <a:latin typeface="Times New Roman"/>
              <a:cs typeface="Times New Roman"/>
            </a:endParaRPr>
          </a:p>
        </p:txBody>
      </p:sp>
      <p:sp>
        <p:nvSpPr>
          <p:cNvPr id="35856" name="WordArt 26"/>
          <p:cNvSpPr>
            <a:spLocks noChangeArrowheads="1" noChangeShapeType="1" noTextEdit="1"/>
          </p:cNvSpPr>
          <p:nvPr/>
        </p:nvSpPr>
        <p:spPr bwMode="auto">
          <a:xfrm>
            <a:off x="6784975" y="1312863"/>
            <a:ext cx="1117600" cy="3952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b="1" kern="10">
                <a:solidFill>
                  <a:srgbClr val="FFFFFF">
                    <a:alpha val="50195"/>
                  </a:srgbClr>
                </a:solidFill>
                <a:latin typeface="Times New Roman"/>
                <a:cs typeface="Times New Roman"/>
              </a:rPr>
              <a:t>2013</a:t>
            </a:r>
            <a:endParaRPr lang="zh-CN" altLang="en-US" sz="3600" b="1" kern="10">
              <a:solidFill>
                <a:srgbClr val="FFFFFF">
                  <a:alpha val="50195"/>
                </a:srgbClr>
              </a:solidFill>
              <a:latin typeface="Times New Roman"/>
              <a:cs typeface="Times New Roman"/>
            </a:endParaRPr>
          </a:p>
        </p:txBody>
      </p:sp>
      <p:sp>
        <p:nvSpPr>
          <p:cNvPr id="35857" name="Text Box 45"/>
          <p:cNvSpPr>
            <a:spLocks noChangeArrowheads="1"/>
          </p:cNvSpPr>
          <p:nvPr/>
        </p:nvSpPr>
        <p:spPr bwMode="auto">
          <a:xfrm>
            <a:off x="1000125" y="2501900"/>
            <a:ext cx="2017713" cy="153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单击填加标题</a:t>
            </a:r>
            <a:endParaRPr lang="en-US" sz="1400" b="1">
              <a:solidFill>
                <a:srgbClr val="FFFFFF"/>
              </a:solidFill>
              <a:latin typeface="微软雅黑" pitchFamily="34" charset="-122"/>
              <a:ea typeface="微软雅黑" pitchFamily="34" charset="-122"/>
              <a:sym typeface="微软雅黑" pitchFamily="34" charset="-122"/>
            </a:endParaRPr>
          </a:p>
          <a:p>
            <a:endParaRPr lang="zh-CN" altLang="en-US" sz="1400" b="1">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endParaRPr lang="zh-CN" alt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endParaRPr lang="zh-CN" altLang="en-US" sz="1100">
              <a:solidFill>
                <a:srgbClr val="FFFFFF"/>
              </a:solidFill>
              <a:latin typeface="微软雅黑" pitchFamily="34" charset="-122"/>
              <a:ea typeface="微软雅黑" pitchFamily="34" charset="-122"/>
              <a:sym typeface="微软雅黑" pitchFamily="34" charset="-122"/>
            </a:endParaRPr>
          </a:p>
        </p:txBody>
      </p:sp>
      <p:sp>
        <p:nvSpPr>
          <p:cNvPr id="35858" name="Text Box 45"/>
          <p:cNvSpPr>
            <a:spLocks noChangeArrowheads="1"/>
          </p:cNvSpPr>
          <p:nvPr/>
        </p:nvSpPr>
        <p:spPr bwMode="auto">
          <a:xfrm>
            <a:off x="3635375" y="2501900"/>
            <a:ext cx="2016125" cy="153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单击填加标题</a:t>
            </a:r>
            <a:endParaRPr lang="en-US" sz="1400" b="1">
              <a:solidFill>
                <a:srgbClr val="FFFFFF"/>
              </a:solidFill>
              <a:latin typeface="微软雅黑" pitchFamily="34" charset="-122"/>
              <a:ea typeface="微软雅黑" pitchFamily="34" charset="-122"/>
              <a:sym typeface="微软雅黑" pitchFamily="34" charset="-122"/>
            </a:endParaRPr>
          </a:p>
          <a:p>
            <a:endParaRPr lang="zh-CN" altLang="en-US" sz="1400" b="1">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endParaRPr lang="zh-CN" alt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endParaRPr lang="zh-CN" altLang="en-US" sz="1100">
              <a:solidFill>
                <a:srgbClr val="FFFFFF"/>
              </a:solidFill>
              <a:latin typeface="微软雅黑" pitchFamily="34" charset="-122"/>
              <a:ea typeface="微软雅黑" pitchFamily="34" charset="-122"/>
              <a:sym typeface="微软雅黑" pitchFamily="34" charset="-122"/>
            </a:endParaRPr>
          </a:p>
        </p:txBody>
      </p:sp>
      <p:sp>
        <p:nvSpPr>
          <p:cNvPr id="35859" name="Text Box 45"/>
          <p:cNvSpPr>
            <a:spLocks noChangeArrowheads="1"/>
          </p:cNvSpPr>
          <p:nvPr/>
        </p:nvSpPr>
        <p:spPr bwMode="auto">
          <a:xfrm>
            <a:off x="6318250" y="2501900"/>
            <a:ext cx="2017713" cy="153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单击填加标题</a:t>
            </a:r>
            <a:endParaRPr lang="en-US" sz="1400" b="1">
              <a:solidFill>
                <a:srgbClr val="FFFFFF"/>
              </a:solidFill>
              <a:latin typeface="微软雅黑" pitchFamily="34" charset="-122"/>
              <a:ea typeface="微软雅黑" pitchFamily="34" charset="-122"/>
              <a:sym typeface="微软雅黑" pitchFamily="34" charset="-122"/>
            </a:endParaRPr>
          </a:p>
          <a:p>
            <a:endParaRPr lang="zh-CN" altLang="en-US" sz="1400" b="1">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endParaRPr lang="zh-CN" alt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endParaRPr lang="zh-CN" altLang="en-US" sz="1100">
              <a:solidFill>
                <a:srgbClr val="FFFFFF"/>
              </a:solidFill>
              <a:latin typeface="微软雅黑" pitchFamily="34" charset="-122"/>
              <a:ea typeface="微软雅黑" pitchFamily="34" charset="-122"/>
              <a:sym typeface="微软雅黑" pitchFamily="34"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anim calcmode="lin" valueType="num">
                                      <p:cBhvr>
                                        <p:cTn id="7" dur="500" fill="hold"/>
                                        <p:tgtEl>
                                          <p:spTgt spid="35842"/>
                                        </p:tgtEl>
                                        <p:attrNameLst>
                                          <p:attrName>ppt_x</p:attrName>
                                        </p:attrNameLst>
                                      </p:cBhvr>
                                      <p:tavLst>
                                        <p:tav tm="0">
                                          <p:val>
                                            <p:strVal val="0-#ppt_w/2"/>
                                          </p:val>
                                        </p:tav>
                                        <p:tav tm="100000">
                                          <p:val>
                                            <p:strVal val="#ppt_x"/>
                                          </p:val>
                                        </p:tav>
                                      </p:tavLst>
                                    </p:anim>
                                    <p:anim calcmode="lin" valueType="num">
                                      <p:cBhvr>
                                        <p:cTn id="8" dur="500" fill="hold"/>
                                        <p:tgtEl>
                                          <p:spTgt spid="3584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5843"/>
                                        </p:tgtEl>
                                        <p:attrNameLst>
                                          <p:attrName>style.visibility</p:attrName>
                                        </p:attrNameLst>
                                      </p:cBhvr>
                                      <p:to>
                                        <p:strVal val="visible"/>
                                      </p:to>
                                    </p:set>
                                    <p:anim calcmode="lin" valueType="num">
                                      <p:cBhvr>
                                        <p:cTn id="13" dur="500" fill="hold"/>
                                        <p:tgtEl>
                                          <p:spTgt spid="35843"/>
                                        </p:tgtEl>
                                        <p:attrNameLst>
                                          <p:attrName>ppt_x</p:attrName>
                                        </p:attrNameLst>
                                      </p:cBhvr>
                                      <p:tavLst>
                                        <p:tav tm="0">
                                          <p:val>
                                            <p:strVal val="0-#ppt_w/2"/>
                                          </p:val>
                                        </p:tav>
                                        <p:tav tm="100000">
                                          <p:val>
                                            <p:strVal val="#ppt_x"/>
                                          </p:val>
                                        </p:tav>
                                      </p:tavLst>
                                    </p:anim>
                                    <p:anim calcmode="lin" valueType="num">
                                      <p:cBhvr>
                                        <p:cTn id="14" dur="500" fill="hold"/>
                                        <p:tgtEl>
                                          <p:spTgt spid="35843"/>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35844"/>
                                        </p:tgtEl>
                                        <p:attrNameLst>
                                          <p:attrName>style.visibility</p:attrName>
                                        </p:attrNameLst>
                                      </p:cBhvr>
                                      <p:to>
                                        <p:strVal val="visible"/>
                                      </p:to>
                                    </p:set>
                                    <p:anim calcmode="lin" valueType="num">
                                      <p:cBhvr>
                                        <p:cTn id="18" dur="500" fill="hold"/>
                                        <p:tgtEl>
                                          <p:spTgt spid="35844"/>
                                        </p:tgtEl>
                                        <p:attrNameLst>
                                          <p:attrName>ppt_x</p:attrName>
                                        </p:attrNameLst>
                                      </p:cBhvr>
                                      <p:tavLst>
                                        <p:tav tm="0">
                                          <p:val>
                                            <p:strVal val="1+#ppt_w/2"/>
                                          </p:val>
                                        </p:tav>
                                        <p:tav tm="100000">
                                          <p:val>
                                            <p:strVal val="#ppt_x"/>
                                          </p:val>
                                        </p:tav>
                                      </p:tavLst>
                                    </p:anim>
                                    <p:anim calcmode="lin" valueType="num">
                                      <p:cBhvr>
                                        <p:cTn id="19" dur="500" fill="hold"/>
                                        <p:tgtEl>
                                          <p:spTgt spid="35844"/>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35845"/>
                                        </p:tgtEl>
                                        <p:attrNameLst>
                                          <p:attrName>style.visibility</p:attrName>
                                        </p:attrNameLst>
                                      </p:cBhvr>
                                      <p:to>
                                        <p:strVal val="visible"/>
                                      </p:to>
                                    </p:set>
                                    <p:anim calcmode="lin" valueType="num">
                                      <p:cBhvr>
                                        <p:cTn id="23" dur="500" fill="hold"/>
                                        <p:tgtEl>
                                          <p:spTgt spid="35845"/>
                                        </p:tgtEl>
                                        <p:attrNameLst>
                                          <p:attrName>ppt_x</p:attrName>
                                        </p:attrNameLst>
                                      </p:cBhvr>
                                      <p:tavLst>
                                        <p:tav tm="0">
                                          <p:val>
                                            <p:strVal val="1+#ppt_w/2"/>
                                          </p:val>
                                        </p:tav>
                                        <p:tav tm="100000">
                                          <p:val>
                                            <p:strVal val="#ppt_x"/>
                                          </p:val>
                                        </p:tav>
                                      </p:tavLst>
                                    </p:anim>
                                    <p:anim calcmode="lin" valueType="num">
                                      <p:cBhvr>
                                        <p:cTn id="24" dur="500" fill="hold"/>
                                        <p:tgtEl>
                                          <p:spTgt spid="35845"/>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5846"/>
                                        </p:tgtEl>
                                        <p:attrNameLst>
                                          <p:attrName>style.visibility</p:attrName>
                                        </p:attrNameLst>
                                      </p:cBhvr>
                                      <p:to>
                                        <p:strVal val="visible"/>
                                      </p:to>
                                    </p:set>
                                    <p:animEffect>
                                      <p:cBhvr>
                                        <p:cTn id="29" dur="500"/>
                                        <p:tgtEl>
                                          <p:spTgt spid="35846"/>
                                        </p:tgtEl>
                                      </p:cBhvr>
                                    </p:animEffect>
                                    <p:anim calcmode="lin" valueType="num">
                                      <p:cBhvr>
                                        <p:cTn id="30" dur="500" fill="hold"/>
                                        <p:tgtEl>
                                          <p:spTgt spid="35846"/>
                                        </p:tgtEl>
                                        <p:attrNameLst>
                                          <p:attrName>ppt_x</p:attrName>
                                        </p:attrNameLst>
                                      </p:cBhvr>
                                      <p:tavLst>
                                        <p:tav tm="0">
                                          <p:val>
                                            <p:strVal val="#ppt_x"/>
                                          </p:val>
                                        </p:tav>
                                        <p:tav tm="100000">
                                          <p:val>
                                            <p:strVal val="#ppt_x"/>
                                          </p:val>
                                        </p:tav>
                                      </p:tavLst>
                                    </p:anim>
                                    <p:anim calcmode="lin" valueType="num">
                                      <p:cBhvr>
                                        <p:cTn id="31" dur="500" fill="hold"/>
                                        <p:tgtEl>
                                          <p:spTgt spid="35846"/>
                                        </p:tgtEl>
                                        <p:attrNameLst>
                                          <p:attrName>ppt_y</p:attrName>
                                        </p:attrNameLst>
                                      </p:cBhvr>
                                      <p:tavLst>
                                        <p:tav tm="0">
                                          <p:val>
                                            <p:strVal val="#ppt_y+.1"/>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5854"/>
                                        </p:tgtEl>
                                        <p:attrNameLst>
                                          <p:attrName>style.visibility</p:attrName>
                                        </p:attrNameLst>
                                      </p:cBhvr>
                                      <p:to>
                                        <p:strVal val="visible"/>
                                      </p:to>
                                    </p:set>
                                    <p:animEffect>
                                      <p:cBhvr>
                                        <p:cTn id="36" dur="500"/>
                                        <p:tgtEl>
                                          <p:spTgt spid="35854"/>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5851"/>
                                        </p:tgtEl>
                                        <p:attrNameLst>
                                          <p:attrName>style.visibility</p:attrName>
                                        </p:attrNameLst>
                                      </p:cBhvr>
                                      <p:to>
                                        <p:strVal val="visible"/>
                                      </p:to>
                                    </p:set>
                                    <p:animEffect>
                                      <p:cBhvr>
                                        <p:cTn id="41" dur="500"/>
                                        <p:tgtEl>
                                          <p:spTgt spid="35851"/>
                                        </p:tgtEl>
                                      </p:cBhvr>
                                    </p:animEffect>
                                  </p:childTnLst>
                                </p:cTn>
                              </p:par>
                            </p:childTnLst>
                          </p:cTn>
                        </p:par>
                        <p:par>
                          <p:cTn id="42" fill="hold" nodeType="afterGroup">
                            <p:stCondLst>
                              <p:cond delay="500"/>
                            </p:stCondLst>
                            <p:childTnLst>
                              <p:par>
                                <p:cTn id="43" presetID="42" presetClass="entr" presetSubtype="0" fill="hold" grpId="0" nodeType="afterEffect">
                                  <p:stCondLst>
                                    <p:cond delay="0"/>
                                  </p:stCondLst>
                                  <p:childTnLst>
                                    <p:set>
                                      <p:cBhvr>
                                        <p:cTn id="44" dur="1" fill="hold">
                                          <p:stCondLst>
                                            <p:cond delay="0"/>
                                          </p:stCondLst>
                                        </p:cTn>
                                        <p:tgtEl>
                                          <p:spTgt spid="35857"/>
                                        </p:tgtEl>
                                        <p:attrNameLst>
                                          <p:attrName>style.visibility</p:attrName>
                                        </p:attrNameLst>
                                      </p:cBhvr>
                                      <p:to>
                                        <p:strVal val="visible"/>
                                      </p:to>
                                    </p:set>
                                    <p:animEffect>
                                      <p:cBhvr>
                                        <p:cTn id="45" dur="750"/>
                                        <p:tgtEl>
                                          <p:spTgt spid="35857"/>
                                        </p:tgtEl>
                                      </p:cBhvr>
                                    </p:animEffect>
                                    <p:anim calcmode="lin" valueType="num">
                                      <p:cBhvr>
                                        <p:cTn id="46" dur="750" fill="hold"/>
                                        <p:tgtEl>
                                          <p:spTgt spid="35857"/>
                                        </p:tgtEl>
                                        <p:attrNameLst>
                                          <p:attrName>ppt_x</p:attrName>
                                        </p:attrNameLst>
                                      </p:cBhvr>
                                      <p:tavLst>
                                        <p:tav tm="0">
                                          <p:val>
                                            <p:strVal val="#ppt_x"/>
                                          </p:val>
                                        </p:tav>
                                        <p:tav tm="100000">
                                          <p:val>
                                            <p:strVal val="#ppt_x"/>
                                          </p:val>
                                        </p:tav>
                                      </p:tavLst>
                                    </p:anim>
                                    <p:anim calcmode="lin" valueType="num">
                                      <p:cBhvr>
                                        <p:cTn id="47" dur="750" fill="hold"/>
                                        <p:tgtEl>
                                          <p:spTgt spid="35857"/>
                                        </p:tgtEl>
                                        <p:attrNameLst>
                                          <p:attrName>ppt_y</p:attrName>
                                        </p:attrNameLst>
                                      </p:cBhvr>
                                      <p:tavLst>
                                        <p:tav tm="0">
                                          <p:val>
                                            <p:strVal val="#ppt_y+.1"/>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5849"/>
                                        </p:tgtEl>
                                        <p:attrNameLst>
                                          <p:attrName>style.visibility</p:attrName>
                                        </p:attrNameLst>
                                      </p:cBhvr>
                                      <p:to>
                                        <p:strVal val="visible"/>
                                      </p:to>
                                    </p:set>
                                    <p:animEffect>
                                      <p:cBhvr>
                                        <p:cTn id="52" dur="500"/>
                                        <p:tgtEl>
                                          <p:spTgt spid="3584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35847"/>
                                        </p:tgtEl>
                                        <p:attrNameLst>
                                          <p:attrName>style.visibility</p:attrName>
                                        </p:attrNameLst>
                                      </p:cBhvr>
                                      <p:to>
                                        <p:strVal val="visible"/>
                                      </p:to>
                                    </p:set>
                                    <p:animEffect>
                                      <p:cBhvr>
                                        <p:cTn id="57" dur="500"/>
                                        <p:tgtEl>
                                          <p:spTgt spid="35847"/>
                                        </p:tgtEl>
                                      </p:cBhvr>
                                    </p:animEffect>
                                    <p:anim calcmode="lin" valueType="num">
                                      <p:cBhvr>
                                        <p:cTn id="58" dur="500" fill="hold"/>
                                        <p:tgtEl>
                                          <p:spTgt spid="35847"/>
                                        </p:tgtEl>
                                        <p:attrNameLst>
                                          <p:attrName>ppt_x</p:attrName>
                                        </p:attrNameLst>
                                      </p:cBhvr>
                                      <p:tavLst>
                                        <p:tav tm="0">
                                          <p:val>
                                            <p:strVal val="#ppt_x"/>
                                          </p:val>
                                        </p:tav>
                                        <p:tav tm="100000">
                                          <p:val>
                                            <p:strVal val="#ppt_x"/>
                                          </p:val>
                                        </p:tav>
                                      </p:tavLst>
                                    </p:anim>
                                    <p:anim calcmode="lin" valueType="num">
                                      <p:cBhvr>
                                        <p:cTn id="59" dur="500" fill="hold"/>
                                        <p:tgtEl>
                                          <p:spTgt spid="35847"/>
                                        </p:tgtEl>
                                        <p:attrNameLst>
                                          <p:attrName>ppt_y</p:attrName>
                                        </p:attrNameLst>
                                      </p:cBhvr>
                                      <p:tavLst>
                                        <p:tav tm="0">
                                          <p:val>
                                            <p:strVal val="#ppt_y+.1"/>
                                          </p:val>
                                        </p:tav>
                                        <p:tav tm="100000">
                                          <p:val>
                                            <p:strVal val="#ppt_y"/>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35855"/>
                                        </p:tgtEl>
                                        <p:attrNameLst>
                                          <p:attrName>style.visibility</p:attrName>
                                        </p:attrNameLst>
                                      </p:cBhvr>
                                      <p:to>
                                        <p:strVal val="visible"/>
                                      </p:to>
                                    </p:set>
                                    <p:animEffect>
                                      <p:cBhvr>
                                        <p:cTn id="64" dur="500"/>
                                        <p:tgtEl>
                                          <p:spTgt spid="35855"/>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35852"/>
                                        </p:tgtEl>
                                        <p:attrNameLst>
                                          <p:attrName>style.visibility</p:attrName>
                                        </p:attrNameLst>
                                      </p:cBhvr>
                                      <p:to>
                                        <p:strVal val="visible"/>
                                      </p:to>
                                    </p:set>
                                    <p:animEffect>
                                      <p:cBhvr>
                                        <p:cTn id="69" dur="500"/>
                                        <p:tgtEl>
                                          <p:spTgt spid="35852"/>
                                        </p:tgtEl>
                                      </p:cBhvr>
                                    </p:animEffect>
                                  </p:childTnLst>
                                </p:cTn>
                              </p:par>
                            </p:childTnLst>
                          </p:cTn>
                        </p:par>
                        <p:par>
                          <p:cTn id="70" fill="hold" nodeType="afterGroup">
                            <p:stCondLst>
                              <p:cond delay="500"/>
                            </p:stCondLst>
                            <p:childTnLst>
                              <p:par>
                                <p:cTn id="71" presetID="42" presetClass="entr" presetSubtype="0" fill="hold" grpId="0" nodeType="afterEffect">
                                  <p:stCondLst>
                                    <p:cond delay="0"/>
                                  </p:stCondLst>
                                  <p:childTnLst>
                                    <p:set>
                                      <p:cBhvr>
                                        <p:cTn id="72" dur="1" fill="hold">
                                          <p:stCondLst>
                                            <p:cond delay="0"/>
                                          </p:stCondLst>
                                        </p:cTn>
                                        <p:tgtEl>
                                          <p:spTgt spid="35858"/>
                                        </p:tgtEl>
                                        <p:attrNameLst>
                                          <p:attrName>style.visibility</p:attrName>
                                        </p:attrNameLst>
                                      </p:cBhvr>
                                      <p:to>
                                        <p:strVal val="visible"/>
                                      </p:to>
                                    </p:set>
                                    <p:animEffect>
                                      <p:cBhvr>
                                        <p:cTn id="73" dur="750"/>
                                        <p:tgtEl>
                                          <p:spTgt spid="35858"/>
                                        </p:tgtEl>
                                      </p:cBhvr>
                                    </p:animEffect>
                                    <p:anim calcmode="lin" valueType="num">
                                      <p:cBhvr>
                                        <p:cTn id="74" dur="750" fill="hold"/>
                                        <p:tgtEl>
                                          <p:spTgt spid="35858"/>
                                        </p:tgtEl>
                                        <p:attrNameLst>
                                          <p:attrName>ppt_x</p:attrName>
                                        </p:attrNameLst>
                                      </p:cBhvr>
                                      <p:tavLst>
                                        <p:tav tm="0">
                                          <p:val>
                                            <p:strVal val="#ppt_x"/>
                                          </p:val>
                                        </p:tav>
                                        <p:tav tm="100000">
                                          <p:val>
                                            <p:strVal val="#ppt_x"/>
                                          </p:val>
                                        </p:tav>
                                      </p:tavLst>
                                    </p:anim>
                                    <p:anim calcmode="lin" valueType="num">
                                      <p:cBhvr>
                                        <p:cTn id="75" dur="750" fill="hold"/>
                                        <p:tgtEl>
                                          <p:spTgt spid="35858"/>
                                        </p:tgtEl>
                                        <p:attrNameLst>
                                          <p:attrName>ppt_y</p:attrName>
                                        </p:attrNameLst>
                                      </p:cBhvr>
                                      <p:tavLst>
                                        <p:tav tm="0">
                                          <p:val>
                                            <p:strVal val="#ppt_y+.1"/>
                                          </p:val>
                                        </p:tav>
                                        <p:tav tm="100000">
                                          <p:val>
                                            <p:strVal val="#ppt_y"/>
                                          </p:val>
                                        </p:tav>
                                      </p:tavLst>
                                    </p:anim>
                                  </p:childTnLst>
                                </p:cTn>
                              </p:par>
                            </p:childTnLst>
                          </p:cTn>
                        </p:par>
                      </p:childTnLst>
                    </p:cTn>
                  </p:par>
                  <p:par>
                    <p:cTn id="76" fill="hold" nodeType="clickPar">
                      <p:stCondLst>
                        <p:cond delay="indefinite"/>
                      </p:stCondLst>
                      <p:childTnLst>
                        <p:par>
                          <p:cTn id="77" fill="hold" nodeType="withGroup">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35850"/>
                                        </p:tgtEl>
                                        <p:attrNameLst>
                                          <p:attrName>style.visibility</p:attrName>
                                        </p:attrNameLst>
                                      </p:cBhvr>
                                      <p:to>
                                        <p:strVal val="visible"/>
                                      </p:to>
                                    </p:set>
                                    <p:animEffect>
                                      <p:cBhvr>
                                        <p:cTn id="80" dur="500"/>
                                        <p:tgtEl>
                                          <p:spTgt spid="35850"/>
                                        </p:tgtEl>
                                      </p:cBhvr>
                                    </p:animEffect>
                                  </p:childTnLst>
                                </p:cTn>
                              </p:par>
                            </p:childTnLst>
                          </p:cTn>
                        </p:par>
                        <p:par>
                          <p:cTn id="81" fill="hold" nodeType="afterGroup">
                            <p:stCondLst>
                              <p:cond delay="500"/>
                            </p:stCondLst>
                            <p:childTnLst>
                              <p:par>
                                <p:cTn id="82" presetID="42" presetClass="entr" presetSubtype="0" fill="hold" grpId="0" nodeType="afterEffect">
                                  <p:stCondLst>
                                    <p:cond delay="0"/>
                                  </p:stCondLst>
                                  <p:childTnLst>
                                    <p:set>
                                      <p:cBhvr>
                                        <p:cTn id="83" dur="1" fill="hold">
                                          <p:stCondLst>
                                            <p:cond delay="0"/>
                                          </p:stCondLst>
                                        </p:cTn>
                                        <p:tgtEl>
                                          <p:spTgt spid="35848"/>
                                        </p:tgtEl>
                                        <p:attrNameLst>
                                          <p:attrName>style.visibility</p:attrName>
                                        </p:attrNameLst>
                                      </p:cBhvr>
                                      <p:to>
                                        <p:strVal val="visible"/>
                                      </p:to>
                                    </p:set>
                                    <p:animEffect>
                                      <p:cBhvr>
                                        <p:cTn id="84" dur="500"/>
                                        <p:tgtEl>
                                          <p:spTgt spid="35848"/>
                                        </p:tgtEl>
                                      </p:cBhvr>
                                    </p:animEffect>
                                    <p:anim calcmode="lin" valueType="num">
                                      <p:cBhvr>
                                        <p:cTn id="85" dur="500" fill="hold"/>
                                        <p:tgtEl>
                                          <p:spTgt spid="35848"/>
                                        </p:tgtEl>
                                        <p:attrNameLst>
                                          <p:attrName>ppt_x</p:attrName>
                                        </p:attrNameLst>
                                      </p:cBhvr>
                                      <p:tavLst>
                                        <p:tav tm="0">
                                          <p:val>
                                            <p:strVal val="#ppt_x"/>
                                          </p:val>
                                        </p:tav>
                                        <p:tav tm="100000">
                                          <p:val>
                                            <p:strVal val="#ppt_x"/>
                                          </p:val>
                                        </p:tav>
                                      </p:tavLst>
                                    </p:anim>
                                    <p:anim calcmode="lin" valueType="num">
                                      <p:cBhvr>
                                        <p:cTn id="86" dur="500" fill="hold"/>
                                        <p:tgtEl>
                                          <p:spTgt spid="35848"/>
                                        </p:tgtEl>
                                        <p:attrNameLst>
                                          <p:attrName>ppt_y</p:attrName>
                                        </p:attrNameLst>
                                      </p:cBhvr>
                                      <p:tavLst>
                                        <p:tav tm="0">
                                          <p:val>
                                            <p:strVal val="#ppt_y+.1"/>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35856"/>
                                        </p:tgtEl>
                                        <p:attrNameLst>
                                          <p:attrName>style.visibility</p:attrName>
                                        </p:attrNameLst>
                                      </p:cBhvr>
                                      <p:to>
                                        <p:strVal val="visible"/>
                                      </p:to>
                                    </p:set>
                                    <p:animEffect>
                                      <p:cBhvr>
                                        <p:cTn id="91" dur="500"/>
                                        <p:tgtEl>
                                          <p:spTgt spid="35856"/>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35853"/>
                                        </p:tgtEl>
                                        <p:attrNameLst>
                                          <p:attrName>style.visibility</p:attrName>
                                        </p:attrNameLst>
                                      </p:cBhvr>
                                      <p:to>
                                        <p:strVal val="visible"/>
                                      </p:to>
                                    </p:set>
                                    <p:animEffect>
                                      <p:cBhvr>
                                        <p:cTn id="96" dur="500"/>
                                        <p:tgtEl>
                                          <p:spTgt spid="35853"/>
                                        </p:tgtEl>
                                      </p:cBhvr>
                                    </p:animEffect>
                                  </p:childTnLst>
                                </p:cTn>
                              </p:par>
                            </p:childTnLst>
                          </p:cTn>
                        </p:par>
                        <p:par>
                          <p:cTn id="97" fill="hold" nodeType="afterGroup">
                            <p:stCondLst>
                              <p:cond delay="500"/>
                            </p:stCondLst>
                            <p:childTnLst>
                              <p:par>
                                <p:cTn id="98" presetID="42" presetClass="entr" presetSubtype="0" fill="hold" grpId="0" nodeType="afterEffect">
                                  <p:stCondLst>
                                    <p:cond delay="0"/>
                                  </p:stCondLst>
                                  <p:childTnLst>
                                    <p:set>
                                      <p:cBhvr>
                                        <p:cTn id="99" dur="1" fill="hold">
                                          <p:stCondLst>
                                            <p:cond delay="0"/>
                                          </p:stCondLst>
                                        </p:cTn>
                                        <p:tgtEl>
                                          <p:spTgt spid="35859"/>
                                        </p:tgtEl>
                                        <p:attrNameLst>
                                          <p:attrName>style.visibility</p:attrName>
                                        </p:attrNameLst>
                                      </p:cBhvr>
                                      <p:to>
                                        <p:strVal val="visible"/>
                                      </p:to>
                                    </p:set>
                                    <p:animEffect>
                                      <p:cBhvr>
                                        <p:cTn id="100" dur="750"/>
                                        <p:tgtEl>
                                          <p:spTgt spid="35859"/>
                                        </p:tgtEl>
                                      </p:cBhvr>
                                    </p:animEffect>
                                    <p:anim calcmode="lin" valueType="num">
                                      <p:cBhvr>
                                        <p:cTn id="101" dur="750" fill="hold"/>
                                        <p:tgtEl>
                                          <p:spTgt spid="35859"/>
                                        </p:tgtEl>
                                        <p:attrNameLst>
                                          <p:attrName>ppt_x</p:attrName>
                                        </p:attrNameLst>
                                      </p:cBhvr>
                                      <p:tavLst>
                                        <p:tav tm="0">
                                          <p:val>
                                            <p:strVal val="#ppt_x"/>
                                          </p:val>
                                        </p:tav>
                                        <p:tav tm="100000">
                                          <p:val>
                                            <p:strVal val="#ppt_x"/>
                                          </p:val>
                                        </p:tav>
                                      </p:tavLst>
                                    </p:anim>
                                    <p:anim calcmode="lin" valueType="num">
                                      <p:cBhvr>
                                        <p:cTn id="102" dur="750" fill="hold"/>
                                        <p:tgtEl>
                                          <p:spTgt spid="358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ldLvl="0" animBg="1" autoUpdateAnimBg="0"/>
      <p:bldP spid="35843" grpId="0" bldLvl="0" autoUpdateAnimBg="0"/>
      <p:bldP spid="35844" grpId="0" bldLvl="0" animBg="1" autoUpdateAnimBg="0"/>
      <p:bldP spid="35845" grpId="0" bldLvl="0" animBg="1" autoUpdateAnimBg="0"/>
      <p:bldP spid="35846" grpId="0" bldLvl="0" animBg="1" autoUpdateAnimBg="0"/>
      <p:bldP spid="35847" grpId="0" bldLvl="0" animBg="1" autoUpdateAnimBg="0"/>
      <p:bldP spid="35848" grpId="0" bldLvl="0" animBg="1" autoUpdateAnimBg="0"/>
      <p:bldP spid="35849" grpId="0" animBg="1"/>
      <p:bldP spid="35850" grpId="0" animBg="1"/>
      <p:bldP spid="35851" grpId="0" animBg="1"/>
      <p:bldP spid="35852" grpId="0" animBg="1"/>
      <p:bldP spid="35853" grpId="0" animBg="1"/>
      <p:bldP spid="35854" grpId="0" animBg="1"/>
      <p:bldP spid="35855" grpId="0" animBg="1"/>
      <p:bldP spid="35856" grpId="0" animBg="1"/>
      <p:bldP spid="35857" grpId="0" bldLvl="0" autoUpdateAnimBg="0"/>
      <p:bldP spid="35858" grpId="0" bldLvl="0" autoUpdateAnimBg="0"/>
      <p:bldP spid="35859" grpId="0" bldLvl="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6867"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36868"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36869"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36870" name="组合 48"/>
          <p:cNvGrpSpPr>
            <a:grpSpLocks/>
          </p:cNvGrpSpPr>
          <p:nvPr/>
        </p:nvGrpSpPr>
        <p:grpSpPr bwMode="auto">
          <a:xfrm>
            <a:off x="2771775" y="1911350"/>
            <a:ext cx="2628900" cy="2628900"/>
            <a:chOff x="0" y="0"/>
            <a:chExt cx="2628619" cy="2628031"/>
          </a:xfrm>
        </p:grpSpPr>
        <p:sp>
          <p:nvSpPr>
            <p:cNvPr id="35860" name="Freeform 4"/>
            <p:cNvSpPr>
              <a:spLocks noChangeArrowheads="1"/>
            </p:cNvSpPr>
            <p:nvPr/>
          </p:nvSpPr>
          <p:spPr bwMode="auto">
            <a:xfrm>
              <a:off x="0" y="0"/>
              <a:ext cx="2628619" cy="2628031"/>
            </a:xfrm>
            <a:custGeom>
              <a:avLst/>
              <a:gdLst>
                <a:gd name="T0" fmla="*/ 2147483647 w 1050"/>
                <a:gd name="T1" fmla="*/ 2147483647 h 1049"/>
                <a:gd name="T2" fmla="*/ 2147483647 w 1050"/>
                <a:gd name="T3" fmla="*/ 2147483647 h 1049"/>
                <a:gd name="T4" fmla="*/ 2147483647 w 1050"/>
                <a:gd name="T5" fmla="*/ 2147483647 h 1049"/>
                <a:gd name="T6" fmla="*/ 2147483647 w 1050"/>
                <a:gd name="T7" fmla="*/ 2147483647 h 1049"/>
                <a:gd name="T8" fmla="*/ 2147483647 w 1050"/>
                <a:gd name="T9" fmla="*/ 2147483647 h 1049"/>
                <a:gd name="T10" fmla="*/ 2147483647 w 1050"/>
                <a:gd name="T11" fmla="*/ 2147483647 h 1049"/>
                <a:gd name="T12" fmla="*/ 2147483647 w 1050"/>
                <a:gd name="T13" fmla="*/ 2147483647 h 1049"/>
                <a:gd name="T14" fmla="*/ 1886439691 w 1050"/>
                <a:gd name="T15" fmla="*/ 2147483647 h 1049"/>
                <a:gd name="T16" fmla="*/ 1704689463 w 1050"/>
                <a:gd name="T17" fmla="*/ 2147483647 h 1049"/>
                <a:gd name="T18" fmla="*/ 1454001824 w 1050"/>
                <a:gd name="T19" fmla="*/ 2147483647 h 1049"/>
                <a:gd name="T20" fmla="*/ 877415498 w 1050"/>
                <a:gd name="T21" fmla="*/ 2147483647 h 1049"/>
                <a:gd name="T22" fmla="*/ 839811226 w 1050"/>
                <a:gd name="T23" fmla="*/ 2147483647 h 1049"/>
                <a:gd name="T24" fmla="*/ 294560542 w 1050"/>
                <a:gd name="T25" fmla="*/ 2147483647 h 1049"/>
                <a:gd name="T26" fmla="*/ 488845527 w 1050"/>
                <a:gd name="T27" fmla="*/ 2147483647 h 1049"/>
                <a:gd name="T28" fmla="*/ 0 w 1050"/>
                <a:gd name="T29" fmla="*/ 2147483647 h 1049"/>
                <a:gd name="T30" fmla="*/ 376035213 w 1050"/>
                <a:gd name="T31" fmla="*/ 2147483647 h 1049"/>
                <a:gd name="T32" fmla="*/ 37604272 w 1050"/>
                <a:gd name="T33" fmla="*/ 2147483647 h 1049"/>
                <a:gd name="T34" fmla="*/ 538982054 w 1050"/>
                <a:gd name="T35" fmla="*/ 2147483647 h 1049"/>
                <a:gd name="T36" fmla="*/ 344699572 w 1050"/>
                <a:gd name="T37" fmla="*/ 1782493968 h 1049"/>
                <a:gd name="T38" fmla="*/ 927552024 w 1050"/>
                <a:gd name="T39" fmla="*/ 1569097350 h 1049"/>
                <a:gd name="T40" fmla="*/ 877415498 w 1050"/>
                <a:gd name="T41" fmla="*/ 1023050630 h 1049"/>
                <a:gd name="T42" fmla="*/ 1454001824 w 1050"/>
                <a:gd name="T43" fmla="*/ 1016774922 h 1049"/>
                <a:gd name="T44" fmla="*/ 1698423336 w 1050"/>
                <a:gd name="T45" fmla="*/ 382860775 h 1049"/>
                <a:gd name="T46" fmla="*/ 2147483647 w 1050"/>
                <a:gd name="T47" fmla="*/ 552322427 h 1049"/>
                <a:gd name="T48" fmla="*/ 2147483647 w 1050"/>
                <a:gd name="T49" fmla="*/ 458176787 h 1049"/>
                <a:gd name="T50" fmla="*/ 2147483647 w 1050"/>
                <a:gd name="T51" fmla="*/ 364031146 h 1049"/>
                <a:gd name="T52" fmla="*/ 2147483647 w 1050"/>
                <a:gd name="T53" fmla="*/ 0 h 1049"/>
                <a:gd name="T54" fmla="*/ 2147483647 w 1050"/>
                <a:gd name="T55" fmla="*/ 458176787 h 1049"/>
                <a:gd name="T56" fmla="*/ 2147483647 w 1050"/>
                <a:gd name="T57" fmla="*/ 552322427 h 1049"/>
                <a:gd name="T58" fmla="*/ 2147483647 w 1050"/>
                <a:gd name="T59" fmla="*/ 382860775 h 1049"/>
                <a:gd name="T60" fmla="*/ 2147483647 w 1050"/>
                <a:gd name="T61" fmla="*/ 972839956 h 1049"/>
                <a:gd name="T62" fmla="*/ 2147483647 w 1050"/>
                <a:gd name="T63" fmla="*/ 947734619 h 1049"/>
                <a:gd name="T64" fmla="*/ 2147483647 w 1050"/>
                <a:gd name="T65" fmla="*/ 1569097350 h 1049"/>
                <a:gd name="T66" fmla="*/ 2147483647 w 1050"/>
                <a:gd name="T67" fmla="*/ 1782493968 h 1049"/>
                <a:gd name="T68" fmla="*/ 2147483647 w 1050"/>
                <a:gd name="T69" fmla="*/ 2147483647 h 1049"/>
                <a:gd name="T70" fmla="*/ 2147483647 w 1050"/>
                <a:gd name="T71" fmla="*/ 2147483647 h 1049"/>
                <a:gd name="T72" fmla="*/ 2147483647 w 1050"/>
                <a:gd name="T73" fmla="*/ 2147483647 h 1049"/>
                <a:gd name="T74" fmla="*/ 2147483647 w 1050"/>
                <a:gd name="T75" fmla="*/ 2147483647 h 1049"/>
                <a:gd name="T76" fmla="*/ 2147483647 w 1050"/>
                <a:gd name="T77" fmla="*/ 2147483647 h 1049"/>
                <a:gd name="T78" fmla="*/ 2147483647 w 1050"/>
                <a:gd name="T79" fmla="*/ 2147483647 h 1049"/>
                <a:gd name="T80" fmla="*/ 2147483647 w 1050"/>
                <a:gd name="T81" fmla="*/ 2147483647 h 1049"/>
                <a:gd name="T82" fmla="*/ 2147483647 w 1050"/>
                <a:gd name="T83" fmla="*/ 2147483647 h 1049"/>
                <a:gd name="T84" fmla="*/ 2147483647 w 1050"/>
                <a:gd name="T85" fmla="*/ 2147483647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accent2"/>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lIns="0" rIns="0" anchor="ctr"/>
            <a:lstStyle/>
            <a:p>
              <a:endParaRPr lang="zh-CN" altLang="en-US"/>
            </a:p>
          </p:txBody>
        </p:sp>
        <p:sp>
          <p:nvSpPr>
            <p:cNvPr id="35861" name="Oval 5"/>
            <p:cNvSpPr>
              <a:spLocks noChangeArrowheads="1"/>
            </p:cNvSpPr>
            <p:nvPr/>
          </p:nvSpPr>
          <p:spPr bwMode="auto">
            <a:xfrm>
              <a:off x="406046" y="400615"/>
              <a:ext cx="1821868" cy="1826802"/>
            </a:xfrm>
            <a:prstGeom prst="ellipse">
              <a:avLst/>
            </a:prstGeom>
            <a:solidFill>
              <a:srgbClr val="F2F2F2"/>
            </a:solidFill>
            <a:ln>
              <a:noFill/>
            </a:ln>
            <a:extLst>
              <a:ext uri="{91240B29-F687-4F45-9708-019B960494DF}">
                <a14:hiddenLine xmlns:a14="http://schemas.microsoft.com/office/drawing/2010/main" w="22225">
                  <a:solidFill>
                    <a:srgbClr val="000000"/>
                  </a:solidFill>
                  <a:bevel/>
                  <a:headEnd/>
                  <a:tailEnd/>
                </a14:hiddenLine>
              </a:ext>
            </a:extLst>
          </p:spPr>
          <p:txBody>
            <a:bodyPr anchor="ctr" anchorCtr="1"/>
            <a:lstStyle/>
            <a:p>
              <a:r>
                <a:rPr lang="zh-CN" altLang="en-US" b="1" i="1">
                  <a:solidFill>
                    <a:srgbClr val="5A5959"/>
                  </a:solidFill>
                  <a:latin typeface="Calibri" pitchFamily="34" charset="0"/>
                  <a:ea typeface="微软雅黑" pitchFamily="34" charset="-122"/>
                  <a:sym typeface="Calibri" pitchFamily="34" charset="0"/>
                </a:rPr>
                <a:t>单击此处添加文本</a:t>
              </a:r>
              <a:endParaRPr lang="en-US" b="1" i="1">
                <a:solidFill>
                  <a:srgbClr val="5A5959"/>
                </a:solidFill>
                <a:latin typeface="Calibri" pitchFamily="34" charset="0"/>
                <a:ea typeface="微软雅黑" pitchFamily="34" charset="-122"/>
                <a:sym typeface="Calibri" pitchFamily="34" charset="0"/>
              </a:endParaRPr>
            </a:p>
          </p:txBody>
        </p:sp>
      </p:grpSp>
      <p:grpSp>
        <p:nvGrpSpPr>
          <p:cNvPr id="36873" name="组合 51"/>
          <p:cNvGrpSpPr>
            <a:grpSpLocks/>
          </p:cNvGrpSpPr>
          <p:nvPr/>
        </p:nvGrpSpPr>
        <p:grpSpPr bwMode="auto">
          <a:xfrm>
            <a:off x="5086350" y="1430338"/>
            <a:ext cx="1790700" cy="1789112"/>
            <a:chOff x="0" y="0"/>
            <a:chExt cx="1487948" cy="1487615"/>
          </a:xfrm>
        </p:grpSpPr>
        <p:sp>
          <p:nvSpPr>
            <p:cNvPr id="35858" name="Freeform 6"/>
            <p:cNvSpPr>
              <a:spLocks noChangeArrowheads="1"/>
            </p:cNvSpPr>
            <p:nvPr/>
          </p:nvSpPr>
          <p:spPr bwMode="auto">
            <a:xfrm>
              <a:off x="0" y="0"/>
              <a:ext cx="1487948" cy="1487615"/>
            </a:xfrm>
            <a:custGeom>
              <a:avLst/>
              <a:gdLst>
                <a:gd name="T0" fmla="*/ 2147483647 w 637"/>
                <a:gd name="T1" fmla="*/ 2147483647 h 638"/>
                <a:gd name="T2" fmla="*/ 2147483647 w 637"/>
                <a:gd name="T3" fmla="*/ 2147483647 h 638"/>
                <a:gd name="T4" fmla="*/ 2147483647 w 637"/>
                <a:gd name="T5" fmla="*/ 2147483647 h 638"/>
                <a:gd name="T6" fmla="*/ 1975172718 w 637"/>
                <a:gd name="T7" fmla="*/ 2147483647 h 638"/>
                <a:gd name="T8" fmla="*/ 1702359672 w 637"/>
                <a:gd name="T9" fmla="*/ 2147483647 h 638"/>
                <a:gd name="T10" fmla="*/ 1571408568 w 637"/>
                <a:gd name="T11" fmla="*/ 2147483647 h 638"/>
                <a:gd name="T12" fmla="*/ 1440457465 w 637"/>
                <a:gd name="T13" fmla="*/ 2147483647 h 638"/>
                <a:gd name="T14" fmla="*/ 1140361479 w 637"/>
                <a:gd name="T15" fmla="*/ 2147483647 h 638"/>
                <a:gd name="T16" fmla="*/ 987586359 w 637"/>
                <a:gd name="T17" fmla="*/ 2147483647 h 638"/>
                <a:gd name="T18" fmla="*/ 949392579 w 637"/>
                <a:gd name="T19" fmla="*/ 2147483647 h 638"/>
                <a:gd name="T20" fmla="*/ 845724416 w 637"/>
                <a:gd name="T21" fmla="*/ 2147483647 h 638"/>
                <a:gd name="T22" fmla="*/ 431047090 w 637"/>
                <a:gd name="T23" fmla="*/ 2147483647 h 638"/>
                <a:gd name="T24" fmla="*/ 305552574 w 637"/>
                <a:gd name="T25" fmla="*/ 2147483647 h 638"/>
                <a:gd name="T26" fmla="*/ 485608298 w 637"/>
                <a:gd name="T27" fmla="*/ 2147483647 h 638"/>
                <a:gd name="T28" fmla="*/ 425590502 w 637"/>
                <a:gd name="T29" fmla="*/ 2147483647 h 638"/>
                <a:gd name="T30" fmla="*/ 32737192 w 637"/>
                <a:gd name="T31" fmla="*/ 2082276272 h 638"/>
                <a:gd name="T32" fmla="*/ 0 w 637"/>
                <a:gd name="T33" fmla="*/ 1881117148 h 638"/>
                <a:gd name="T34" fmla="*/ 349202942 w 637"/>
                <a:gd name="T35" fmla="*/ 1636462772 h 638"/>
                <a:gd name="T36" fmla="*/ 365570370 w 637"/>
                <a:gd name="T37" fmla="*/ 1500544193 h 638"/>
                <a:gd name="T38" fmla="*/ 92757324 w 637"/>
                <a:gd name="T39" fmla="*/ 1168901647 h 638"/>
                <a:gd name="T40" fmla="*/ 163688295 w 637"/>
                <a:gd name="T41" fmla="*/ 989490148 h 638"/>
                <a:gd name="T42" fmla="*/ 594735385 w 637"/>
                <a:gd name="T43" fmla="*/ 951432387 h 638"/>
                <a:gd name="T44" fmla="*/ 676579533 w 637"/>
                <a:gd name="T45" fmla="*/ 842696591 h 638"/>
                <a:gd name="T46" fmla="*/ 605646225 w 637"/>
                <a:gd name="T47" fmla="*/ 413193227 h 638"/>
                <a:gd name="T48" fmla="*/ 752967092 w 637"/>
                <a:gd name="T49" fmla="*/ 299022273 h 638"/>
                <a:gd name="T50" fmla="*/ 1151274654 w 637"/>
                <a:gd name="T51" fmla="*/ 478433772 h 638"/>
                <a:gd name="T52" fmla="*/ 1276769170 w 637"/>
                <a:gd name="T53" fmla="*/ 429503363 h 638"/>
                <a:gd name="T54" fmla="*/ 1424090037 w 637"/>
                <a:gd name="T55" fmla="*/ 21747626 h 638"/>
                <a:gd name="T56" fmla="*/ 1522301613 w 637"/>
                <a:gd name="T57" fmla="*/ 5437489 h 638"/>
                <a:gd name="T58" fmla="*/ 1800571247 w 637"/>
                <a:gd name="T59" fmla="*/ 347952682 h 638"/>
                <a:gd name="T60" fmla="*/ 1936978939 w 637"/>
                <a:gd name="T61" fmla="*/ 358825329 h 638"/>
                <a:gd name="T62" fmla="*/ 2067930042 w 637"/>
                <a:gd name="T63" fmla="*/ 380572955 h 638"/>
                <a:gd name="T64" fmla="*/ 2147483647 w 637"/>
                <a:gd name="T65" fmla="*/ 114170954 h 638"/>
                <a:gd name="T66" fmla="*/ 2147483647 w 637"/>
                <a:gd name="T67" fmla="*/ 173976341 h 638"/>
                <a:gd name="T68" fmla="*/ 2147483647 w 637"/>
                <a:gd name="T69" fmla="*/ 598042215 h 638"/>
                <a:gd name="T70" fmla="*/ 2147483647 w 637"/>
                <a:gd name="T71" fmla="*/ 679595228 h 638"/>
                <a:gd name="T72" fmla="*/ 2147483647 w 637"/>
                <a:gd name="T73" fmla="*/ 608917194 h 638"/>
                <a:gd name="T74" fmla="*/ 2147483647 w 637"/>
                <a:gd name="T75" fmla="*/ 739398284 h 638"/>
                <a:gd name="T76" fmla="*/ 2147483647 w 637"/>
                <a:gd name="T77" fmla="*/ 1092788455 h 638"/>
                <a:gd name="T78" fmla="*/ 2147483647 w 637"/>
                <a:gd name="T79" fmla="*/ 1158029000 h 638"/>
                <a:gd name="T80" fmla="*/ 2147483647 w 637"/>
                <a:gd name="T81" fmla="*/ 1277637443 h 638"/>
                <a:gd name="T82" fmla="*/ 2147483647 w 637"/>
                <a:gd name="T83" fmla="*/ 1418993512 h 638"/>
                <a:gd name="T84" fmla="*/ 2147483647 w 637"/>
                <a:gd name="T85" fmla="*/ 1636462772 h 638"/>
                <a:gd name="T86" fmla="*/ 2147483647 w 637"/>
                <a:gd name="T87" fmla="*/ 1870244501 h 638"/>
                <a:gd name="T88" fmla="*/ 2147483647 w 637"/>
                <a:gd name="T89" fmla="*/ 1995288101 h 638"/>
                <a:gd name="T90" fmla="*/ 2147483647 w 637"/>
                <a:gd name="T91" fmla="*/ 2147483647 h 638"/>
                <a:gd name="T92" fmla="*/ 2147483647 w 637"/>
                <a:gd name="T93" fmla="*/ 2147483647 h 638"/>
                <a:gd name="T94" fmla="*/ 2147483647 w 637"/>
                <a:gd name="T95" fmla="*/ 2147483647 h 638"/>
                <a:gd name="T96" fmla="*/ 2147483647 w 637"/>
                <a:gd name="T97" fmla="*/ 2147483647 h 638"/>
                <a:gd name="T98" fmla="*/ 2147483647 w 637"/>
                <a:gd name="T99" fmla="*/ 2147483647 h 638"/>
                <a:gd name="T100" fmla="*/ 2147483647 w 637"/>
                <a:gd name="T101" fmla="*/ 2147483647 h 6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37"/>
                <a:gd name="T154" fmla="*/ 0 h 638"/>
                <a:gd name="T155" fmla="*/ 637 w 637"/>
                <a:gd name="T156" fmla="*/ 638 h 63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1"/>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lIns="0" rIns="0" anchor="ctr"/>
            <a:lstStyle/>
            <a:p>
              <a:endParaRPr lang="zh-CN" altLang="en-US"/>
            </a:p>
          </p:txBody>
        </p:sp>
        <p:sp>
          <p:nvSpPr>
            <p:cNvPr id="35859" name="Oval 7"/>
            <p:cNvSpPr>
              <a:spLocks noChangeArrowheads="1"/>
            </p:cNvSpPr>
            <p:nvPr/>
          </p:nvSpPr>
          <p:spPr bwMode="auto">
            <a:xfrm>
              <a:off x="295186" y="297790"/>
              <a:ext cx="897577" cy="892035"/>
            </a:xfrm>
            <a:prstGeom prst="ellipse">
              <a:avLst/>
            </a:prstGeom>
            <a:solidFill>
              <a:srgbClr val="F2F2F2"/>
            </a:solidFill>
            <a:ln>
              <a:noFill/>
            </a:ln>
            <a:extLst>
              <a:ext uri="{91240B29-F687-4F45-9708-019B960494DF}">
                <a14:hiddenLine xmlns:a14="http://schemas.microsoft.com/office/drawing/2010/main" w="22225">
                  <a:solidFill>
                    <a:srgbClr val="000000"/>
                  </a:solidFill>
                  <a:bevel/>
                  <a:headEnd/>
                  <a:tailEnd/>
                </a14:hiddenLine>
              </a:ext>
            </a:extLst>
          </p:spPr>
          <p:txBody>
            <a:bodyPr anchor="ctr" anchorCtr="1"/>
            <a:lstStyle/>
            <a:p>
              <a:r>
                <a:rPr lang="zh-CN" altLang="en-US" sz="1200">
                  <a:solidFill>
                    <a:srgbClr val="5A5959"/>
                  </a:solidFill>
                  <a:latin typeface="Calibri" pitchFamily="34" charset="0"/>
                  <a:sym typeface="Calibri" pitchFamily="34" charset="0"/>
                </a:rPr>
                <a:t>单击此处添加文本</a:t>
              </a:r>
              <a:endParaRPr lang="en-US" sz="1200">
                <a:solidFill>
                  <a:srgbClr val="5A5959"/>
                </a:solidFill>
                <a:latin typeface="Calibri" pitchFamily="34" charset="0"/>
                <a:sym typeface="Calibri" pitchFamily="34" charset="0"/>
              </a:endParaRPr>
            </a:p>
          </p:txBody>
        </p:sp>
      </p:grpSp>
      <p:grpSp>
        <p:nvGrpSpPr>
          <p:cNvPr id="36876" name="组合 54"/>
          <p:cNvGrpSpPr>
            <a:grpSpLocks/>
          </p:cNvGrpSpPr>
          <p:nvPr/>
        </p:nvGrpSpPr>
        <p:grpSpPr bwMode="auto">
          <a:xfrm>
            <a:off x="839788" y="1698625"/>
            <a:ext cx="2076450" cy="2079625"/>
            <a:chOff x="0" y="0"/>
            <a:chExt cx="2075647" cy="2080525"/>
          </a:xfrm>
        </p:grpSpPr>
        <p:sp>
          <p:nvSpPr>
            <p:cNvPr id="35856" name="Freeform 8"/>
            <p:cNvSpPr>
              <a:spLocks noChangeArrowheads="1"/>
            </p:cNvSpPr>
            <p:nvPr/>
          </p:nvSpPr>
          <p:spPr bwMode="auto">
            <a:xfrm>
              <a:off x="0" y="0"/>
              <a:ext cx="2075647" cy="2080525"/>
            </a:xfrm>
            <a:custGeom>
              <a:avLst/>
              <a:gdLst>
                <a:gd name="T0" fmla="*/ 2147483647 w 808"/>
                <a:gd name="T1" fmla="*/ 2147483647 h 810"/>
                <a:gd name="T2" fmla="*/ 2147483647 w 808"/>
                <a:gd name="T3" fmla="*/ 2147483647 h 810"/>
                <a:gd name="T4" fmla="*/ 2147483647 w 808"/>
                <a:gd name="T5" fmla="*/ 2147483647 h 810"/>
                <a:gd name="T6" fmla="*/ 2147483647 w 808"/>
                <a:gd name="T7" fmla="*/ 2147483647 h 810"/>
                <a:gd name="T8" fmla="*/ 2147483647 w 808"/>
                <a:gd name="T9" fmla="*/ 2147483647 h 810"/>
                <a:gd name="T10" fmla="*/ 2147483647 w 808"/>
                <a:gd name="T11" fmla="*/ 2147483647 h 810"/>
                <a:gd name="T12" fmla="*/ 2147483647 w 808"/>
                <a:gd name="T13" fmla="*/ 2147483647 h 810"/>
                <a:gd name="T14" fmla="*/ 2147483647 w 808"/>
                <a:gd name="T15" fmla="*/ 2147483647 h 810"/>
                <a:gd name="T16" fmla="*/ 2091913085 w 808"/>
                <a:gd name="T17" fmla="*/ 2147483647 h 810"/>
                <a:gd name="T18" fmla="*/ 1926935113 w 808"/>
                <a:gd name="T19" fmla="*/ 2147483647 h 810"/>
                <a:gd name="T20" fmla="*/ 1484796613 w 808"/>
                <a:gd name="T21" fmla="*/ 2147483647 h 810"/>
                <a:gd name="T22" fmla="*/ 1313219214 w 808"/>
                <a:gd name="T23" fmla="*/ 2147483647 h 810"/>
                <a:gd name="T24" fmla="*/ 1300020359 w 808"/>
                <a:gd name="T25" fmla="*/ 2147483647 h 810"/>
                <a:gd name="T26" fmla="*/ 1168039523 w 808"/>
                <a:gd name="T27" fmla="*/ 2147483647 h 810"/>
                <a:gd name="T28" fmla="*/ 653309893 w 808"/>
                <a:gd name="T29" fmla="*/ 2147483647 h 810"/>
                <a:gd name="T30" fmla="*/ 534525342 w 808"/>
                <a:gd name="T31" fmla="*/ 2147483647 h 810"/>
                <a:gd name="T32" fmla="*/ 679707602 w 808"/>
                <a:gd name="T33" fmla="*/ 2147483647 h 810"/>
                <a:gd name="T34" fmla="*/ 607116472 w 808"/>
                <a:gd name="T35" fmla="*/ 2147483647 h 810"/>
                <a:gd name="T36" fmla="*/ 105585697 w 808"/>
                <a:gd name="T37" fmla="*/ 2147483647 h 810"/>
                <a:gd name="T38" fmla="*/ 442138500 w 808"/>
                <a:gd name="T39" fmla="*/ 2147483647 h 810"/>
                <a:gd name="T40" fmla="*/ 422342787 w 808"/>
                <a:gd name="T41" fmla="*/ 2147483647 h 810"/>
                <a:gd name="T42" fmla="*/ 409143933 w 808"/>
                <a:gd name="T43" fmla="*/ 2147483647 h 810"/>
                <a:gd name="T44" fmla="*/ 6599427 w 808"/>
                <a:gd name="T45" fmla="*/ 2147483647 h 810"/>
                <a:gd name="T46" fmla="*/ 461936781 w 808"/>
                <a:gd name="T47" fmla="*/ 2147483647 h 810"/>
                <a:gd name="T48" fmla="*/ 514729630 w 808"/>
                <a:gd name="T49" fmla="*/ 1999024928 h 810"/>
                <a:gd name="T50" fmla="*/ 567522478 w 808"/>
                <a:gd name="T51" fmla="*/ 1834090667 h 810"/>
                <a:gd name="T52" fmla="*/ 316757090 w 808"/>
                <a:gd name="T53" fmla="*/ 1398657332 h 810"/>
                <a:gd name="T54" fmla="*/ 824887293 w 808"/>
                <a:gd name="T55" fmla="*/ 1359073418 h 810"/>
                <a:gd name="T56" fmla="*/ 923873562 w 808"/>
                <a:gd name="T57" fmla="*/ 1227124468 h 810"/>
                <a:gd name="T58" fmla="*/ 1036058686 w 808"/>
                <a:gd name="T59" fmla="*/ 1095175517 h 810"/>
                <a:gd name="T60" fmla="*/ 976666411 w 808"/>
                <a:gd name="T61" fmla="*/ 600367596 h 810"/>
                <a:gd name="T62" fmla="*/ 1458398905 w 808"/>
                <a:gd name="T63" fmla="*/ 752109788 h 810"/>
                <a:gd name="T64" fmla="*/ 1682769152 w 808"/>
                <a:gd name="T65" fmla="*/ 626756872 h 810"/>
                <a:gd name="T66" fmla="*/ 1794954276 w 808"/>
                <a:gd name="T67" fmla="*/ 138547554 h 810"/>
                <a:gd name="T68" fmla="*/ 1992926816 w 808"/>
                <a:gd name="T69" fmla="*/ 79170398 h 810"/>
                <a:gd name="T70" fmla="*/ 2147483647 w 808"/>
                <a:gd name="T71" fmla="*/ 415640093 h 810"/>
                <a:gd name="T72" fmla="*/ 2147483647 w 808"/>
                <a:gd name="T73" fmla="*/ 402445454 h 810"/>
                <a:gd name="T74" fmla="*/ 2147483647 w 808"/>
                <a:gd name="T75" fmla="*/ 0 h 810"/>
                <a:gd name="T76" fmla="*/ 2147483647 w 808"/>
                <a:gd name="T77" fmla="*/ 19793242 h 810"/>
                <a:gd name="T78" fmla="*/ 2147483647 w 808"/>
                <a:gd name="T79" fmla="*/ 468418645 h 810"/>
                <a:gd name="T80" fmla="*/ 2147483647 w 808"/>
                <a:gd name="T81" fmla="*/ 514601163 h 810"/>
                <a:gd name="T82" fmla="*/ 2147483647 w 808"/>
                <a:gd name="T83" fmla="*/ 257299297 h 810"/>
                <a:gd name="T84" fmla="*/ 2147483647 w 808"/>
                <a:gd name="T85" fmla="*/ 356262936 h 810"/>
                <a:gd name="T86" fmla="*/ 2147483647 w 808"/>
                <a:gd name="T87" fmla="*/ 857666893 h 810"/>
                <a:gd name="T88" fmla="*/ 2147483647 w 808"/>
                <a:gd name="T89" fmla="*/ 963226567 h 810"/>
                <a:gd name="T90" fmla="*/ 2147483647 w 808"/>
                <a:gd name="T91" fmla="*/ 884058738 h 810"/>
                <a:gd name="T92" fmla="*/ 2147483647 w 808"/>
                <a:gd name="T93" fmla="*/ 1042396965 h 810"/>
                <a:gd name="T94" fmla="*/ 2147483647 w 808"/>
                <a:gd name="T95" fmla="*/ 1589983439 h 810"/>
                <a:gd name="T96" fmla="*/ 2147483647 w 808"/>
                <a:gd name="T97" fmla="*/ 1741725631 h 810"/>
                <a:gd name="T98" fmla="*/ 2147483647 w 808"/>
                <a:gd name="T99" fmla="*/ 1880273184 h 810"/>
                <a:gd name="T100" fmla="*/ 2147483647 w 808"/>
                <a:gd name="T101" fmla="*/ 2147483647 h 810"/>
                <a:gd name="T102" fmla="*/ 2147483647 w 808"/>
                <a:gd name="T103" fmla="*/ 2147483647 h 810"/>
                <a:gd name="T104" fmla="*/ 2147483647 w 808"/>
                <a:gd name="T105" fmla="*/ 2147483647 h 810"/>
                <a:gd name="T106" fmla="*/ 2147483647 w 808"/>
                <a:gd name="T107" fmla="*/ 2147483647 h 810"/>
                <a:gd name="T108" fmla="*/ 2147483647 w 808"/>
                <a:gd name="T109" fmla="*/ 2147483647 h 810"/>
                <a:gd name="T110" fmla="*/ 2147483647 w 808"/>
                <a:gd name="T111" fmla="*/ 2147483647 h 810"/>
                <a:gd name="T112" fmla="*/ 2147483647 w 808"/>
                <a:gd name="T113" fmla="*/ 2147483647 h 810"/>
                <a:gd name="T114" fmla="*/ 2147483647 w 808"/>
                <a:gd name="T115" fmla="*/ 2147483647 h 810"/>
                <a:gd name="T116" fmla="*/ 2147483647 w 808"/>
                <a:gd name="T117" fmla="*/ 2147483647 h 810"/>
                <a:gd name="T118" fmla="*/ 2147483647 w 808"/>
                <a:gd name="T119" fmla="*/ 2147483647 h 810"/>
                <a:gd name="T120" fmla="*/ 2147483647 w 808"/>
                <a:gd name="T121" fmla="*/ 2147483647 h 810"/>
                <a:gd name="T122" fmla="*/ 2147483647 w 808"/>
                <a:gd name="T123" fmla="*/ 2147483647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tx2"/>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lIns="0" rIns="0" anchor="ctr"/>
            <a:lstStyle/>
            <a:p>
              <a:endParaRPr lang="zh-CN" altLang="en-US"/>
            </a:p>
          </p:txBody>
        </p:sp>
        <p:sp>
          <p:nvSpPr>
            <p:cNvPr id="35857" name="Oval 9"/>
            <p:cNvSpPr>
              <a:spLocks noChangeArrowheads="1"/>
            </p:cNvSpPr>
            <p:nvPr/>
          </p:nvSpPr>
          <p:spPr bwMode="auto">
            <a:xfrm>
              <a:off x="347277" y="349870"/>
              <a:ext cx="1378422" cy="1378114"/>
            </a:xfrm>
            <a:prstGeom prst="ellipse">
              <a:avLst/>
            </a:prstGeom>
            <a:solidFill>
              <a:srgbClr val="F2F2F2"/>
            </a:solidFill>
            <a:ln>
              <a:noFill/>
            </a:ln>
            <a:extLst>
              <a:ext uri="{91240B29-F687-4F45-9708-019B960494DF}">
                <a14:hiddenLine xmlns:a14="http://schemas.microsoft.com/office/drawing/2010/main" w="22225">
                  <a:solidFill>
                    <a:srgbClr val="000000"/>
                  </a:solidFill>
                  <a:bevel/>
                  <a:headEnd/>
                  <a:tailEnd/>
                </a14:hiddenLine>
              </a:ext>
            </a:extLst>
          </p:spPr>
          <p:txBody>
            <a:bodyPr anchor="ctr"/>
            <a:lstStyle/>
            <a:p>
              <a:pPr algn="ctr"/>
              <a:r>
                <a:rPr lang="zh-CN" altLang="en-US" sz="1400">
                  <a:solidFill>
                    <a:srgbClr val="5A5959"/>
                  </a:solidFill>
                  <a:latin typeface="Calibri" pitchFamily="34" charset="0"/>
                  <a:ea typeface="微软雅黑" pitchFamily="34" charset="-122"/>
                  <a:sym typeface="Calibri" pitchFamily="34" charset="0"/>
                </a:rPr>
                <a:t>单击此处添加文本</a:t>
              </a:r>
              <a:endParaRPr lang="en-US" sz="1400" b="1" i="1">
                <a:solidFill>
                  <a:srgbClr val="5A5959"/>
                </a:solidFill>
                <a:latin typeface="Calibri" pitchFamily="34" charset="0"/>
                <a:ea typeface="微软雅黑" pitchFamily="34" charset="-122"/>
                <a:sym typeface="Calibri" pitchFamily="34" charset="0"/>
              </a:endParaRPr>
            </a:p>
          </p:txBody>
        </p:sp>
      </p:grpSp>
      <p:sp>
        <p:nvSpPr>
          <p:cNvPr id="36879" name="TextBox 53"/>
          <p:cNvSpPr>
            <a:spLocks noChangeArrowheads="1"/>
          </p:cNvSpPr>
          <p:nvPr/>
        </p:nvSpPr>
        <p:spPr bwMode="auto">
          <a:xfrm>
            <a:off x="900113" y="1327150"/>
            <a:ext cx="17287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b="1" i="1">
                <a:latin typeface="微软雅黑" pitchFamily="34" charset="-122"/>
                <a:ea typeface="微软雅黑" pitchFamily="34" charset="-122"/>
                <a:sym typeface="宋体" pitchFamily="2" charset="-122"/>
              </a:rPr>
              <a:t>单击添加标题</a:t>
            </a:r>
            <a:endParaRPr lang="zh-CN" altLang="en-US" sz="2000" b="1" i="1">
              <a:sym typeface="宋体" pitchFamily="2" charset="-122"/>
            </a:endParaRPr>
          </a:p>
        </p:txBody>
      </p:sp>
      <p:sp>
        <p:nvSpPr>
          <p:cNvPr id="36880" name="TextBox 53"/>
          <p:cNvSpPr>
            <a:spLocks noChangeArrowheads="1"/>
          </p:cNvSpPr>
          <p:nvPr/>
        </p:nvSpPr>
        <p:spPr bwMode="auto">
          <a:xfrm>
            <a:off x="3132138" y="1563688"/>
            <a:ext cx="17287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b="1" i="1">
                <a:latin typeface="微软雅黑" pitchFamily="34" charset="-122"/>
                <a:ea typeface="微软雅黑" pitchFamily="34" charset="-122"/>
                <a:sym typeface="宋体" pitchFamily="2" charset="-122"/>
              </a:rPr>
              <a:t>单击添加标题</a:t>
            </a:r>
            <a:endParaRPr lang="zh-CN" altLang="en-US" sz="2000" b="1" i="1">
              <a:sym typeface="宋体" pitchFamily="2" charset="-122"/>
            </a:endParaRPr>
          </a:p>
        </p:txBody>
      </p:sp>
      <p:sp>
        <p:nvSpPr>
          <p:cNvPr id="36881" name="TextBox 53"/>
          <p:cNvSpPr>
            <a:spLocks noChangeArrowheads="1"/>
          </p:cNvSpPr>
          <p:nvPr/>
        </p:nvSpPr>
        <p:spPr bwMode="auto">
          <a:xfrm>
            <a:off x="6661150" y="1903413"/>
            <a:ext cx="1511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b="1" i="1">
                <a:latin typeface="微软雅黑" pitchFamily="34" charset="-122"/>
                <a:ea typeface="微软雅黑" pitchFamily="34" charset="-122"/>
                <a:sym typeface="宋体" pitchFamily="2" charset="-122"/>
              </a:rPr>
              <a:t>单击添加标题</a:t>
            </a:r>
            <a:endParaRPr lang="zh-CN" altLang="en-US" sz="2000" b="1" i="1">
              <a:sym typeface="宋体" pitchFamily="2" charset="-122"/>
            </a:endParaRPr>
          </a:p>
        </p:txBody>
      </p:sp>
      <p:grpSp>
        <p:nvGrpSpPr>
          <p:cNvPr id="36882" name="组合 61"/>
          <p:cNvGrpSpPr>
            <a:grpSpLocks/>
          </p:cNvGrpSpPr>
          <p:nvPr/>
        </p:nvGrpSpPr>
        <p:grpSpPr bwMode="auto">
          <a:xfrm>
            <a:off x="6588125" y="2352675"/>
            <a:ext cx="1655763" cy="1658938"/>
            <a:chOff x="0" y="0"/>
            <a:chExt cx="2075647" cy="2080525"/>
          </a:xfrm>
        </p:grpSpPr>
        <p:sp>
          <p:nvSpPr>
            <p:cNvPr id="35854" name="Freeform 8"/>
            <p:cNvSpPr>
              <a:spLocks noChangeArrowheads="1"/>
            </p:cNvSpPr>
            <p:nvPr/>
          </p:nvSpPr>
          <p:spPr bwMode="auto">
            <a:xfrm>
              <a:off x="0" y="0"/>
              <a:ext cx="2075647" cy="2080525"/>
            </a:xfrm>
            <a:custGeom>
              <a:avLst/>
              <a:gdLst>
                <a:gd name="T0" fmla="*/ 2147483647 w 808"/>
                <a:gd name="T1" fmla="*/ 2147483647 h 810"/>
                <a:gd name="T2" fmla="*/ 2147483647 w 808"/>
                <a:gd name="T3" fmla="*/ 2147483647 h 810"/>
                <a:gd name="T4" fmla="*/ 2147483647 w 808"/>
                <a:gd name="T5" fmla="*/ 2147483647 h 810"/>
                <a:gd name="T6" fmla="*/ 2147483647 w 808"/>
                <a:gd name="T7" fmla="*/ 2147483647 h 810"/>
                <a:gd name="T8" fmla="*/ 2147483647 w 808"/>
                <a:gd name="T9" fmla="*/ 2147483647 h 810"/>
                <a:gd name="T10" fmla="*/ 2147483647 w 808"/>
                <a:gd name="T11" fmla="*/ 2147483647 h 810"/>
                <a:gd name="T12" fmla="*/ 2147483647 w 808"/>
                <a:gd name="T13" fmla="*/ 2147483647 h 810"/>
                <a:gd name="T14" fmla="*/ 2147483647 w 808"/>
                <a:gd name="T15" fmla="*/ 2147483647 h 810"/>
                <a:gd name="T16" fmla="*/ 2091913085 w 808"/>
                <a:gd name="T17" fmla="*/ 2147483647 h 810"/>
                <a:gd name="T18" fmla="*/ 1926935113 w 808"/>
                <a:gd name="T19" fmla="*/ 2147483647 h 810"/>
                <a:gd name="T20" fmla="*/ 1484796613 w 808"/>
                <a:gd name="T21" fmla="*/ 2147483647 h 810"/>
                <a:gd name="T22" fmla="*/ 1313219214 w 808"/>
                <a:gd name="T23" fmla="*/ 2147483647 h 810"/>
                <a:gd name="T24" fmla="*/ 1300020359 w 808"/>
                <a:gd name="T25" fmla="*/ 2147483647 h 810"/>
                <a:gd name="T26" fmla="*/ 1168039523 w 808"/>
                <a:gd name="T27" fmla="*/ 2147483647 h 810"/>
                <a:gd name="T28" fmla="*/ 653309893 w 808"/>
                <a:gd name="T29" fmla="*/ 2147483647 h 810"/>
                <a:gd name="T30" fmla="*/ 534525342 w 808"/>
                <a:gd name="T31" fmla="*/ 2147483647 h 810"/>
                <a:gd name="T32" fmla="*/ 679707602 w 808"/>
                <a:gd name="T33" fmla="*/ 2147483647 h 810"/>
                <a:gd name="T34" fmla="*/ 607116472 w 808"/>
                <a:gd name="T35" fmla="*/ 2147483647 h 810"/>
                <a:gd name="T36" fmla="*/ 105585697 w 808"/>
                <a:gd name="T37" fmla="*/ 2147483647 h 810"/>
                <a:gd name="T38" fmla="*/ 442138500 w 808"/>
                <a:gd name="T39" fmla="*/ 2147483647 h 810"/>
                <a:gd name="T40" fmla="*/ 422342787 w 808"/>
                <a:gd name="T41" fmla="*/ 2147483647 h 810"/>
                <a:gd name="T42" fmla="*/ 409143933 w 808"/>
                <a:gd name="T43" fmla="*/ 2147483647 h 810"/>
                <a:gd name="T44" fmla="*/ 6599427 w 808"/>
                <a:gd name="T45" fmla="*/ 2147483647 h 810"/>
                <a:gd name="T46" fmla="*/ 461936781 w 808"/>
                <a:gd name="T47" fmla="*/ 2147483647 h 810"/>
                <a:gd name="T48" fmla="*/ 514729630 w 808"/>
                <a:gd name="T49" fmla="*/ 1999024928 h 810"/>
                <a:gd name="T50" fmla="*/ 567522478 w 808"/>
                <a:gd name="T51" fmla="*/ 1834090667 h 810"/>
                <a:gd name="T52" fmla="*/ 316757090 w 808"/>
                <a:gd name="T53" fmla="*/ 1398657332 h 810"/>
                <a:gd name="T54" fmla="*/ 824887293 w 808"/>
                <a:gd name="T55" fmla="*/ 1359073418 h 810"/>
                <a:gd name="T56" fmla="*/ 923873562 w 808"/>
                <a:gd name="T57" fmla="*/ 1227124468 h 810"/>
                <a:gd name="T58" fmla="*/ 1036058686 w 808"/>
                <a:gd name="T59" fmla="*/ 1095175517 h 810"/>
                <a:gd name="T60" fmla="*/ 976666411 w 808"/>
                <a:gd name="T61" fmla="*/ 600367596 h 810"/>
                <a:gd name="T62" fmla="*/ 1458398905 w 808"/>
                <a:gd name="T63" fmla="*/ 752109788 h 810"/>
                <a:gd name="T64" fmla="*/ 1682769152 w 808"/>
                <a:gd name="T65" fmla="*/ 626756872 h 810"/>
                <a:gd name="T66" fmla="*/ 1794954276 w 808"/>
                <a:gd name="T67" fmla="*/ 138547554 h 810"/>
                <a:gd name="T68" fmla="*/ 1992926816 w 808"/>
                <a:gd name="T69" fmla="*/ 79170398 h 810"/>
                <a:gd name="T70" fmla="*/ 2147483647 w 808"/>
                <a:gd name="T71" fmla="*/ 415640093 h 810"/>
                <a:gd name="T72" fmla="*/ 2147483647 w 808"/>
                <a:gd name="T73" fmla="*/ 402445454 h 810"/>
                <a:gd name="T74" fmla="*/ 2147483647 w 808"/>
                <a:gd name="T75" fmla="*/ 0 h 810"/>
                <a:gd name="T76" fmla="*/ 2147483647 w 808"/>
                <a:gd name="T77" fmla="*/ 19793242 h 810"/>
                <a:gd name="T78" fmla="*/ 2147483647 w 808"/>
                <a:gd name="T79" fmla="*/ 468418645 h 810"/>
                <a:gd name="T80" fmla="*/ 2147483647 w 808"/>
                <a:gd name="T81" fmla="*/ 514601163 h 810"/>
                <a:gd name="T82" fmla="*/ 2147483647 w 808"/>
                <a:gd name="T83" fmla="*/ 257299297 h 810"/>
                <a:gd name="T84" fmla="*/ 2147483647 w 808"/>
                <a:gd name="T85" fmla="*/ 356262936 h 810"/>
                <a:gd name="T86" fmla="*/ 2147483647 w 808"/>
                <a:gd name="T87" fmla="*/ 857666893 h 810"/>
                <a:gd name="T88" fmla="*/ 2147483647 w 808"/>
                <a:gd name="T89" fmla="*/ 963226567 h 810"/>
                <a:gd name="T90" fmla="*/ 2147483647 w 808"/>
                <a:gd name="T91" fmla="*/ 884058738 h 810"/>
                <a:gd name="T92" fmla="*/ 2147483647 w 808"/>
                <a:gd name="T93" fmla="*/ 1042396965 h 810"/>
                <a:gd name="T94" fmla="*/ 2147483647 w 808"/>
                <a:gd name="T95" fmla="*/ 1589983439 h 810"/>
                <a:gd name="T96" fmla="*/ 2147483647 w 808"/>
                <a:gd name="T97" fmla="*/ 1741725631 h 810"/>
                <a:gd name="T98" fmla="*/ 2147483647 w 808"/>
                <a:gd name="T99" fmla="*/ 1880273184 h 810"/>
                <a:gd name="T100" fmla="*/ 2147483647 w 808"/>
                <a:gd name="T101" fmla="*/ 2147483647 h 810"/>
                <a:gd name="T102" fmla="*/ 2147483647 w 808"/>
                <a:gd name="T103" fmla="*/ 2147483647 h 810"/>
                <a:gd name="T104" fmla="*/ 2147483647 w 808"/>
                <a:gd name="T105" fmla="*/ 2147483647 h 810"/>
                <a:gd name="T106" fmla="*/ 2147483647 w 808"/>
                <a:gd name="T107" fmla="*/ 2147483647 h 810"/>
                <a:gd name="T108" fmla="*/ 2147483647 w 808"/>
                <a:gd name="T109" fmla="*/ 2147483647 h 810"/>
                <a:gd name="T110" fmla="*/ 2147483647 w 808"/>
                <a:gd name="T111" fmla="*/ 2147483647 h 810"/>
                <a:gd name="T112" fmla="*/ 2147483647 w 808"/>
                <a:gd name="T113" fmla="*/ 2147483647 h 810"/>
                <a:gd name="T114" fmla="*/ 2147483647 w 808"/>
                <a:gd name="T115" fmla="*/ 2147483647 h 810"/>
                <a:gd name="T116" fmla="*/ 2147483647 w 808"/>
                <a:gd name="T117" fmla="*/ 2147483647 h 810"/>
                <a:gd name="T118" fmla="*/ 2147483647 w 808"/>
                <a:gd name="T119" fmla="*/ 2147483647 h 810"/>
                <a:gd name="T120" fmla="*/ 2147483647 w 808"/>
                <a:gd name="T121" fmla="*/ 2147483647 h 810"/>
                <a:gd name="T122" fmla="*/ 2147483647 w 808"/>
                <a:gd name="T123" fmla="*/ 2147483647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A9A9A9"/>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lIns="0" rIns="0" anchor="ctr"/>
            <a:lstStyle/>
            <a:p>
              <a:endParaRPr lang="zh-CN" altLang="en-US"/>
            </a:p>
          </p:txBody>
        </p:sp>
        <p:sp>
          <p:nvSpPr>
            <p:cNvPr id="35855" name="Oval 9"/>
            <p:cNvSpPr>
              <a:spLocks noChangeArrowheads="1"/>
            </p:cNvSpPr>
            <p:nvPr/>
          </p:nvSpPr>
          <p:spPr bwMode="auto">
            <a:xfrm>
              <a:off x="347277" y="349870"/>
              <a:ext cx="1378422" cy="1378114"/>
            </a:xfrm>
            <a:prstGeom prst="ellipse">
              <a:avLst/>
            </a:prstGeom>
            <a:solidFill>
              <a:srgbClr val="F2F2F2"/>
            </a:solidFill>
            <a:ln>
              <a:noFill/>
            </a:ln>
            <a:extLst>
              <a:ext uri="{91240B29-F687-4F45-9708-019B960494DF}">
                <a14:hiddenLine xmlns:a14="http://schemas.microsoft.com/office/drawing/2010/main" w="22225">
                  <a:solidFill>
                    <a:srgbClr val="000000"/>
                  </a:solidFill>
                  <a:bevel/>
                  <a:headEnd/>
                  <a:tailEnd/>
                </a14:hiddenLine>
              </a:ext>
            </a:extLst>
          </p:spPr>
          <p:txBody>
            <a:bodyPr anchor="ctr"/>
            <a:lstStyle/>
            <a:p>
              <a:pPr algn="ctr"/>
              <a:r>
                <a:rPr lang="zh-CN" altLang="en-US" sz="1400">
                  <a:solidFill>
                    <a:srgbClr val="5A5959"/>
                  </a:solidFill>
                  <a:latin typeface="Calibri" pitchFamily="34" charset="0"/>
                  <a:ea typeface="微软雅黑" pitchFamily="34" charset="-122"/>
                  <a:sym typeface="Calibri" pitchFamily="34" charset="0"/>
                </a:rPr>
                <a:t>单击此处添加文本</a:t>
              </a:r>
              <a:endParaRPr lang="en-US" sz="1400" b="1" i="1">
                <a:solidFill>
                  <a:srgbClr val="5A5959"/>
                </a:solidFill>
                <a:latin typeface="Calibri" pitchFamily="34" charset="0"/>
                <a:ea typeface="微软雅黑" pitchFamily="34" charset="-122"/>
                <a:sym typeface="Calibri" pitchFamily="34" charset="0"/>
              </a:endParaRPr>
            </a:p>
          </p:txBody>
        </p:sp>
      </p:grpSp>
      <p:sp>
        <p:nvSpPr>
          <p:cNvPr id="36885" name="TextBox 53"/>
          <p:cNvSpPr>
            <a:spLocks noChangeArrowheads="1"/>
          </p:cNvSpPr>
          <p:nvPr/>
        </p:nvSpPr>
        <p:spPr bwMode="auto">
          <a:xfrm>
            <a:off x="5086350" y="1060450"/>
            <a:ext cx="1727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b="1" i="1">
                <a:latin typeface="微软雅黑" pitchFamily="34" charset="-122"/>
                <a:ea typeface="微软雅黑" pitchFamily="34" charset="-122"/>
                <a:sym typeface="宋体" pitchFamily="2" charset="-122"/>
              </a:rPr>
              <a:t>单击添加标题</a:t>
            </a:r>
            <a:endParaRPr lang="zh-CN" altLang="en-US" sz="2000" b="1" i="1">
              <a:sym typeface="宋体" pitchFamily="2"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p:cTn id="7" dur="500" fill="hold"/>
                                        <p:tgtEl>
                                          <p:spTgt spid="36866"/>
                                        </p:tgtEl>
                                        <p:attrNameLst>
                                          <p:attrName>ppt_x</p:attrName>
                                        </p:attrNameLst>
                                      </p:cBhvr>
                                      <p:tavLst>
                                        <p:tav tm="0">
                                          <p:val>
                                            <p:strVal val="0-#ppt_w/2"/>
                                          </p:val>
                                        </p:tav>
                                        <p:tav tm="100000">
                                          <p:val>
                                            <p:strVal val="#ppt_x"/>
                                          </p:val>
                                        </p:tav>
                                      </p:tavLst>
                                    </p:anim>
                                    <p:anim calcmode="lin" valueType="num">
                                      <p:cBhvr>
                                        <p:cTn id="8" dur="500" fill="hold"/>
                                        <p:tgtEl>
                                          <p:spTgt spid="3686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6867"/>
                                        </p:tgtEl>
                                        <p:attrNameLst>
                                          <p:attrName>style.visibility</p:attrName>
                                        </p:attrNameLst>
                                      </p:cBhvr>
                                      <p:to>
                                        <p:strVal val="visible"/>
                                      </p:to>
                                    </p:set>
                                    <p:anim calcmode="lin" valueType="num">
                                      <p:cBhvr>
                                        <p:cTn id="13" dur="500" fill="hold"/>
                                        <p:tgtEl>
                                          <p:spTgt spid="36867"/>
                                        </p:tgtEl>
                                        <p:attrNameLst>
                                          <p:attrName>ppt_x</p:attrName>
                                        </p:attrNameLst>
                                      </p:cBhvr>
                                      <p:tavLst>
                                        <p:tav tm="0">
                                          <p:val>
                                            <p:strVal val="0-#ppt_w/2"/>
                                          </p:val>
                                        </p:tav>
                                        <p:tav tm="100000">
                                          <p:val>
                                            <p:strVal val="#ppt_x"/>
                                          </p:val>
                                        </p:tav>
                                      </p:tavLst>
                                    </p:anim>
                                    <p:anim calcmode="lin" valueType="num">
                                      <p:cBhvr>
                                        <p:cTn id="14" dur="500" fill="hold"/>
                                        <p:tgtEl>
                                          <p:spTgt spid="36867"/>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36868"/>
                                        </p:tgtEl>
                                        <p:attrNameLst>
                                          <p:attrName>style.visibility</p:attrName>
                                        </p:attrNameLst>
                                      </p:cBhvr>
                                      <p:to>
                                        <p:strVal val="visible"/>
                                      </p:to>
                                    </p:set>
                                    <p:anim calcmode="lin" valueType="num">
                                      <p:cBhvr>
                                        <p:cTn id="18" dur="500" fill="hold"/>
                                        <p:tgtEl>
                                          <p:spTgt spid="36868"/>
                                        </p:tgtEl>
                                        <p:attrNameLst>
                                          <p:attrName>ppt_x</p:attrName>
                                        </p:attrNameLst>
                                      </p:cBhvr>
                                      <p:tavLst>
                                        <p:tav tm="0">
                                          <p:val>
                                            <p:strVal val="1+#ppt_w/2"/>
                                          </p:val>
                                        </p:tav>
                                        <p:tav tm="100000">
                                          <p:val>
                                            <p:strVal val="#ppt_x"/>
                                          </p:val>
                                        </p:tav>
                                      </p:tavLst>
                                    </p:anim>
                                    <p:anim calcmode="lin" valueType="num">
                                      <p:cBhvr>
                                        <p:cTn id="19" dur="500" fill="hold"/>
                                        <p:tgtEl>
                                          <p:spTgt spid="36868"/>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36869"/>
                                        </p:tgtEl>
                                        <p:attrNameLst>
                                          <p:attrName>style.visibility</p:attrName>
                                        </p:attrNameLst>
                                      </p:cBhvr>
                                      <p:to>
                                        <p:strVal val="visible"/>
                                      </p:to>
                                    </p:set>
                                    <p:anim calcmode="lin" valueType="num">
                                      <p:cBhvr>
                                        <p:cTn id="23" dur="500" fill="hold"/>
                                        <p:tgtEl>
                                          <p:spTgt spid="36869"/>
                                        </p:tgtEl>
                                        <p:attrNameLst>
                                          <p:attrName>ppt_x</p:attrName>
                                        </p:attrNameLst>
                                      </p:cBhvr>
                                      <p:tavLst>
                                        <p:tav tm="0">
                                          <p:val>
                                            <p:strVal val="1+#ppt_w/2"/>
                                          </p:val>
                                        </p:tav>
                                        <p:tav tm="100000">
                                          <p:val>
                                            <p:strVal val="#ppt_x"/>
                                          </p:val>
                                        </p:tav>
                                      </p:tavLst>
                                    </p:anim>
                                    <p:anim calcmode="lin" valueType="num">
                                      <p:cBhvr>
                                        <p:cTn id="24" dur="500" fill="hold"/>
                                        <p:tgtEl>
                                          <p:spTgt spid="36869"/>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10" presetClass="entr" presetSubtype="0" fill="hold" nodeType="afterEffect">
                                  <p:stCondLst>
                                    <p:cond delay="0"/>
                                  </p:stCondLst>
                                  <p:childTnLst>
                                    <p:set>
                                      <p:cBhvr>
                                        <p:cTn id="27" dur="1" fill="hold">
                                          <p:stCondLst>
                                            <p:cond delay="0"/>
                                          </p:stCondLst>
                                        </p:cTn>
                                        <p:tgtEl>
                                          <p:spTgt spid="36870"/>
                                        </p:tgtEl>
                                        <p:attrNameLst>
                                          <p:attrName>style.visibility</p:attrName>
                                        </p:attrNameLst>
                                      </p:cBhvr>
                                      <p:to>
                                        <p:strVal val="visible"/>
                                      </p:to>
                                    </p:set>
                                    <p:animEffect>
                                      <p:cBhvr>
                                        <p:cTn id="28" dur="500"/>
                                        <p:tgtEl>
                                          <p:spTgt spid="36870"/>
                                        </p:tgtEl>
                                      </p:cBhvr>
                                    </p:animEffect>
                                  </p:childTnLst>
                                </p:cTn>
                              </p:par>
                              <p:par>
                                <p:cTn id="29" presetID="10" presetClass="entr" presetSubtype="0" fill="hold" nodeType="withEffect">
                                  <p:stCondLst>
                                    <p:cond delay="400"/>
                                  </p:stCondLst>
                                  <p:childTnLst>
                                    <p:set>
                                      <p:cBhvr>
                                        <p:cTn id="30" dur="1" fill="hold">
                                          <p:stCondLst>
                                            <p:cond delay="0"/>
                                          </p:stCondLst>
                                        </p:cTn>
                                        <p:tgtEl>
                                          <p:spTgt spid="36876"/>
                                        </p:tgtEl>
                                        <p:attrNameLst>
                                          <p:attrName>style.visibility</p:attrName>
                                        </p:attrNameLst>
                                      </p:cBhvr>
                                      <p:to>
                                        <p:strVal val="visible"/>
                                      </p:to>
                                    </p:set>
                                    <p:animEffect>
                                      <p:cBhvr>
                                        <p:cTn id="31" dur="500"/>
                                        <p:tgtEl>
                                          <p:spTgt spid="36876"/>
                                        </p:tgtEl>
                                      </p:cBhvr>
                                    </p:animEffect>
                                  </p:childTnLst>
                                </p:cTn>
                              </p:par>
                              <p:par>
                                <p:cTn id="32" presetID="10" presetClass="entr" presetSubtype="0" fill="hold" nodeType="withEffect">
                                  <p:stCondLst>
                                    <p:cond delay="600"/>
                                  </p:stCondLst>
                                  <p:childTnLst>
                                    <p:set>
                                      <p:cBhvr>
                                        <p:cTn id="33" dur="1" fill="hold">
                                          <p:stCondLst>
                                            <p:cond delay="0"/>
                                          </p:stCondLst>
                                        </p:cTn>
                                        <p:tgtEl>
                                          <p:spTgt spid="36873"/>
                                        </p:tgtEl>
                                        <p:attrNameLst>
                                          <p:attrName>style.visibility</p:attrName>
                                        </p:attrNameLst>
                                      </p:cBhvr>
                                      <p:to>
                                        <p:strVal val="visible"/>
                                      </p:to>
                                    </p:set>
                                    <p:animEffect>
                                      <p:cBhvr>
                                        <p:cTn id="34" dur="500"/>
                                        <p:tgtEl>
                                          <p:spTgt spid="36873"/>
                                        </p:tgtEl>
                                      </p:cBhvr>
                                    </p:animEffect>
                                  </p:childTnLst>
                                </p:cTn>
                              </p:par>
                              <p:par>
                                <p:cTn id="35" presetID="10" presetClass="entr" presetSubtype="0" fill="hold" nodeType="withEffect">
                                  <p:stCondLst>
                                    <p:cond delay="1000"/>
                                  </p:stCondLst>
                                  <p:childTnLst>
                                    <p:set>
                                      <p:cBhvr>
                                        <p:cTn id="36" dur="1" fill="hold">
                                          <p:stCondLst>
                                            <p:cond delay="0"/>
                                          </p:stCondLst>
                                        </p:cTn>
                                        <p:tgtEl>
                                          <p:spTgt spid="36882"/>
                                        </p:tgtEl>
                                        <p:attrNameLst>
                                          <p:attrName>style.visibility</p:attrName>
                                        </p:attrNameLst>
                                      </p:cBhvr>
                                      <p:to>
                                        <p:strVal val="visible"/>
                                      </p:to>
                                    </p:set>
                                    <p:animEffect>
                                      <p:cBhvr>
                                        <p:cTn id="37" dur="500"/>
                                        <p:tgtEl>
                                          <p:spTgt spid="36882"/>
                                        </p:tgtEl>
                                      </p:cBhvr>
                                    </p:animEffect>
                                  </p:childTnLst>
                                </p:cTn>
                              </p:par>
                            </p:childTnLst>
                          </p:cTn>
                        </p:par>
                        <p:par>
                          <p:cTn id="38" fill="hold" nodeType="afterGroup">
                            <p:stCondLst>
                              <p:cond delay="3000"/>
                            </p:stCondLst>
                            <p:childTnLst>
                              <p:par>
                                <p:cTn id="39" presetID="8" presetClass="emph" presetSubtype="0" fill="hold" nodeType="afterEffect">
                                  <p:stCondLst>
                                    <p:cond delay="0"/>
                                  </p:stCondLst>
                                  <p:childTnLst>
                                    <p:animRot by="21600000">
                                      <p:cBhvr>
                                        <p:cTn id="40" dur="2000" fill="hold"/>
                                        <p:tgtEl>
                                          <p:spTgt spid="36870"/>
                                        </p:tgtEl>
                                        <p:attrNameLst>
                                          <p:attrName>r</p:attrName>
                                        </p:attrNameLst>
                                      </p:cBhvr>
                                    </p:animRot>
                                  </p:childTnLst>
                                </p:cTn>
                              </p:par>
                              <p:par>
                                <p:cTn id="41" presetID="8" presetClass="emph" presetSubtype="0" fill="hold" nodeType="withEffect">
                                  <p:stCondLst>
                                    <p:cond delay="0"/>
                                  </p:stCondLst>
                                  <p:childTnLst>
                                    <p:animRot by="21600000">
                                      <p:cBhvr>
                                        <p:cTn id="42" dur="1500" fill="hold"/>
                                        <p:tgtEl>
                                          <p:spTgt spid="36876"/>
                                        </p:tgtEl>
                                        <p:attrNameLst>
                                          <p:attrName>r</p:attrName>
                                        </p:attrNameLst>
                                      </p:cBhvr>
                                    </p:animRot>
                                  </p:childTnLst>
                                </p:cTn>
                              </p:par>
                              <p:par>
                                <p:cTn id="43" presetID="8" presetClass="emph" presetSubtype="0" fill="hold" nodeType="withEffect">
                                  <p:stCondLst>
                                    <p:cond delay="0"/>
                                  </p:stCondLst>
                                  <p:childTnLst>
                                    <p:animRot by="21600000">
                                      <p:cBhvr>
                                        <p:cTn id="44" dur="1000" fill="hold"/>
                                        <p:tgtEl>
                                          <p:spTgt spid="36873"/>
                                        </p:tgtEl>
                                        <p:attrNameLst>
                                          <p:attrName>r</p:attrName>
                                        </p:attrNameLst>
                                      </p:cBhvr>
                                    </p:animRot>
                                  </p:childTnLst>
                                </p:cTn>
                              </p:par>
                              <p:par>
                                <p:cTn id="45" presetID="8" presetClass="emph" presetSubtype="0" fill="hold" nodeType="withEffect">
                                  <p:stCondLst>
                                    <p:cond delay="0"/>
                                  </p:stCondLst>
                                  <p:childTnLst>
                                    <p:animRot by="21600000">
                                      <p:cBhvr>
                                        <p:cTn id="46" dur="1500" fill="hold"/>
                                        <p:tgtEl>
                                          <p:spTgt spid="36882"/>
                                        </p:tgtEl>
                                        <p:attrNameLst>
                                          <p:attrName>r</p:attrName>
                                        </p:attrNameLst>
                                      </p:cBhvr>
                                    </p:animRot>
                                  </p:childTnLst>
                                </p:cTn>
                              </p:par>
                              <p:par>
                                <p:cTn id="47" presetID="42" presetClass="entr" presetSubtype="0" fill="hold" grpId="0" nodeType="withEffect">
                                  <p:stCondLst>
                                    <p:cond delay="600"/>
                                  </p:stCondLst>
                                  <p:childTnLst>
                                    <p:set>
                                      <p:cBhvr>
                                        <p:cTn id="48" dur="1" fill="hold">
                                          <p:stCondLst>
                                            <p:cond delay="0"/>
                                          </p:stCondLst>
                                        </p:cTn>
                                        <p:tgtEl>
                                          <p:spTgt spid="36879"/>
                                        </p:tgtEl>
                                        <p:attrNameLst>
                                          <p:attrName>style.visibility</p:attrName>
                                        </p:attrNameLst>
                                      </p:cBhvr>
                                      <p:to>
                                        <p:strVal val="visible"/>
                                      </p:to>
                                    </p:set>
                                    <p:animEffect>
                                      <p:cBhvr>
                                        <p:cTn id="49" dur="500"/>
                                        <p:tgtEl>
                                          <p:spTgt spid="36879"/>
                                        </p:tgtEl>
                                      </p:cBhvr>
                                    </p:animEffect>
                                    <p:anim calcmode="lin" valueType="num">
                                      <p:cBhvr>
                                        <p:cTn id="50" dur="500" fill="hold"/>
                                        <p:tgtEl>
                                          <p:spTgt spid="36879"/>
                                        </p:tgtEl>
                                        <p:attrNameLst>
                                          <p:attrName>ppt_x</p:attrName>
                                        </p:attrNameLst>
                                      </p:cBhvr>
                                      <p:tavLst>
                                        <p:tav tm="0">
                                          <p:val>
                                            <p:strVal val="#ppt_x"/>
                                          </p:val>
                                        </p:tav>
                                        <p:tav tm="100000">
                                          <p:val>
                                            <p:strVal val="#ppt_x"/>
                                          </p:val>
                                        </p:tav>
                                      </p:tavLst>
                                    </p:anim>
                                    <p:anim calcmode="lin" valueType="num">
                                      <p:cBhvr>
                                        <p:cTn id="51" dur="500" fill="hold"/>
                                        <p:tgtEl>
                                          <p:spTgt spid="36879"/>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1100"/>
                                  </p:stCondLst>
                                  <p:childTnLst>
                                    <p:set>
                                      <p:cBhvr>
                                        <p:cTn id="53" dur="1" fill="hold">
                                          <p:stCondLst>
                                            <p:cond delay="0"/>
                                          </p:stCondLst>
                                        </p:cTn>
                                        <p:tgtEl>
                                          <p:spTgt spid="36880"/>
                                        </p:tgtEl>
                                        <p:attrNameLst>
                                          <p:attrName>style.visibility</p:attrName>
                                        </p:attrNameLst>
                                      </p:cBhvr>
                                      <p:to>
                                        <p:strVal val="visible"/>
                                      </p:to>
                                    </p:set>
                                    <p:animEffect>
                                      <p:cBhvr>
                                        <p:cTn id="54" dur="500"/>
                                        <p:tgtEl>
                                          <p:spTgt spid="36880"/>
                                        </p:tgtEl>
                                      </p:cBhvr>
                                    </p:animEffect>
                                    <p:anim calcmode="lin" valueType="num">
                                      <p:cBhvr>
                                        <p:cTn id="55" dur="500" fill="hold"/>
                                        <p:tgtEl>
                                          <p:spTgt spid="36880"/>
                                        </p:tgtEl>
                                        <p:attrNameLst>
                                          <p:attrName>ppt_x</p:attrName>
                                        </p:attrNameLst>
                                      </p:cBhvr>
                                      <p:tavLst>
                                        <p:tav tm="0">
                                          <p:val>
                                            <p:strVal val="#ppt_x"/>
                                          </p:val>
                                        </p:tav>
                                        <p:tav tm="100000">
                                          <p:val>
                                            <p:strVal val="#ppt_x"/>
                                          </p:val>
                                        </p:tav>
                                      </p:tavLst>
                                    </p:anim>
                                    <p:anim calcmode="lin" valueType="num">
                                      <p:cBhvr>
                                        <p:cTn id="56" dur="500" fill="hold"/>
                                        <p:tgtEl>
                                          <p:spTgt spid="3688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1300"/>
                                  </p:stCondLst>
                                  <p:childTnLst>
                                    <p:set>
                                      <p:cBhvr>
                                        <p:cTn id="58" dur="1" fill="hold">
                                          <p:stCondLst>
                                            <p:cond delay="0"/>
                                          </p:stCondLst>
                                        </p:cTn>
                                        <p:tgtEl>
                                          <p:spTgt spid="36881"/>
                                        </p:tgtEl>
                                        <p:attrNameLst>
                                          <p:attrName>style.visibility</p:attrName>
                                        </p:attrNameLst>
                                      </p:cBhvr>
                                      <p:to>
                                        <p:strVal val="visible"/>
                                      </p:to>
                                    </p:set>
                                    <p:animEffect>
                                      <p:cBhvr>
                                        <p:cTn id="59" dur="500"/>
                                        <p:tgtEl>
                                          <p:spTgt spid="36881"/>
                                        </p:tgtEl>
                                      </p:cBhvr>
                                    </p:animEffect>
                                    <p:anim calcmode="lin" valueType="num">
                                      <p:cBhvr>
                                        <p:cTn id="60" dur="500" fill="hold"/>
                                        <p:tgtEl>
                                          <p:spTgt spid="36881"/>
                                        </p:tgtEl>
                                        <p:attrNameLst>
                                          <p:attrName>ppt_x</p:attrName>
                                        </p:attrNameLst>
                                      </p:cBhvr>
                                      <p:tavLst>
                                        <p:tav tm="0">
                                          <p:val>
                                            <p:strVal val="#ppt_x"/>
                                          </p:val>
                                        </p:tav>
                                        <p:tav tm="100000">
                                          <p:val>
                                            <p:strVal val="#ppt_x"/>
                                          </p:val>
                                        </p:tav>
                                      </p:tavLst>
                                    </p:anim>
                                    <p:anim calcmode="lin" valueType="num">
                                      <p:cBhvr>
                                        <p:cTn id="61" dur="500" fill="hold"/>
                                        <p:tgtEl>
                                          <p:spTgt spid="36881"/>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1600"/>
                                  </p:stCondLst>
                                  <p:childTnLst>
                                    <p:set>
                                      <p:cBhvr>
                                        <p:cTn id="63" dur="1" fill="hold">
                                          <p:stCondLst>
                                            <p:cond delay="0"/>
                                          </p:stCondLst>
                                        </p:cTn>
                                        <p:tgtEl>
                                          <p:spTgt spid="36885"/>
                                        </p:tgtEl>
                                        <p:attrNameLst>
                                          <p:attrName>style.visibility</p:attrName>
                                        </p:attrNameLst>
                                      </p:cBhvr>
                                      <p:to>
                                        <p:strVal val="visible"/>
                                      </p:to>
                                    </p:set>
                                    <p:animEffect>
                                      <p:cBhvr>
                                        <p:cTn id="64" dur="500"/>
                                        <p:tgtEl>
                                          <p:spTgt spid="36885"/>
                                        </p:tgtEl>
                                      </p:cBhvr>
                                    </p:animEffect>
                                    <p:anim calcmode="lin" valueType="num">
                                      <p:cBhvr>
                                        <p:cTn id="65" dur="500" fill="hold"/>
                                        <p:tgtEl>
                                          <p:spTgt spid="36885"/>
                                        </p:tgtEl>
                                        <p:attrNameLst>
                                          <p:attrName>ppt_x</p:attrName>
                                        </p:attrNameLst>
                                      </p:cBhvr>
                                      <p:tavLst>
                                        <p:tav tm="0">
                                          <p:val>
                                            <p:strVal val="#ppt_x"/>
                                          </p:val>
                                        </p:tav>
                                        <p:tav tm="100000">
                                          <p:val>
                                            <p:strVal val="#ppt_x"/>
                                          </p:val>
                                        </p:tav>
                                      </p:tavLst>
                                    </p:anim>
                                    <p:anim calcmode="lin" valueType="num">
                                      <p:cBhvr>
                                        <p:cTn id="66" dur="500" fill="hold"/>
                                        <p:tgtEl>
                                          <p:spTgt spid="368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bldLvl="0" animBg="1" autoUpdateAnimBg="0"/>
      <p:bldP spid="36867" grpId="0" bldLvl="0" autoUpdateAnimBg="0"/>
      <p:bldP spid="36868" grpId="0" bldLvl="0" animBg="1" autoUpdateAnimBg="0"/>
      <p:bldP spid="36869" grpId="0" bldLvl="0" animBg="1" autoUpdateAnimBg="0"/>
      <p:bldP spid="36879" grpId="0" bldLvl="0" autoUpdateAnimBg="0"/>
      <p:bldP spid="36880" grpId="0" bldLvl="0" autoUpdateAnimBg="0"/>
      <p:bldP spid="36881" grpId="0" bldLvl="0" autoUpdateAnimBg="0"/>
      <p:bldP spid="36885"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7891"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37892"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37893"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37894" name="Group 8"/>
          <p:cNvGrpSpPr>
            <a:grpSpLocks/>
          </p:cNvGrpSpPr>
          <p:nvPr/>
        </p:nvGrpSpPr>
        <p:grpSpPr bwMode="auto">
          <a:xfrm>
            <a:off x="792163" y="1166813"/>
            <a:ext cx="3313112" cy="3421062"/>
            <a:chOff x="0" y="0"/>
            <a:chExt cx="2087" cy="2155"/>
          </a:xfrm>
        </p:grpSpPr>
        <p:grpSp>
          <p:nvGrpSpPr>
            <p:cNvPr id="36880" name="Group 9"/>
            <p:cNvGrpSpPr>
              <a:grpSpLocks/>
            </p:cNvGrpSpPr>
            <p:nvPr/>
          </p:nvGrpSpPr>
          <p:grpSpPr bwMode="auto">
            <a:xfrm>
              <a:off x="726" y="771"/>
              <a:ext cx="635" cy="658"/>
              <a:chOff x="0" y="0"/>
              <a:chExt cx="2960" cy="2960"/>
            </a:xfrm>
          </p:grpSpPr>
          <p:sp>
            <p:nvSpPr>
              <p:cNvPr id="36985" name="Freeform 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86" name="Freeform 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87" name="Freeform 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81" name="Group 13"/>
            <p:cNvGrpSpPr>
              <a:grpSpLocks/>
            </p:cNvGrpSpPr>
            <p:nvPr/>
          </p:nvGrpSpPr>
          <p:grpSpPr bwMode="auto">
            <a:xfrm>
              <a:off x="726" y="386"/>
              <a:ext cx="635" cy="658"/>
              <a:chOff x="0" y="0"/>
              <a:chExt cx="2960" cy="2960"/>
            </a:xfrm>
          </p:grpSpPr>
          <p:sp>
            <p:nvSpPr>
              <p:cNvPr id="36982" name="Freeform 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83" name="Freeform 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84" name="Freeform 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82" name="Group 17"/>
            <p:cNvGrpSpPr>
              <a:grpSpLocks/>
            </p:cNvGrpSpPr>
            <p:nvPr/>
          </p:nvGrpSpPr>
          <p:grpSpPr bwMode="auto">
            <a:xfrm>
              <a:off x="726" y="0"/>
              <a:ext cx="635" cy="658"/>
              <a:chOff x="0" y="0"/>
              <a:chExt cx="2960" cy="2960"/>
            </a:xfrm>
          </p:grpSpPr>
          <p:sp>
            <p:nvSpPr>
              <p:cNvPr id="36979" name="Freeform 1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80" name="Freeform 1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81" name="Freeform 2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83" name="Group 21"/>
            <p:cNvGrpSpPr>
              <a:grpSpLocks/>
            </p:cNvGrpSpPr>
            <p:nvPr/>
          </p:nvGrpSpPr>
          <p:grpSpPr bwMode="auto">
            <a:xfrm>
              <a:off x="1089" y="952"/>
              <a:ext cx="635" cy="658"/>
              <a:chOff x="0" y="0"/>
              <a:chExt cx="2960" cy="2960"/>
            </a:xfrm>
          </p:grpSpPr>
          <p:sp>
            <p:nvSpPr>
              <p:cNvPr id="36976" name="Freeform 2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77" name="Freeform 2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78" name="Freeform 2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84" name="Group 25"/>
            <p:cNvGrpSpPr>
              <a:grpSpLocks/>
            </p:cNvGrpSpPr>
            <p:nvPr/>
          </p:nvGrpSpPr>
          <p:grpSpPr bwMode="auto">
            <a:xfrm>
              <a:off x="1089" y="567"/>
              <a:ext cx="635" cy="658"/>
              <a:chOff x="0" y="0"/>
              <a:chExt cx="2960" cy="2960"/>
            </a:xfrm>
          </p:grpSpPr>
          <p:sp>
            <p:nvSpPr>
              <p:cNvPr id="36973" name="Freeform 2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74" name="Freeform 2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75" name="Freeform 2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85" name="Group 29"/>
            <p:cNvGrpSpPr>
              <a:grpSpLocks/>
            </p:cNvGrpSpPr>
            <p:nvPr/>
          </p:nvGrpSpPr>
          <p:grpSpPr bwMode="auto">
            <a:xfrm>
              <a:off x="1089" y="181"/>
              <a:ext cx="635" cy="658"/>
              <a:chOff x="0" y="0"/>
              <a:chExt cx="2960" cy="2960"/>
            </a:xfrm>
          </p:grpSpPr>
          <p:sp>
            <p:nvSpPr>
              <p:cNvPr id="36970" name="Freeform 3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71" name="Freeform 3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72" name="Freeform 3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86" name="Group 33"/>
            <p:cNvGrpSpPr>
              <a:grpSpLocks/>
            </p:cNvGrpSpPr>
            <p:nvPr/>
          </p:nvGrpSpPr>
          <p:grpSpPr bwMode="auto">
            <a:xfrm>
              <a:off x="1452" y="1134"/>
              <a:ext cx="635" cy="658"/>
              <a:chOff x="0" y="0"/>
              <a:chExt cx="2960" cy="2960"/>
            </a:xfrm>
          </p:grpSpPr>
          <p:sp>
            <p:nvSpPr>
              <p:cNvPr id="36967" name="Freeform 3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68" name="Freeform 3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69" name="Freeform 3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87" name="Group 37"/>
            <p:cNvGrpSpPr>
              <a:grpSpLocks/>
            </p:cNvGrpSpPr>
            <p:nvPr/>
          </p:nvGrpSpPr>
          <p:grpSpPr bwMode="auto">
            <a:xfrm>
              <a:off x="1452" y="749"/>
              <a:ext cx="635" cy="658"/>
              <a:chOff x="0" y="0"/>
              <a:chExt cx="2960" cy="2960"/>
            </a:xfrm>
          </p:grpSpPr>
          <p:sp>
            <p:nvSpPr>
              <p:cNvPr id="36964" name="Freeform 3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65" name="Freeform 3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66" name="Freeform 4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88" name="Group 41"/>
            <p:cNvGrpSpPr>
              <a:grpSpLocks/>
            </p:cNvGrpSpPr>
            <p:nvPr/>
          </p:nvGrpSpPr>
          <p:grpSpPr bwMode="auto">
            <a:xfrm>
              <a:off x="1452" y="363"/>
              <a:ext cx="635" cy="658"/>
              <a:chOff x="0" y="0"/>
              <a:chExt cx="2960" cy="2960"/>
            </a:xfrm>
          </p:grpSpPr>
          <p:sp>
            <p:nvSpPr>
              <p:cNvPr id="36961" name="Freeform 4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alpha val="25098"/>
                </a:srgbClr>
              </a:solidFill>
              <a:ln w="19050" cap="rnd" cmpd="sng">
                <a:solidFill>
                  <a:srgbClr val="969696"/>
                </a:solidFill>
                <a:prstDash val="sysDot"/>
                <a:bevel/>
                <a:headEnd/>
                <a:tailEnd/>
              </a:ln>
            </p:spPr>
            <p:txBody>
              <a:bodyPr/>
              <a:lstStyle/>
              <a:p>
                <a:endParaRPr lang="zh-CN" altLang="en-US"/>
              </a:p>
            </p:txBody>
          </p:sp>
          <p:sp>
            <p:nvSpPr>
              <p:cNvPr id="36962" name="Freeform 43"/>
              <p:cNvSpPr>
                <a:spLocks/>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FFFFFF">
                  <a:alpha val="25098"/>
                </a:srgbClr>
              </a:solidFill>
              <a:ln w="19050" cap="rnd" cmpd="sng">
                <a:solidFill>
                  <a:srgbClr val="969696"/>
                </a:solidFill>
                <a:prstDash val="sysDot"/>
                <a:bevel/>
                <a:headEnd/>
                <a:tailEnd/>
              </a:ln>
            </p:spPr>
            <p:txBody>
              <a:bodyPr/>
              <a:lstStyle/>
              <a:p>
                <a:endParaRPr lang="zh-CN" altLang="en-US"/>
              </a:p>
            </p:txBody>
          </p:sp>
          <p:sp>
            <p:nvSpPr>
              <p:cNvPr id="36963" name="Freeform 44"/>
              <p:cNvSpPr>
                <a:spLocks/>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FFFFFF">
                  <a:alpha val="25098"/>
                </a:srgbClr>
              </a:solidFill>
              <a:ln w="19050" cap="rnd" cmpd="sng">
                <a:solidFill>
                  <a:srgbClr val="969696"/>
                </a:solidFill>
                <a:prstDash val="sysDot"/>
                <a:bevel/>
                <a:headEnd/>
                <a:tailEnd/>
              </a:ln>
            </p:spPr>
            <p:txBody>
              <a:bodyPr/>
              <a:lstStyle/>
              <a:p>
                <a:endParaRPr lang="zh-CN" altLang="en-US"/>
              </a:p>
            </p:txBody>
          </p:sp>
        </p:grpSp>
        <p:grpSp>
          <p:nvGrpSpPr>
            <p:cNvPr id="36889" name="Group 45"/>
            <p:cNvGrpSpPr>
              <a:grpSpLocks/>
            </p:cNvGrpSpPr>
            <p:nvPr/>
          </p:nvGrpSpPr>
          <p:grpSpPr bwMode="auto">
            <a:xfrm>
              <a:off x="363" y="952"/>
              <a:ext cx="635" cy="658"/>
              <a:chOff x="0" y="0"/>
              <a:chExt cx="2960" cy="2960"/>
            </a:xfrm>
          </p:grpSpPr>
          <p:sp>
            <p:nvSpPr>
              <p:cNvPr id="36958" name="Freeform 4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59" name="Freeform 4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60" name="Freeform 4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90" name="Group 49"/>
            <p:cNvGrpSpPr>
              <a:grpSpLocks/>
            </p:cNvGrpSpPr>
            <p:nvPr/>
          </p:nvGrpSpPr>
          <p:grpSpPr bwMode="auto">
            <a:xfrm>
              <a:off x="363" y="567"/>
              <a:ext cx="635" cy="658"/>
              <a:chOff x="0" y="0"/>
              <a:chExt cx="2960" cy="2960"/>
            </a:xfrm>
          </p:grpSpPr>
          <p:sp>
            <p:nvSpPr>
              <p:cNvPr id="36955" name="Freeform 5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56" name="Freeform 5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57" name="Freeform 5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91" name="Group 53"/>
            <p:cNvGrpSpPr>
              <a:grpSpLocks/>
            </p:cNvGrpSpPr>
            <p:nvPr/>
          </p:nvGrpSpPr>
          <p:grpSpPr bwMode="auto">
            <a:xfrm>
              <a:off x="363" y="181"/>
              <a:ext cx="635" cy="658"/>
              <a:chOff x="0" y="0"/>
              <a:chExt cx="2960" cy="2960"/>
            </a:xfrm>
          </p:grpSpPr>
          <p:sp>
            <p:nvSpPr>
              <p:cNvPr id="36952" name="Freeform 5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53" name="Freeform 5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54" name="Freeform 5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92" name="Group 57"/>
            <p:cNvGrpSpPr>
              <a:grpSpLocks/>
            </p:cNvGrpSpPr>
            <p:nvPr/>
          </p:nvGrpSpPr>
          <p:grpSpPr bwMode="auto">
            <a:xfrm>
              <a:off x="726" y="1133"/>
              <a:ext cx="635" cy="658"/>
              <a:chOff x="0" y="0"/>
              <a:chExt cx="2960" cy="2960"/>
            </a:xfrm>
          </p:grpSpPr>
          <p:sp>
            <p:nvSpPr>
              <p:cNvPr id="36949" name="Freeform 5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50" name="Freeform 5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51" name="Freeform 6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93" name="Group 61"/>
            <p:cNvGrpSpPr>
              <a:grpSpLocks/>
            </p:cNvGrpSpPr>
            <p:nvPr/>
          </p:nvGrpSpPr>
          <p:grpSpPr bwMode="auto">
            <a:xfrm>
              <a:off x="726" y="748"/>
              <a:ext cx="635" cy="658"/>
              <a:chOff x="0" y="0"/>
              <a:chExt cx="2960" cy="2960"/>
            </a:xfrm>
          </p:grpSpPr>
          <p:sp>
            <p:nvSpPr>
              <p:cNvPr id="36946" name="Freeform 6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47" name="Freeform 6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48" name="Freeform 6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94" name="Group 65"/>
            <p:cNvGrpSpPr>
              <a:grpSpLocks/>
            </p:cNvGrpSpPr>
            <p:nvPr/>
          </p:nvGrpSpPr>
          <p:grpSpPr bwMode="auto">
            <a:xfrm>
              <a:off x="726" y="362"/>
              <a:ext cx="635" cy="658"/>
              <a:chOff x="0" y="0"/>
              <a:chExt cx="2960" cy="2960"/>
            </a:xfrm>
          </p:grpSpPr>
          <p:sp>
            <p:nvSpPr>
              <p:cNvPr id="36943" name="Freeform 6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44" name="Freeform 6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45" name="Freeform 6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95" name="Group 69"/>
            <p:cNvGrpSpPr>
              <a:grpSpLocks/>
            </p:cNvGrpSpPr>
            <p:nvPr/>
          </p:nvGrpSpPr>
          <p:grpSpPr bwMode="auto">
            <a:xfrm>
              <a:off x="1089" y="1315"/>
              <a:ext cx="635" cy="658"/>
              <a:chOff x="0" y="0"/>
              <a:chExt cx="2960" cy="2960"/>
            </a:xfrm>
          </p:grpSpPr>
          <p:sp>
            <p:nvSpPr>
              <p:cNvPr id="36940" name="Freeform 7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41" name="Freeform 7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42" name="Freeform 7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96" name="Group 73"/>
            <p:cNvGrpSpPr>
              <a:grpSpLocks/>
            </p:cNvGrpSpPr>
            <p:nvPr/>
          </p:nvGrpSpPr>
          <p:grpSpPr bwMode="auto">
            <a:xfrm>
              <a:off x="1089" y="930"/>
              <a:ext cx="635" cy="658"/>
              <a:chOff x="0" y="0"/>
              <a:chExt cx="2960" cy="2960"/>
            </a:xfrm>
          </p:grpSpPr>
          <p:sp>
            <p:nvSpPr>
              <p:cNvPr id="36937" name="Freeform 7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38" name="Freeform 7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39" name="Freeform 7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97" name="Group 77"/>
            <p:cNvGrpSpPr>
              <a:grpSpLocks/>
            </p:cNvGrpSpPr>
            <p:nvPr/>
          </p:nvGrpSpPr>
          <p:grpSpPr bwMode="auto">
            <a:xfrm>
              <a:off x="1089" y="544"/>
              <a:ext cx="635" cy="658"/>
              <a:chOff x="0" y="0"/>
              <a:chExt cx="2960" cy="2960"/>
            </a:xfrm>
          </p:grpSpPr>
          <p:sp>
            <p:nvSpPr>
              <p:cNvPr id="36934" name="Freeform 7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35" name="Freeform 7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36" name="Freeform 8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98" name="Group 81"/>
            <p:cNvGrpSpPr>
              <a:grpSpLocks/>
            </p:cNvGrpSpPr>
            <p:nvPr/>
          </p:nvGrpSpPr>
          <p:grpSpPr bwMode="auto">
            <a:xfrm>
              <a:off x="0" y="1134"/>
              <a:ext cx="635" cy="658"/>
              <a:chOff x="0" y="0"/>
              <a:chExt cx="2960" cy="2960"/>
            </a:xfrm>
          </p:grpSpPr>
          <p:sp>
            <p:nvSpPr>
              <p:cNvPr id="36931" name="Freeform 8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32" name="Freeform 8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33" name="Freeform 8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99" name="Group 85"/>
            <p:cNvGrpSpPr>
              <a:grpSpLocks/>
            </p:cNvGrpSpPr>
            <p:nvPr/>
          </p:nvGrpSpPr>
          <p:grpSpPr bwMode="auto">
            <a:xfrm>
              <a:off x="0" y="749"/>
              <a:ext cx="635" cy="658"/>
              <a:chOff x="0" y="0"/>
              <a:chExt cx="2960" cy="2960"/>
            </a:xfrm>
          </p:grpSpPr>
          <p:sp>
            <p:nvSpPr>
              <p:cNvPr id="36928" name="Freeform 8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29" name="Freeform 8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30" name="Freeform 8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900" name="Group 89"/>
            <p:cNvGrpSpPr>
              <a:grpSpLocks/>
            </p:cNvGrpSpPr>
            <p:nvPr/>
          </p:nvGrpSpPr>
          <p:grpSpPr bwMode="auto">
            <a:xfrm>
              <a:off x="0" y="363"/>
              <a:ext cx="635" cy="658"/>
              <a:chOff x="0" y="0"/>
              <a:chExt cx="2960" cy="2960"/>
            </a:xfrm>
          </p:grpSpPr>
          <p:sp>
            <p:nvSpPr>
              <p:cNvPr id="36925" name="Freeform 9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26" name="Freeform 9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27" name="Freeform 9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901" name="Group 93"/>
            <p:cNvGrpSpPr>
              <a:grpSpLocks/>
            </p:cNvGrpSpPr>
            <p:nvPr/>
          </p:nvGrpSpPr>
          <p:grpSpPr bwMode="auto">
            <a:xfrm>
              <a:off x="363" y="1315"/>
              <a:ext cx="635" cy="658"/>
              <a:chOff x="0" y="0"/>
              <a:chExt cx="2960" cy="2960"/>
            </a:xfrm>
          </p:grpSpPr>
          <p:sp>
            <p:nvSpPr>
              <p:cNvPr id="36922" name="Freeform 9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23" name="Freeform 9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24" name="Freeform 9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902" name="Group 97"/>
            <p:cNvGrpSpPr>
              <a:grpSpLocks/>
            </p:cNvGrpSpPr>
            <p:nvPr/>
          </p:nvGrpSpPr>
          <p:grpSpPr bwMode="auto">
            <a:xfrm>
              <a:off x="363" y="930"/>
              <a:ext cx="635" cy="658"/>
              <a:chOff x="0" y="0"/>
              <a:chExt cx="2960" cy="2960"/>
            </a:xfrm>
          </p:grpSpPr>
          <p:sp>
            <p:nvSpPr>
              <p:cNvPr id="36919" name="Freeform 9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20" name="Freeform 9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21" name="Freeform 10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903" name="Group 101"/>
            <p:cNvGrpSpPr>
              <a:grpSpLocks/>
            </p:cNvGrpSpPr>
            <p:nvPr/>
          </p:nvGrpSpPr>
          <p:grpSpPr bwMode="auto">
            <a:xfrm>
              <a:off x="363" y="544"/>
              <a:ext cx="635" cy="658"/>
              <a:chOff x="0" y="0"/>
              <a:chExt cx="2960" cy="2960"/>
            </a:xfrm>
          </p:grpSpPr>
          <p:sp>
            <p:nvSpPr>
              <p:cNvPr id="36916" name="Freeform 10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17" name="Freeform 10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18" name="Freeform 10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904" name="Group 105"/>
            <p:cNvGrpSpPr>
              <a:grpSpLocks/>
            </p:cNvGrpSpPr>
            <p:nvPr/>
          </p:nvGrpSpPr>
          <p:grpSpPr bwMode="auto">
            <a:xfrm>
              <a:off x="726" y="1497"/>
              <a:ext cx="635" cy="658"/>
              <a:chOff x="0" y="0"/>
              <a:chExt cx="2960" cy="2960"/>
            </a:xfrm>
          </p:grpSpPr>
          <p:sp>
            <p:nvSpPr>
              <p:cNvPr id="36913" name="Freeform 10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14" name="Freeform 10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15" name="Freeform 10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905" name="Group 109"/>
            <p:cNvGrpSpPr>
              <a:grpSpLocks/>
            </p:cNvGrpSpPr>
            <p:nvPr/>
          </p:nvGrpSpPr>
          <p:grpSpPr bwMode="auto">
            <a:xfrm>
              <a:off x="726" y="1112"/>
              <a:ext cx="635" cy="658"/>
              <a:chOff x="0" y="0"/>
              <a:chExt cx="2960" cy="2960"/>
            </a:xfrm>
          </p:grpSpPr>
          <p:sp>
            <p:nvSpPr>
              <p:cNvPr id="36910" name="Freeform 1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11" name="Freeform 1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12" name="Freeform 1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906" name="Group 113"/>
            <p:cNvGrpSpPr>
              <a:grpSpLocks/>
            </p:cNvGrpSpPr>
            <p:nvPr/>
          </p:nvGrpSpPr>
          <p:grpSpPr bwMode="auto">
            <a:xfrm>
              <a:off x="726" y="726"/>
              <a:ext cx="635" cy="658"/>
              <a:chOff x="0" y="0"/>
              <a:chExt cx="2960" cy="2960"/>
            </a:xfrm>
          </p:grpSpPr>
          <p:sp>
            <p:nvSpPr>
              <p:cNvPr id="36907" name="Freeform 1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08" name="Freeform 1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09" name="Freeform 1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
        <p:nvSpPr>
          <p:cNvPr id="38003" name="Arc 117"/>
          <p:cNvSpPr>
            <a:spLocks/>
          </p:cNvSpPr>
          <p:nvPr/>
        </p:nvSpPr>
        <p:spPr bwMode="auto">
          <a:xfrm>
            <a:off x="4357688" y="1995488"/>
            <a:ext cx="792162" cy="792162"/>
          </a:xfrm>
          <a:custGeom>
            <a:avLst/>
            <a:gdLst>
              <a:gd name="T0" fmla="*/ 0 w 21600"/>
              <a:gd name="T1" fmla="*/ 0 h 21600"/>
              <a:gd name="T2" fmla="*/ 29051881 w 21600"/>
              <a:gd name="T3" fmla="*/ 29051881 h 21600"/>
              <a:gd name="T4" fmla="*/ 0 w 21600"/>
              <a:gd name="T5" fmla="*/ 29051881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lnTo>
                  <a:pt x="-1" y="0"/>
                </a:lnTo>
                <a:close/>
              </a:path>
            </a:pathLst>
          </a:custGeom>
          <a:noFill/>
          <a:ln w="38100" cap="rnd" cmpd="sng">
            <a:solidFill>
              <a:srgbClr val="808080"/>
            </a:solidFill>
            <a:prstDash val="sysDot"/>
            <a:bevel/>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38004" name="Group 118"/>
          <p:cNvGrpSpPr>
            <a:grpSpLocks/>
          </p:cNvGrpSpPr>
          <p:nvPr/>
        </p:nvGrpSpPr>
        <p:grpSpPr bwMode="auto">
          <a:xfrm>
            <a:off x="4646613" y="2967038"/>
            <a:ext cx="1008062" cy="1044575"/>
            <a:chOff x="0" y="0"/>
            <a:chExt cx="2960" cy="2960"/>
          </a:xfrm>
        </p:grpSpPr>
        <p:sp>
          <p:nvSpPr>
            <p:cNvPr id="36877" name="Freeform 119"/>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878" name="Freeform 120"/>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879" name="Freeform 121"/>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0084B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38008" name="WordArt 123"/>
          <p:cNvSpPr>
            <a:spLocks noChangeArrowheads="1" noChangeShapeType="1" noTextEdit="1"/>
          </p:cNvSpPr>
          <p:nvPr/>
        </p:nvSpPr>
        <p:spPr bwMode="auto">
          <a:xfrm>
            <a:off x="4718050" y="4227513"/>
            <a:ext cx="900113" cy="2159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3600" b="1" kern="10">
                <a:solidFill>
                  <a:schemeClr val="accent2"/>
                </a:solidFill>
                <a:latin typeface="微软雅黑"/>
                <a:ea typeface="微软雅黑"/>
              </a:rPr>
              <a:t>填加文字</a:t>
            </a:r>
          </a:p>
        </p:txBody>
      </p:sp>
      <p:grpSp>
        <p:nvGrpSpPr>
          <p:cNvPr id="38009" name="组合 123"/>
          <p:cNvGrpSpPr>
            <a:grpSpLocks/>
          </p:cNvGrpSpPr>
          <p:nvPr/>
        </p:nvGrpSpPr>
        <p:grpSpPr bwMode="auto">
          <a:xfrm>
            <a:off x="5903913" y="1276350"/>
            <a:ext cx="2484437" cy="3195638"/>
            <a:chOff x="0" y="0"/>
            <a:chExt cx="2088232" cy="2687455"/>
          </a:xfrm>
        </p:grpSpPr>
        <p:sp>
          <p:nvSpPr>
            <p:cNvPr id="36875" name="圆角矩形 124"/>
            <p:cNvSpPr>
              <a:spLocks noChangeArrowheads="1"/>
            </p:cNvSpPr>
            <p:nvPr/>
          </p:nvSpPr>
          <p:spPr bwMode="auto">
            <a:xfrm>
              <a:off x="0" y="0"/>
              <a:ext cx="2088232" cy="432048"/>
            </a:xfrm>
            <a:prstGeom prst="roundRect">
              <a:avLst>
                <a:gd name="adj" fmla="val 0"/>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1700" b="1">
                  <a:solidFill>
                    <a:srgbClr val="FFFFFF"/>
                  </a:solidFill>
                  <a:latin typeface="微软雅黑" pitchFamily="34" charset="-122"/>
                  <a:ea typeface="微软雅黑" pitchFamily="34" charset="-122"/>
                  <a:sym typeface="微软雅黑" pitchFamily="34" charset="-122"/>
                </a:rPr>
                <a:t>单击此处添加标题</a:t>
              </a:r>
            </a:p>
          </p:txBody>
        </p:sp>
        <p:sp>
          <p:nvSpPr>
            <p:cNvPr id="36876" name="矩形 125"/>
            <p:cNvSpPr>
              <a:spLocks noChangeArrowheads="1"/>
            </p:cNvSpPr>
            <p:nvPr/>
          </p:nvSpPr>
          <p:spPr bwMode="auto">
            <a:xfrm>
              <a:off x="0" y="432047"/>
              <a:ext cx="2088232" cy="2255408"/>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p>
          </p:txBody>
        </p:sp>
      </p:gr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p:cTn id="7" dur="500" fill="hold"/>
                                        <p:tgtEl>
                                          <p:spTgt spid="37890"/>
                                        </p:tgtEl>
                                        <p:attrNameLst>
                                          <p:attrName>ppt_x</p:attrName>
                                        </p:attrNameLst>
                                      </p:cBhvr>
                                      <p:tavLst>
                                        <p:tav tm="0">
                                          <p:val>
                                            <p:strVal val="0-#ppt_w/2"/>
                                          </p:val>
                                        </p:tav>
                                        <p:tav tm="100000">
                                          <p:val>
                                            <p:strVal val="#ppt_x"/>
                                          </p:val>
                                        </p:tav>
                                      </p:tavLst>
                                    </p:anim>
                                    <p:anim calcmode="lin" valueType="num">
                                      <p:cBhvr>
                                        <p:cTn id="8" dur="500" fill="hold"/>
                                        <p:tgtEl>
                                          <p:spTgt spid="3789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891"/>
                                        </p:tgtEl>
                                        <p:attrNameLst>
                                          <p:attrName>style.visibility</p:attrName>
                                        </p:attrNameLst>
                                      </p:cBhvr>
                                      <p:to>
                                        <p:strVal val="visible"/>
                                      </p:to>
                                    </p:set>
                                    <p:anim calcmode="lin" valueType="num">
                                      <p:cBhvr>
                                        <p:cTn id="13" dur="500" fill="hold"/>
                                        <p:tgtEl>
                                          <p:spTgt spid="37891"/>
                                        </p:tgtEl>
                                        <p:attrNameLst>
                                          <p:attrName>ppt_x</p:attrName>
                                        </p:attrNameLst>
                                      </p:cBhvr>
                                      <p:tavLst>
                                        <p:tav tm="0">
                                          <p:val>
                                            <p:strVal val="0-#ppt_w/2"/>
                                          </p:val>
                                        </p:tav>
                                        <p:tav tm="100000">
                                          <p:val>
                                            <p:strVal val="#ppt_x"/>
                                          </p:val>
                                        </p:tav>
                                      </p:tavLst>
                                    </p:anim>
                                    <p:anim calcmode="lin" valueType="num">
                                      <p:cBhvr>
                                        <p:cTn id="14" dur="500" fill="hold"/>
                                        <p:tgtEl>
                                          <p:spTgt spid="37891"/>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37892"/>
                                        </p:tgtEl>
                                        <p:attrNameLst>
                                          <p:attrName>style.visibility</p:attrName>
                                        </p:attrNameLst>
                                      </p:cBhvr>
                                      <p:to>
                                        <p:strVal val="visible"/>
                                      </p:to>
                                    </p:set>
                                    <p:anim calcmode="lin" valueType="num">
                                      <p:cBhvr>
                                        <p:cTn id="18" dur="500" fill="hold"/>
                                        <p:tgtEl>
                                          <p:spTgt spid="37892"/>
                                        </p:tgtEl>
                                        <p:attrNameLst>
                                          <p:attrName>ppt_x</p:attrName>
                                        </p:attrNameLst>
                                      </p:cBhvr>
                                      <p:tavLst>
                                        <p:tav tm="0">
                                          <p:val>
                                            <p:strVal val="1+#ppt_w/2"/>
                                          </p:val>
                                        </p:tav>
                                        <p:tav tm="100000">
                                          <p:val>
                                            <p:strVal val="#ppt_x"/>
                                          </p:val>
                                        </p:tav>
                                      </p:tavLst>
                                    </p:anim>
                                    <p:anim calcmode="lin" valueType="num">
                                      <p:cBhvr>
                                        <p:cTn id="19" dur="500" fill="hold"/>
                                        <p:tgtEl>
                                          <p:spTgt spid="37892"/>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37893"/>
                                        </p:tgtEl>
                                        <p:attrNameLst>
                                          <p:attrName>style.visibility</p:attrName>
                                        </p:attrNameLst>
                                      </p:cBhvr>
                                      <p:to>
                                        <p:strVal val="visible"/>
                                      </p:to>
                                    </p:set>
                                    <p:anim calcmode="lin" valueType="num">
                                      <p:cBhvr>
                                        <p:cTn id="23" dur="500" fill="hold"/>
                                        <p:tgtEl>
                                          <p:spTgt spid="37893"/>
                                        </p:tgtEl>
                                        <p:attrNameLst>
                                          <p:attrName>ppt_x</p:attrName>
                                        </p:attrNameLst>
                                      </p:cBhvr>
                                      <p:tavLst>
                                        <p:tav tm="0">
                                          <p:val>
                                            <p:strVal val="1+#ppt_w/2"/>
                                          </p:val>
                                        </p:tav>
                                        <p:tav tm="100000">
                                          <p:val>
                                            <p:strVal val="#ppt_x"/>
                                          </p:val>
                                        </p:tav>
                                      </p:tavLst>
                                    </p:anim>
                                    <p:anim calcmode="lin" valueType="num">
                                      <p:cBhvr>
                                        <p:cTn id="24" dur="500" fill="hold"/>
                                        <p:tgtEl>
                                          <p:spTgt spid="37893"/>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15" presetClass="entr" presetSubtype="0" fill="hold" nodeType="afterEffect">
                                  <p:stCondLst>
                                    <p:cond delay="0"/>
                                  </p:stCondLst>
                                  <p:childTnLst>
                                    <p:set>
                                      <p:cBhvr>
                                        <p:cTn id="27" dur="1" fill="hold">
                                          <p:stCondLst>
                                            <p:cond delay="0"/>
                                          </p:stCondLst>
                                        </p:cTn>
                                        <p:tgtEl>
                                          <p:spTgt spid="37894"/>
                                        </p:tgtEl>
                                        <p:attrNameLst>
                                          <p:attrName>style.visibility</p:attrName>
                                        </p:attrNameLst>
                                      </p:cBhvr>
                                      <p:to>
                                        <p:strVal val="visible"/>
                                      </p:to>
                                    </p:set>
                                    <p:anim calcmode="lin" valueType="num">
                                      <p:cBhvr>
                                        <p:cTn id="28" dur="1000" fill="hold"/>
                                        <p:tgtEl>
                                          <p:spTgt spid="37894"/>
                                        </p:tgtEl>
                                        <p:attrNameLst>
                                          <p:attrName>ppt_w</p:attrName>
                                        </p:attrNameLst>
                                      </p:cBhvr>
                                      <p:tavLst>
                                        <p:tav tm="0">
                                          <p:val>
                                            <p:fltVal val="0"/>
                                          </p:val>
                                        </p:tav>
                                        <p:tav tm="100000">
                                          <p:val>
                                            <p:strVal val="#ppt_w"/>
                                          </p:val>
                                        </p:tav>
                                      </p:tavLst>
                                    </p:anim>
                                    <p:anim calcmode="lin" valueType="num">
                                      <p:cBhvr>
                                        <p:cTn id="29" dur="1000" fill="hold"/>
                                        <p:tgtEl>
                                          <p:spTgt spid="37894"/>
                                        </p:tgtEl>
                                        <p:attrNameLst>
                                          <p:attrName>ppt_h</p:attrName>
                                        </p:attrNameLst>
                                      </p:cBhvr>
                                      <p:tavLst>
                                        <p:tav tm="0">
                                          <p:val>
                                            <p:fltVal val="0"/>
                                          </p:val>
                                        </p:tav>
                                        <p:tav tm="100000">
                                          <p:val>
                                            <p:strVal val="#ppt_h"/>
                                          </p:val>
                                        </p:tav>
                                      </p:tavLst>
                                    </p:anim>
                                    <p:anim calcmode="lin" valueType="num">
                                      <p:cBhvr>
                                        <p:cTn id="30" dur="1000" fill="hold"/>
                                        <p:tgtEl>
                                          <p:spTgt spid="37894"/>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3789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8003"/>
                                        </p:tgtEl>
                                        <p:attrNameLst>
                                          <p:attrName>style.visibility</p:attrName>
                                        </p:attrNameLst>
                                      </p:cBhvr>
                                      <p:to>
                                        <p:strVal val="visible"/>
                                      </p:to>
                                    </p:set>
                                    <p:animEffect>
                                      <p:cBhvr>
                                        <p:cTn id="36" dur="500"/>
                                        <p:tgtEl>
                                          <p:spTgt spid="38003"/>
                                        </p:tgtEl>
                                      </p:cBhvr>
                                    </p:animEffect>
                                  </p:childTnLst>
                                </p:cTn>
                              </p:par>
                            </p:childTnLst>
                          </p:cTn>
                        </p:par>
                        <p:par>
                          <p:cTn id="37" fill="hold" nodeType="afterGroup">
                            <p:stCondLst>
                              <p:cond delay="500"/>
                            </p:stCondLst>
                            <p:childTnLst>
                              <p:par>
                                <p:cTn id="38" presetID="49" presetClass="entr" presetSubtype="0" decel="100000" fill="hold" nodeType="afterEffect">
                                  <p:stCondLst>
                                    <p:cond delay="0"/>
                                  </p:stCondLst>
                                  <p:childTnLst>
                                    <p:set>
                                      <p:cBhvr>
                                        <p:cTn id="39" dur="1" fill="hold">
                                          <p:stCondLst>
                                            <p:cond delay="0"/>
                                          </p:stCondLst>
                                        </p:cTn>
                                        <p:tgtEl>
                                          <p:spTgt spid="38004"/>
                                        </p:tgtEl>
                                        <p:attrNameLst>
                                          <p:attrName>style.visibility</p:attrName>
                                        </p:attrNameLst>
                                      </p:cBhvr>
                                      <p:to>
                                        <p:strVal val="visible"/>
                                      </p:to>
                                    </p:set>
                                    <p:anim calcmode="lin" valueType="num">
                                      <p:cBhvr>
                                        <p:cTn id="40" dur="500" fill="hold"/>
                                        <p:tgtEl>
                                          <p:spTgt spid="38004"/>
                                        </p:tgtEl>
                                        <p:attrNameLst>
                                          <p:attrName>ppt_w</p:attrName>
                                        </p:attrNameLst>
                                      </p:cBhvr>
                                      <p:tavLst>
                                        <p:tav tm="0">
                                          <p:val>
                                            <p:fltVal val="0"/>
                                          </p:val>
                                        </p:tav>
                                        <p:tav tm="100000">
                                          <p:val>
                                            <p:strVal val="#ppt_w"/>
                                          </p:val>
                                        </p:tav>
                                      </p:tavLst>
                                    </p:anim>
                                    <p:anim calcmode="lin" valueType="num">
                                      <p:cBhvr>
                                        <p:cTn id="41" dur="500" fill="hold"/>
                                        <p:tgtEl>
                                          <p:spTgt spid="38004"/>
                                        </p:tgtEl>
                                        <p:attrNameLst>
                                          <p:attrName>ppt_h</p:attrName>
                                        </p:attrNameLst>
                                      </p:cBhvr>
                                      <p:tavLst>
                                        <p:tav tm="0">
                                          <p:val>
                                            <p:fltVal val="0"/>
                                          </p:val>
                                        </p:tav>
                                        <p:tav tm="100000">
                                          <p:val>
                                            <p:strVal val="#ppt_h"/>
                                          </p:val>
                                        </p:tav>
                                      </p:tavLst>
                                    </p:anim>
                                    <p:anim calcmode="lin" valueType="num">
                                      <p:cBhvr>
                                        <p:cTn id="42" dur="500" fill="hold"/>
                                        <p:tgtEl>
                                          <p:spTgt spid="38004"/>
                                        </p:tgtEl>
                                        <p:attrNameLst>
                                          <p:attrName>style.rotation</p:attrName>
                                        </p:attrNameLst>
                                      </p:cBhvr>
                                      <p:tavLst>
                                        <p:tav tm="0">
                                          <p:val>
                                            <p:fltVal val="360"/>
                                          </p:val>
                                        </p:tav>
                                        <p:tav tm="100000">
                                          <p:val>
                                            <p:fltVal val="0"/>
                                          </p:val>
                                        </p:tav>
                                      </p:tavLst>
                                    </p:anim>
                                    <p:animEffect>
                                      <p:cBhvr>
                                        <p:cTn id="43" dur="500"/>
                                        <p:tgtEl>
                                          <p:spTgt spid="38004"/>
                                        </p:tgtEl>
                                      </p:cBhvr>
                                    </p:animEffect>
                                  </p:childTnLst>
                                </p:cTn>
                              </p:par>
                            </p:childTnLst>
                          </p:cTn>
                        </p:par>
                        <p:par>
                          <p:cTn id="44" fill="hold" nodeType="afterGroup">
                            <p:stCondLst>
                              <p:cond delay="1000"/>
                            </p:stCondLst>
                            <p:childTnLst>
                              <p:par>
                                <p:cTn id="45" presetID="49" presetClass="entr" presetSubtype="0" decel="100000" fill="hold" grpId="0" nodeType="afterEffect">
                                  <p:stCondLst>
                                    <p:cond delay="0"/>
                                  </p:stCondLst>
                                  <p:childTnLst>
                                    <p:set>
                                      <p:cBhvr>
                                        <p:cTn id="46" dur="1" fill="hold">
                                          <p:stCondLst>
                                            <p:cond delay="0"/>
                                          </p:stCondLst>
                                        </p:cTn>
                                        <p:tgtEl>
                                          <p:spTgt spid="38008"/>
                                        </p:tgtEl>
                                        <p:attrNameLst>
                                          <p:attrName>style.visibility</p:attrName>
                                        </p:attrNameLst>
                                      </p:cBhvr>
                                      <p:to>
                                        <p:strVal val="visible"/>
                                      </p:to>
                                    </p:set>
                                    <p:anim calcmode="lin" valueType="num">
                                      <p:cBhvr>
                                        <p:cTn id="47" dur="500" fill="hold"/>
                                        <p:tgtEl>
                                          <p:spTgt spid="38008"/>
                                        </p:tgtEl>
                                        <p:attrNameLst>
                                          <p:attrName>ppt_w</p:attrName>
                                        </p:attrNameLst>
                                      </p:cBhvr>
                                      <p:tavLst>
                                        <p:tav tm="0">
                                          <p:val>
                                            <p:fltVal val="0"/>
                                          </p:val>
                                        </p:tav>
                                        <p:tav tm="100000">
                                          <p:val>
                                            <p:strVal val="#ppt_w"/>
                                          </p:val>
                                        </p:tav>
                                      </p:tavLst>
                                    </p:anim>
                                    <p:anim calcmode="lin" valueType="num">
                                      <p:cBhvr>
                                        <p:cTn id="48" dur="500" fill="hold"/>
                                        <p:tgtEl>
                                          <p:spTgt spid="38008"/>
                                        </p:tgtEl>
                                        <p:attrNameLst>
                                          <p:attrName>ppt_h</p:attrName>
                                        </p:attrNameLst>
                                      </p:cBhvr>
                                      <p:tavLst>
                                        <p:tav tm="0">
                                          <p:val>
                                            <p:fltVal val="0"/>
                                          </p:val>
                                        </p:tav>
                                        <p:tav tm="100000">
                                          <p:val>
                                            <p:strVal val="#ppt_h"/>
                                          </p:val>
                                        </p:tav>
                                      </p:tavLst>
                                    </p:anim>
                                    <p:anim calcmode="lin" valueType="num">
                                      <p:cBhvr>
                                        <p:cTn id="49" dur="500" fill="hold"/>
                                        <p:tgtEl>
                                          <p:spTgt spid="38008"/>
                                        </p:tgtEl>
                                        <p:attrNameLst>
                                          <p:attrName>style.rotation</p:attrName>
                                        </p:attrNameLst>
                                      </p:cBhvr>
                                      <p:tavLst>
                                        <p:tav tm="0">
                                          <p:val>
                                            <p:fltVal val="360"/>
                                          </p:val>
                                        </p:tav>
                                        <p:tav tm="100000">
                                          <p:val>
                                            <p:fltVal val="0"/>
                                          </p:val>
                                        </p:tav>
                                      </p:tavLst>
                                    </p:anim>
                                    <p:animEffect>
                                      <p:cBhvr>
                                        <p:cTn id="50" dur="500"/>
                                        <p:tgtEl>
                                          <p:spTgt spid="38008"/>
                                        </p:tgtEl>
                                      </p:cBhvr>
                                    </p:animEffect>
                                  </p:childTnLst>
                                </p:cTn>
                              </p:par>
                            </p:childTnLst>
                          </p:cTn>
                        </p:par>
                        <p:par>
                          <p:cTn id="51" fill="hold" nodeType="afterGroup">
                            <p:stCondLst>
                              <p:cond delay="1500"/>
                            </p:stCondLst>
                            <p:childTnLst>
                              <p:par>
                                <p:cTn id="52" presetID="2" presetClass="entr" presetSubtype="2" fill="hold" nodeType="afterEffect">
                                  <p:stCondLst>
                                    <p:cond delay="0"/>
                                  </p:stCondLst>
                                  <p:childTnLst>
                                    <p:set>
                                      <p:cBhvr>
                                        <p:cTn id="53" dur="1" fill="hold">
                                          <p:stCondLst>
                                            <p:cond delay="0"/>
                                          </p:stCondLst>
                                        </p:cTn>
                                        <p:tgtEl>
                                          <p:spTgt spid="38009"/>
                                        </p:tgtEl>
                                        <p:attrNameLst>
                                          <p:attrName>style.visibility</p:attrName>
                                        </p:attrNameLst>
                                      </p:cBhvr>
                                      <p:to>
                                        <p:strVal val="visible"/>
                                      </p:to>
                                    </p:set>
                                    <p:anim calcmode="lin" valueType="num">
                                      <p:cBhvr>
                                        <p:cTn id="54" dur="500" fill="hold"/>
                                        <p:tgtEl>
                                          <p:spTgt spid="38009"/>
                                        </p:tgtEl>
                                        <p:attrNameLst>
                                          <p:attrName>ppt_x</p:attrName>
                                        </p:attrNameLst>
                                      </p:cBhvr>
                                      <p:tavLst>
                                        <p:tav tm="0">
                                          <p:val>
                                            <p:strVal val="1+#ppt_w/2"/>
                                          </p:val>
                                        </p:tav>
                                        <p:tav tm="100000">
                                          <p:val>
                                            <p:strVal val="#ppt_x"/>
                                          </p:val>
                                        </p:tav>
                                      </p:tavLst>
                                    </p:anim>
                                    <p:anim calcmode="lin" valueType="num">
                                      <p:cBhvr>
                                        <p:cTn id="55" dur="500" fill="hold"/>
                                        <p:tgtEl>
                                          <p:spTgt spid="380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bldLvl="0" animBg="1" autoUpdateAnimBg="0"/>
      <p:bldP spid="37891" grpId="0" bldLvl="0" autoUpdateAnimBg="0"/>
      <p:bldP spid="37892" grpId="0" bldLvl="0" animBg="1" autoUpdateAnimBg="0"/>
      <p:bldP spid="37893" grpId="0" bldLvl="0" animBg="1" autoUpdateAnimBg="0"/>
      <p:bldP spid="38003" grpId="0" animBg="1"/>
      <p:bldP spid="3800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3" descr="C:\Users\zjd\Desktop\7WAkwraHaY.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 y="-163513"/>
            <a:ext cx="9094788" cy="5651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TextBox 6"/>
          <p:cNvSpPr>
            <a:spLocks noChangeArrowheads="1"/>
          </p:cNvSpPr>
          <p:nvPr/>
        </p:nvSpPr>
        <p:spPr bwMode="auto">
          <a:xfrm>
            <a:off x="2195513" y="1995488"/>
            <a:ext cx="216058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200" b="1">
                <a:solidFill>
                  <a:schemeClr val="accent2"/>
                </a:solidFill>
                <a:latin typeface="微软雅黑" pitchFamily="34" charset="-122"/>
                <a:ea typeface="微软雅黑" pitchFamily="34" charset="-122"/>
                <a:sym typeface="微软雅黑" pitchFamily="34" charset="-122"/>
              </a:rPr>
              <a:t>谢谢</a:t>
            </a:r>
            <a:r>
              <a:rPr lang="zh-CN" altLang="en-US" sz="3200" b="1">
                <a:solidFill>
                  <a:schemeClr val="tx2"/>
                </a:solidFill>
                <a:latin typeface="微软雅黑" pitchFamily="34" charset="-122"/>
                <a:ea typeface="微软雅黑" pitchFamily="34" charset="-122"/>
                <a:sym typeface="微软雅黑" pitchFamily="34" charset="-122"/>
              </a:rPr>
              <a:t>观赏！</a:t>
            </a:r>
          </a:p>
        </p:txBody>
      </p:sp>
      <p:sp>
        <p:nvSpPr>
          <p:cNvPr id="38916" name="矩形 10"/>
          <p:cNvSpPr>
            <a:spLocks noChangeArrowheads="1"/>
          </p:cNvSpPr>
          <p:nvPr/>
        </p:nvSpPr>
        <p:spPr bwMode="auto">
          <a:xfrm>
            <a:off x="1908175" y="2643188"/>
            <a:ext cx="2492375" cy="4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200000"/>
              </a:lnSpc>
            </a:pPr>
            <a:r>
              <a:rPr lang="zh-CN" altLang="en-US" sz="1500" b="1">
                <a:solidFill>
                  <a:schemeClr val="bg2"/>
                </a:solidFill>
                <a:latin typeface="微软雅黑" pitchFamily="34" charset="-122"/>
                <a:ea typeface="微软雅黑" pitchFamily="34" charset="-122"/>
                <a:sym typeface="微软雅黑" pitchFamily="34" charset="-122"/>
              </a:rPr>
              <a:t>单击此处添加您的联系方式</a:t>
            </a:r>
            <a:endParaRPr lang="zh-CN" altLang="en-US"/>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38914"/>
                                        </p:tgtEl>
                                        <p:attrNameLst>
                                          <p:attrName>style.visibility</p:attrName>
                                        </p:attrNameLst>
                                      </p:cBhvr>
                                      <p:to>
                                        <p:strVal val="visible"/>
                                      </p:to>
                                    </p:set>
                                    <p:anim calcmode="lin" valueType="num">
                                      <p:cBhvr>
                                        <p:cTn id="7" dur="500" fill="hold"/>
                                        <p:tgtEl>
                                          <p:spTgt spid="38914"/>
                                        </p:tgtEl>
                                        <p:attrNameLst>
                                          <p:attrName>ppt_x</p:attrName>
                                        </p:attrNameLst>
                                      </p:cBhvr>
                                      <p:tavLst>
                                        <p:tav tm="0">
                                          <p:val>
                                            <p:strVal val="1+#ppt_w/2"/>
                                          </p:val>
                                        </p:tav>
                                        <p:tav tm="100000">
                                          <p:val>
                                            <p:strVal val="#ppt_x"/>
                                          </p:val>
                                        </p:tav>
                                      </p:tavLst>
                                    </p:anim>
                                    <p:anim calcmode="lin" valueType="num">
                                      <p:cBhvr>
                                        <p:cTn id="8" dur="500" fill="hold"/>
                                        <p:tgtEl>
                                          <p:spTgt spid="3891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3" presetClass="entr" presetSubtype="32" fill="hold" grpId="0" nodeType="afterEffect">
                                  <p:stCondLst>
                                    <p:cond delay="0"/>
                                  </p:stCondLst>
                                  <p:iterate type="lt">
                                    <p:tmPct val="10000"/>
                                  </p:iterate>
                                  <p:childTnLst>
                                    <p:set>
                                      <p:cBhvr>
                                        <p:cTn id="11" dur="1" fill="hold">
                                          <p:stCondLst>
                                            <p:cond delay="0"/>
                                          </p:stCondLst>
                                        </p:cTn>
                                        <p:tgtEl>
                                          <p:spTgt spid="38915"/>
                                        </p:tgtEl>
                                        <p:attrNameLst>
                                          <p:attrName>style.visibility</p:attrName>
                                        </p:attrNameLst>
                                      </p:cBhvr>
                                      <p:to>
                                        <p:strVal val="visible"/>
                                      </p:to>
                                    </p:set>
                                    <p:anim calcmode="lin" valueType="num">
                                      <p:cBhvr>
                                        <p:cTn id="12" dur="500" fill="hold"/>
                                        <p:tgtEl>
                                          <p:spTgt spid="38915"/>
                                        </p:tgtEl>
                                        <p:attrNameLst>
                                          <p:attrName>ppt_w</p:attrName>
                                        </p:attrNameLst>
                                      </p:cBhvr>
                                      <p:tavLst>
                                        <p:tav tm="0">
                                          <p:val>
                                            <p:strVal val="4*#ppt_w"/>
                                          </p:val>
                                        </p:tav>
                                        <p:tav tm="100000">
                                          <p:val>
                                            <p:strVal val="#ppt_w"/>
                                          </p:val>
                                        </p:tav>
                                      </p:tavLst>
                                    </p:anim>
                                    <p:anim calcmode="lin" valueType="num">
                                      <p:cBhvr>
                                        <p:cTn id="13" dur="500" fill="hold"/>
                                        <p:tgtEl>
                                          <p:spTgt spid="38915"/>
                                        </p:tgtEl>
                                        <p:attrNameLst>
                                          <p:attrName>ppt_h</p:attrName>
                                        </p:attrNameLst>
                                      </p:cBhvr>
                                      <p:tavLst>
                                        <p:tav tm="0">
                                          <p:val>
                                            <p:strVal val="4*#ppt_h"/>
                                          </p:val>
                                        </p:tav>
                                        <p:tav tm="100000">
                                          <p:val>
                                            <p:strVal val="#ppt_h"/>
                                          </p:val>
                                        </p:tav>
                                      </p:tavLst>
                                    </p:anim>
                                  </p:childTnLst>
                                </p:cTn>
                              </p:par>
                            </p:childTnLst>
                          </p:cTn>
                        </p:par>
                        <p:par>
                          <p:cTn id="14" fill="hold" nodeType="afterGroup">
                            <p:stCondLst>
                              <p:cond delay="1200"/>
                            </p:stCondLst>
                            <p:childTnLst>
                              <p:par>
                                <p:cTn id="15" presetID="23" presetClass="entr" presetSubtype="32" fill="hold" grpId="0" nodeType="afterEffect">
                                  <p:stCondLst>
                                    <p:cond delay="0"/>
                                  </p:stCondLst>
                                  <p:iterate type="lt">
                                    <p:tmPct val="10000"/>
                                  </p:iterate>
                                  <p:childTnLst>
                                    <p:set>
                                      <p:cBhvr>
                                        <p:cTn id="16" dur="1" fill="hold">
                                          <p:stCondLst>
                                            <p:cond delay="0"/>
                                          </p:stCondLst>
                                        </p:cTn>
                                        <p:tgtEl>
                                          <p:spTgt spid="38916"/>
                                        </p:tgtEl>
                                        <p:attrNameLst>
                                          <p:attrName>style.visibility</p:attrName>
                                        </p:attrNameLst>
                                      </p:cBhvr>
                                      <p:to>
                                        <p:strVal val="visible"/>
                                      </p:to>
                                    </p:set>
                                    <p:anim calcmode="lin" valueType="num">
                                      <p:cBhvr>
                                        <p:cTn id="17" dur="500" fill="hold"/>
                                        <p:tgtEl>
                                          <p:spTgt spid="38916"/>
                                        </p:tgtEl>
                                        <p:attrNameLst>
                                          <p:attrName>ppt_w</p:attrName>
                                        </p:attrNameLst>
                                      </p:cBhvr>
                                      <p:tavLst>
                                        <p:tav tm="0">
                                          <p:val>
                                            <p:strVal val="4*#ppt_w"/>
                                          </p:val>
                                        </p:tav>
                                        <p:tav tm="100000">
                                          <p:val>
                                            <p:strVal val="#ppt_w"/>
                                          </p:val>
                                        </p:tav>
                                      </p:tavLst>
                                    </p:anim>
                                    <p:anim calcmode="lin" valueType="num">
                                      <p:cBhvr>
                                        <p:cTn id="18" dur="500" fill="hold"/>
                                        <p:tgtEl>
                                          <p:spTgt spid="3891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ldLvl="0" autoUpdateAnimBg="0"/>
      <p:bldP spid="38916" grpId="0" bldLvl="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3296"/>
            <a:ext cx="8936182" cy="5056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transition spd="med" advClick="0" advTm="1000">
    <p:pull dir="l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五边形 18"/>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47"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6148" name="燕尾形 20"/>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6149" name="燕尾形 21"/>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6150" name="组合 22"/>
          <p:cNvGrpSpPr>
            <a:grpSpLocks/>
          </p:cNvGrpSpPr>
          <p:nvPr/>
        </p:nvGrpSpPr>
        <p:grpSpPr bwMode="auto">
          <a:xfrm>
            <a:off x="1042988" y="771525"/>
            <a:ext cx="4897437" cy="4052888"/>
            <a:chOff x="0" y="0"/>
            <a:chExt cx="7940675" cy="6572250"/>
          </a:xfrm>
        </p:grpSpPr>
        <p:sp>
          <p:nvSpPr>
            <p:cNvPr id="5131" name="Freeform 7"/>
            <p:cNvSpPr>
              <a:spLocks noChangeArrowheads="1"/>
            </p:cNvSpPr>
            <p:nvPr/>
          </p:nvSpPr>
          <p:spPr bwMode="auto">
            <a:xfrm>
              <a:off x="4933950" y="6219825"/>
              <a:ext cx="422275" cy="352425"/>
            </a:xfrm>
            <a:custGeom>
              <a:avLst/>
              <a:gdLst>
                <a:gd name="T0" fmla="*/ 221773750 w 266"/>
                <a:gd name="T1" fmla="*/ 559474688 h 222"/>
                <a:gd name="T2" fmla="*/ 221773750 w 266"/>
                <a:gd name="T3" fmla="*/ 559474688 h 222"/>
                <a:gd name="T4" fmla="*/ 156249688 w 266"/>
                <a:gd name="T5" fmla="*/ 534273125 h 222"/>
                <a:gd name="T6" fmla="*/ 100806250 w 266"/>
                <a:gd name="T7" fmla="*/ 519152188 h 222"/>
                <a:gd name="T8" fmla="*/ 50403125 w 266"/>
                <a:gd name="T9" fmla="*/ 493950625 h 222"/>
                <a:gd name="T10" fmla="*/ 30241875 w 266"/>
                <a:gd name="T11" fmla="*/ 478829688 h 222"/>
                <a:gd name="T12" fmla="*/ 15120938 w 266"/>
                <a:gd name="T13" fmla="*/ 463708750 h 222"/>
                <a:gd name="T14" fmla="*/ 15120938 w 266"/>
                <a:gd name="T15" fmla="*/ 463708750 h 222"/>
                <a:gd name="T16" fmla="*/ 5040313 w 266"/>
                <a:gd name="T17" fmla="*/ 403225000 h 222"/>
                <a:gd name="T18" fmla="*/ 0 w 266"/>
                <a:gd name="T19" fmla="*/ 332660625 h 222"/>
                <a:gd name="T20" fmla="*/ 5040313 w 266"/>
                <a:gd name="T21" fmla="*/ 272176875 h 222"/>
                <a:gd name="T22" fmla="*/ 10080625 w 266"/>
                <a:gd name="T23" fmla="*/ 246975313 h 222"/>
                <a:gd name="T24" fmla="*/ 20161250 w 266"/>
                <a:gd name="T25" fmla="*/ 221773750 h 222"/>
                <a:gd name="T26" fmla="*/ 20161250 w 266"/>
                <a:gd name="T27" fmla="*/ 221773750 h 222"/>
                <a:gd name="T28" fmla="*/ 65524063 w 266"/>
                <a:gd name="T29" fmla="*/ 206652813 h 222"/>
                <a:gd name="T30" fmla="*/ 90725625 w 266"/>
                <a:gd name="T31" fmla="*/ 196572188 h 222"/>
                <a:gd name="T32" fmla="*/ 110886875 w 266"/>
                <a:gd name="T33" fmla="*/ 186491563 h 222"/>
                <a:gd name="T34" fmla="*/ 110886875 w 266"/>
                <a:gd name="T35" fmla="*/ 186491563 h 222"/>
                <a:gd name="T36" fmla="*/ 115927188 w 266"/>
                <a:gd name="T37" fmla="*/ 90725625 h 222"/>
                <a:gd name="T38" fmla="*/ 115927188 w 266"/>
                <a:gd name="T39" fmla="*/ 90725625 h 222"/>
                <a:gd name="T40" fmla="*/ 131048125 w 266"/>
                <a:gd name="T41" fmla="*/ 80645000 h 222"/>
                <a:gd name="T42" fmla="*/ 141128750 w 266"/>
                <a:gd name="T43" fmla="*/ 75604688 h 222"/>
                <a:gd name="T44" fmla="*/ 166330313 w 266"/>
                <a:gd name="T45" fmla="*/ 80645000 h 222"/>
                <a:gd name="T46" fmla="*/ 191531875 w 266"/>
                <a:gd name="T47" fmla="*/ 85685313 h 222"/>
                <a:gd name="T48" fmla="*/ 211693125 w 266"/>
                <a:gd name="T49" fmla="*/ 85685313 h 222"/>
                <a:gd name="T50" fmla="*/ 226814063 w 266"/>
                <a:gd name="T51" fmla="*/ 85685313 h 222"/>
                <a:gd name="T52" fmla="*/ 226814063 w 266"/>
                <a:gd name="T53" fmla="*/ 85685313 h 222"/>
                <a:gd name="T54" fmla="*/ 357862188 w 266"/>
                <a:gd name="T55" fmla="*/ 15120938 h 222"/>
                <a:gd name="T56" fmla="*/ 357862188 w 266"/>
                <a:gd name="T57" fmla="*/ 15120938 h 222"/>
                <a:gd name="T58" fmla="*/ 589716563 w 266"/>
                <a:gd name="T59" fmla="*/ 0 h 222"/>
                <a:gd name="T60" fmla="*/ 589716563 w 266"/>
                <a:gd name="T61" fmla="*/ 0 h 222"/>
                <a:gd name="T62" fmla="*/ 609877813 w 266"/>
                <a:gd name="T63" fmla="*/ 10080625 h 222"/>
                <a:gd name="T64" fmla="*/ 630039063 w 266"/>
                <a:gd name="T65" fmla="*/ 25201563 h 222"/>
                <a:gd name="T66" fmla="*/ 650200313 w 266"/>
                <a:gd name="T67" fmla="*/ 50403125 h 222"/>
                <a:gd name="T68" fmla="*/ 670361563 w 266"/>
                <a:gd name="T69" fmla="*/ 80645000 h 222"/>
                <a:gd name="T70" fmla="*/ 670361563 w 266"/>
                <a:gd name="T71" fmla="*/ 80645000 h 222"/>
                <a:gd name="T72" fmla="*/ 670361563 w 266"/>
                <a:gd name="T73" fmla="*/ 131048125 h 222"/>
                <a:gd name="T74" fmla="*/ 670361563 w 266"/>
                <a:gd name="T75" fmla="*/ 131048125 h 222"/>
                <a:gd name="T76" fmla="*/ 660280938 w 266"/>
                <a:gd name="T77" fmla="*/ 151209375 h 222"/>
                <a:gd name="T78" fmla="*/ 650200313 w 266"/>
                <a:gd name="T79" fmla="*/ 171370625 h 222"/>
                <a:gd name="T80" fmla="*/ 650200313 w 266"/>
                <a:gd name="T81" fmla="*/ 171370625 h 222"/>
                <a:gd name="T82" fmla="*/ 594756875 w 266"/>
                <a:gd name="T83" fmla="*/ 252015625 h 222"/>
                <a:gd name="T84" fmla="*/ 569555313 w 266"/>
                <a:gd name="T85" fmla="*/ 292338125 h 222"/>
                <a:gd name="T86" fmla="*/ 549394063 w 266"/>
                <a:gd name="T87" fmla="*/ 337700938 h 222"/>
                <a:gd name="T88" fmla="*/ 549394063 w 266"/>
                <a:gd name="T89" fmla="*/ 337700938 h 222"/>
                <a:gd name="T90" fmla="*/ 534273125 w 266"/>
                <a:gd name="T91" fmla="*/ 372983125 h 222"/>
                <a:gd name="T92" fmla="*/ 524192500 w 266"/>
                <a:gd name="T93" fmla="*/ 398184688 h 222"/>
                <a:gd name="T94" fmla="*/ 509071563 w 266"/>
                <a:gd name="T95" fmla="*/ 418345938 h 222"/>
                <a:gd name="T96" fmla="*/ 509071563 w 266"/>
                <a:gd name="T97" fmla="*/ 418345938 h 222"/>
                <a:gd name="T98" fmla="*/ 448587813 w 266"/>
                <a:gd name="T99" fmla="*/ 448587813 h 222"/>
                <a:gd name="T100" fmla="*/ 393144375 w 266"/>
                <a:gd name="T101" fmla="*/ 483870000 h 222"/>
                <a:gd name="T102" fmla="*/ 292338125 w 266"/>
                <a:gd name="T103" fmla="*/ 549394063 h 222"/>
                <a:gd name="T104" fmla="*/ 292338125 w 266"/>
                <a:gd name="T105" fmla="*/ 549394063 h 222"/>
                <a:gd name="T106" fmla="*/ 221773750 w 266"/>
                <a:gd name="T107" fmla="*/ 559474688 h 222"/>
                <a:gd name="T108" fmla="*/ 221773750 w 266"/>
                <a:gd name="T109" fmla="*/ 559474688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66"/>
                <a:gd name="T166" fmla="*/ 0 h 222"/>
                <a:gd name="T167" fmla="*/ 266 w 266"/>
                <a:gd name="T168" fmla="*/ 222 h 22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solidFill>
              <a:srgbClr val="FFFFFF"/>
            </a:solidFill>
            <a:ln w="9525" cmpd="sng">
              <a:solidFill>
                <a:schemeClr val="bg1"/>
              </a:solidFill>
              <a:bevel/>
              <a:headEnd/>
              <a:tailEnd/>
            </a:ln>
          </p:spPr>
          <p:txBody>
            <a:bodyPr/>
            <a:lstStyle/>
            <a:p>
              <a:endParaRPr lang="zh-CN" altLang="en-US"/>
            </a:p>
          </p:txBody>
        </p:sp>
        <p:sp>
          <p:nvSpPr>
            <p:cNvPr id="5132" name="Freeform 8"/>
            <p:cNvSpPr>
              <a:spLocks noChangeArrowheads="1"/>
            </p:cNvSpPr>
            <p:nvPr/>
          </p:nvSpPr>
          <p:spPr bwMode="auto">
            <a:xfrm>
              <a:off x="4953000" y="6235700"/>
              <a:ext cx="387350" cy="320675"/>
            </a:xfrm>
            <a:custGeom>
              <a:avLst/>
              <a:gdLst>
                <a:gd name="T0" fmla="*/ 206652813 w 244"/>
                <a:gd name="T1" fmla="*/ 509071563 h 202"/>
                <a:gd name="T2" fmla="*/ 206652813 w 244"/>
                <a:gd name="T3" fmla="*/ 509071563 h 202"/>
                <a:gd name="T4" fmla="*/ 55443438 w 244"/>
                <a:gd name="T5" fmla="*/ 458668438 h 202"/>
                <a:gd name="T6" fmla="*/ 55443438 w 244"/>
                <a:gd name="T7" fmla="*/ 458668438 h 202"/>
                <a:gd name="T8" fmla="*/ 30241875 w 244"/>
                <a:gd name="T9" fmla="*/ 438507188 h 202"/>
                <a:gd name="T10" fmla="*/ 15120938 w 244"/>
                <a:gd name="T11" fmla="*/ 418345938 h 202"/>
                <a:gd name="T12" fmla="*/ 0 w 244"/>
                <a:gd name="T13" fmla="*/ 398184688 h 202"/>
                <a:gd name="T14" fmla="*/ 0 w 244"/>
                <a:gd name="T15" fmla="*/ 378023438 h 202"/>
                <a:gd name="T16" fmla="*/ 0 w 244"/>
                <a:gd name="T17" fmla="*/ 332660625 h 202"/>
                <a:gd name="T18" fmla="*/ 0 w 244"/>
                <a:gd name="T19" fmla="*/ 287297813 h 202"/>
                <a:gd name="T20" fmla="*/ 0 w 244"/>
                <a:gd name="T21" fmla="*/ 287297813 h 202"/>
                <a:gd name="T22" fmla="*/ 5040313 w 244"/>
                <a:gd name="T23" fmla="*/ 236894688 h 202"/>
                <a:gd name="T24" fmla="*/ 10080625 w 244"/>
                <a:gd name="T25" fmla="*/ 226814063 h 202"/>
                <a:gd name="T26" fmla="*/ 15120938 w 244"/>
                <a:gd name="T27" fmla="*/ 216733438 h 202"/>
                <a:gd name="T28" fmla="*/ 20161250 w 244"/>
                <a:gd name="T29" fmla="*/ 211693125 h 202"/>
                <a:gd name="T30" fmla="*/ 35282188 w 244"/>
                <a:gd name="T31" fmla="*/ 206652813 h 202"/>
                <a:gd name="T32" fmla="*/ 75604688 w 244"/>
                <a:gd name="T33" fmla="*/ 196572188 h 202"/>
                <a:gd name="T34" fmla="*/ 75604688 w 244"/>
                <a:gd name="T35" fmla="*/ 196572188 h 202"/>
                <a:gd name="T36" fmla="*/ 105846563 w 244"/>
                <a:gd name="T37" fmla="*/ 171370625 h 202"/>
                <a:gd name="T38" fmla="*/ 105846563 w 244"/>
                <a:gd name="T39" fmla="*/ 171370625 h 202"/>
                <a:gd name="T40" fmla="*/ 110886875 w 244"/>
                <a:gd name="T41" fmla="*/ 80645000 h 202"/>
                <a:gd name="T42" fmla="*/ 110886875 w 244"/>
                <a:gd name="T43" fmla="*/ 80645000 h 202"/>
                <a:gd name="T44" fmla="*/ 120967500 w 244"/>
                <a:gd name="T45" fmla="*/ 75604688 h 202"/>
                <a:gd name="T46" fmla="*/ 120967500 w 244"/>
                <a:gd name="T47" fmla="*/ 75604688 h 202"/>
                <a:gd name="T48" fmla="*/ 161290000 w 244"/>
                <a:gd name="T49" fmla="*/ 85685313 h 202"/>
                <a:gd name="T50" fmla="*/ 186491563 w 244"/>
                <a:gd name="T51" fmla="*/ 85685313 h 202"/>
                <a:gd name="T52" fmla="*/ 211693125 w 244"/>
                <a:gd name="T53" fmla="*/ 85685313 h 202"/>
                <a:gd name="T54" fmla="*/ 211693125 w 244"/>
                <a:gd name="T55" fmla="*/ 85685313 h 202"/>
                <a:gd name="T56" fmla="*/ 337700938 w 244"/>
                <a:gd name="T57" fmla="*/ 15120938 h 202"/>
                <a:gd name="T58" fmla="*/ 337700938 w 244"/>
                <a:gd name="T59" fmla="*/ 15120938 h 202"/>
                <a:gd name="T60" fmla="*/ 549394063 w 244"/>
                <a:gd name="T61" fmla="*/ 0 h 202"/>
                <a:gd name="T62" fmla="*/ 549394063 w 244"/>
                <a:gd name="T63" fmla="*/ 0 h 202"/>
                <a:gd name="T64" fmla="*/ 564515000 w 244"/>
                <a:gd name="T65" fmla="*/ 10080625 h 202"/>
                <a:gd name="T66" fmla="*/ 589716563 w 244"/>
                <a:gd name="T67" fmla="*/ 30241875 h 202"/>
                <a:gd name="T68" fmla="*/ 599797188 w 244"/>
                <a:gd name="T69" fmla="*/ 40322500 h 202"/>
                <a:gd name="T70" fmla="*/ 604837500 w 244"/>
                <a:gd name="T71" fmla="*/ 55443438 h 202"/>
                <a:gd name="T72" fmla="*/ 614918125 w 244"/>
                <a:gd name="T73" fmla="*/ 70564375 h 202"/>
                <a:gd name="T74" fmla="*/ 614918125 w 244"/>
                <a:gd name="T75" fmla="*/ 90725625 h 202"/>
                <a:gd name="T76" fmla="*/ 614918125 w 244"/>
                <a:gd name="T77" fmla="*/ 90725625 h 202"/>
                <a:gd name="T78" fmla="*/ 584676250 w 244"/>
                <a:gd name="T79" fmla="*/ 141128750 h 202"/>
                <a:gd name="T80" fmla="*/ 564515000 w 244"/>
                <a:gd name="T81" fmla="*/ 166330313 h 202"/>
                <a:gd name="T82" fmla="*/ 544353750 w 244"/>
                <a:gd name="T83" fmla="*/ 186491563 h 202"/>
                <a:gd name="T84" fmla="*/ 544353750 w 244"/>
                <a:gd name="T85" fmla="*/ 186491563 h 202"/>
                <a:gd name="T86" fmla="*/ 529232813 w 244"/>
                <a:gd name="T87" fmla="*/ 226814063 h 202"/>
                <a:gd name="T88" fmla="*/ 509071563 w 244"/>
                <a:gd name="T89" fmla="*/ 267136563 h 202"/>
                <a:gd name="T90" fmla="*/ 488910313 w 244"/>
                <a:gd name="T91" fmla="*/ 307459063 h 202"/>
                <a:gd name="T92" fmla="*/ 473789375 w 244"/>
                <a:gd name="T93" fmla="*/ 357862188 h 202"/>
                <a:gd name="T94" fmla="*/ 473789375 w 244"/>
                <a:gd name="T95" fmla="*/ 357862188 h 202"/>
                <a:gd name="T96" fmla="*/ 246975313 w 244"/>
                <a:gd name="T97" fmla="*/ 498990938 h 202"/>
                <a:gd name="T98" fmla="*/ 246975313 w 244"/>
                <a:gd name="T99" fmla="*/ 498990938 h 202"/>
                <a:gd name="T100" fmla="*/ 226814063 w 244"/>
                <a:gd name="T101" fmla="*/ 504031250 h 202"/>
                <a:gd name="T102" fmla="*/ 206652813 w 244"/>
                <a:gd name="T103" fmla="*/ 509071563 h 202"/>
                <a:gd name="T104" fmla="*/ 206652813 w 244"/>
                <a:gd name="T105" fmla="*/ 509071563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4"/>
                <a:gd name="T160" fmla="*/ 0 h 202"/>
                <a:gd name="T161" fmla="*/ 244 w 244"/>
                <a:gd name="T162" fmla="*/ 202 h 20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solidFill>
              <a:srgbClr val="FFFFFF"/>
            </a:solidFill>
            <a:ln w="9525" cmpd="sng">
              <a:solidFill>
                <a:schemeClr val="bg1"/>
              </a:solidFill>
              <a:bevel/>
              <a:headEnd/>
              <a:tailEnd/>
            </a:ln>
          </p:spPr>
          <p:txBody>
            <a:bodyPr/>
            <a:lstStyle/>
            <a:p>
              <a:endParaRPr lang="zh-CN" altLang="en-US"/>
            </a:p>
          </p:txBody>
        </p:sp>
        <p:sp>
          <p:nvSpPr>
            <p:cNvPr id="5133" name="Freeform 10"/>
            <p:cNvSpPr>
              <a:spLocks noChangeArrowheads="1"/>
            </p:cNvSpPr>
            <p:nvPr/>
          </p:nvSpPr>
          <p:spPr bwMode="auto">
            <a:xfrm>
              <a:off x="5105400" y="5226050"/>
              <a:ext cx="1244600" cy="955675"/>
            </a:xfrm>
            <a:custGeom>
              <a:avLst/>
              <a:gdLst>
                <a:gd name="T0" fmla="*/ 100806250 w 784"/>
                <a:gd name="T1" fmla="*/ 1486892188 h 602"/>
                <a:gd name="T2" fmla="*/ 0 w 784"/>
                <a:gd name="T3" fmla="*/ 1310481250 h 602"/>
                <a:gd name="T4" fmla="*/ 20161250 w 784"/>
                <a:gd name="T5" fmla="*/ 1224795938 h 602"/>
                <a:gd name="T6" fmla="*/ 65524063 w 784"/>
                <a:gd name="T7" fmla="*/ 1108868750 h 602"/>
                <a:gd name="T8" fmla="*/ 166330313 w 784"/>
                <a:gd name="T9" fmla="*/ 997981875 h 602"/>
                <a:gd name="T10" fmla="*/ 312499375 w 784"/>
                <a:gd name="T11" fmla="*/ 861893438 h 602"/>
                <a:gd name="T12" fmla="*/ 463708750 w 784"/>
                <a:gd name="T13" fmla="*/ 695563125 h 602"/>
                <a:gd name="T14" fmla="*/ 539313438 w 784"/>
                <a:gd name="T15" fmla="*/ 579635938 h 602"/>
                <a:gd name="T16" fmla="*/ 549394063 w 784"/>
                <a:gd name="T17" fmla="*/ 493950625 h 602"/>
                <a:gd name="T18" fmla="*/ 624998750 w 784"/>
                <a:gd name="T19" fmla="*/ 413305625 h 602"/>
                <a:gd name="T20" fmla="*/ 640119688 w 784"/>
                <a:gd name="T21" fmla="*/ 241935000 h 602"/>
                <a:gd name="T22" fmla="*/ 665321250 w 784"/>
                <a:gd name="T23" fmla="*/ 151209375 h 602"/>
                <a:gd name="T24" fmla="*/ 751006563 w 784"/>
                <a:gd name="T25" fmla="*/ 90725625 h 602"/>
                <a:gd name="T26" fmla="*/ 887095000 w 784"/>
                <a:gd name="T27" fmla="*/ 171370625 h 602"/>
                <a:gd name="T28" fmla="*/ 907256250 w 784"/>
                <a:gd name="T29" fmla="*/ 80645000 h 602"/>
                <a:gd name="T30" fmla="*/ 871974063 w 784"/>
                <a:gd name="T31" fmla="*/ 20161250 h 602"/>
                <a:gd name="T32" fmla="*/ 1144150938 w 784"/>
                <a:gd name="T33" fmla="*/ 25201563 h 602"/>
                <a:gd name="T34" fmla="*/ 1275199063 w 784"/>
                <a:gd name="T35" fmla="*/ 0 h 602"/>
                <a:gd name="T36" fmla="*/ 1305440938 w 784"/>
                <a:gd name="T37" fmla="*/ 50403125 h 602"/>
                <a:gd name="T38" fmla="*/ 1204634688 w 784"/>
                <a:gd name="T39" fmla="*/ 206652813 h 602"/>
                <a:gd name="T40" fmla="*/ 1260078125 w 784"/>
                <a:gd name="T41" fmla="*/ 241935000 h 602"/>
                <a:gd name="T42" fmla="*/ 1461690625 w 784"/>
                <a:gd name="T43" fmla="*/ 181451250 h 602"/>
                <a:gd name="T44" fmla="*/ 1542335625 w 784"/>
                <a:gd name="T45" fmla="*/ 211693125 h 602"/>
                <a:gd name="T46" fmla="*/ 1683464375 w 784"/>
                <a:gd name="T47" fmla="*/ 146169063 h 602"/>
                <a:gd name="T48" fmla="*/ 1789310938 w 784"/>
                <a:gd name="T49" fmla="*/ 141128750 h 602"/>
                <a:gd name="T50" fmla="*/ 1975802500 w 784"/>
                <a:gd name="T51" fmla="*/ 383063750 h 602"/>
                <a:gd name="T52" fmla="*/ 1895157500 w 784"/>
                <a:gd name="T53" fmla="*/ 438507188 h 602"/>
                <a:gd name="T54" fmla="*/ 1834673750 w 784"/>
                <a:gd name="T55" fmla="*/ 493950625 h 602"/>
                <a:gd name="T56" fmla="*/ 1834673750 w 784"/>
                <a:gd name="T57" fmla="*/ 564515000 h 602"/>
                <a:gd name="T58" fmla="*/ 1774190000 w 784"/>
                <a:gd name="T59" fmla="*/ 609877813 h 602"/>
                <a:gd name="T60" fmla="*/ 1597779063 w 784"/>
                <a:gd name="T61" fmla="*/ 710684063 h 602"/>
                <a:gd name="T62" fmla="*/ 1527214688 w 784"/>
                <a:gd name="T63" fmla="*/ 745966250 h 602"/>
                <a:gd name="T64" fmla="*/ 1466730938 w 784"/>
                <a:gd name="T65" fmla="*/ 725805000 h 602"/>
                <a:gd name="T66" fmla="*/ 1401206875 w 784"/>
                <a:gd name="T67" fmla="*/ 766127500 h 602"/>
                <a:gd name="T68" fmla="*/ 1370965000 w 784"/>
                <a:gd name="T69" fmla="*/ 735885625 h 602"/>
                <a:gd name="T70" fmla="*/ 1325602188 w 784"/>
                <a:gd name="T71" fmla="*/ 740925938 h 602"/>
                <a:gd name="T72" fmla="*/ 1300400625 w 784"/>
                <a:gd name="T73" fmla="*/ 821570938 h 602"/>
                <a:gd name="T74" fmla="*/ 1255037813 w 784"/>
                <a:gd name="T75" fmla="*/ 851812813 h 602"/>
                <a:gd name="T76" fmla="*/ 1204634688 w 784"/>
                <a:gd name="T77" fmla="*/ 861893438 h 602"/>
                <a:gd name="T78" fmla="*/ 1179433125 w 784"/>
                <a:gd name="T79" fmla="*/ 821570938 h 602"/>
                <a:gd name="T80" fmla="*/ 1098788125 w 784"/>
                <a:gd name="T81" fmla="*/ 761087188 h 602"/>
                <a:gd name="T82" fmla="*/ 1028223750 w 784"/>
                <a:gd name="T83" fmla="*/ 831651563 h 602"/>
                <a:gd name="T84" fmla="*/ 942538438 w 784"/>
                <a:gd name="T85" fmla="*/ 927417500 h 602"/>
                <a:gd name="T86" fmla="*/ 882054688 w 784"/>
                <a:gd name="T87" fmla="*/ 992941563 h 602"/>
                <a:gd name="T88" fmla="*/ 771167813 w 784"/>
                <a:gd name="T89" fmla="*/ 1053425313 h 602"/>
                <a:gd name="T90" fmla="*/ 680442188 w 784"/>
                <a:gd name="T91" fmla="*/ 1063505938 h 602"/>
                <a:gd name="T92" fmla="*/ 645160000 w 784"/>
                <a:gd name="T93" fmla="*/ 1103828438 h 602"/>
                <a:gd name="T94" fmla="*/ 549394063 w 784"/>
                <a:gd name="T95" fmla="*/ 1088707500 h 602"/>
                <a:gd name="T96" fmla="*/ 352821875 w 784"/>
                <a:gd name="T97" fmla="*/ 1164312188 h 602"/>
                <a:gd name="T98" fmla="*/ 231854375 w 784"/>
                <a:gd name="T99" fmla="*/ 1194554063 h 602"/>
                <a:gd name="T100" fmla="*/ 191531875 w 784"/>
                <a:gd name="T101" fmla="*/ 1285279688 h 602"/>
                <a:gd name="T102" fmla="*/ 131048125 w 784"/>
                <a:gd name="T103" fmla="*/ 1365924688 h 602"/>
                <a:gd name="T104" fmla="*/ 196572188 w 784"/>
                <a:gd name="T105" fmla="*/ 1426408438 h 602"/>
                <a:gd name="T106" fmla="*/ 216733438 w 784"/>
                <a:gd name="T107" fmla="*/ 1486892188 h 602"/>
                <a:gd name="T108" fmla="*/ 136088438 w 784"/>
                <a:gd name="T109" fmla="*/ 1517134063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84"/>
                <a:gd name="T166" fmla="*/ 0 h 602"/>
                <a:gd name="T167" fmla="*/ 784 w 784"/>
                <a:gd name="T168" fmla="*/ 602 h 60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rgbClr val="FFFFFF"/>
            </a:solidFill>
            <a:ln w="9525" cmpd="sng">
              <a:solidFill>
                <a:schemeClr val="bg1"/>
              </a:solidFill>
              <a:bevel/>
              <a:headEnd/>
              <a:tailEnd/>
            </a:ln>
          </p:spPr>
          <p:txBody>
            <a:bodyPr/>
            <a:lstStyle/>
            <a:p>
              <a:endParaRPr lang="zh-CN" altLang="en-US"/>
            </a:p>
          </p:txBody>
        </p:sp>
        <p:sp>
          <p:nvSpPr>
            <p:cNvPr id="5134" name="Freeform 11"/>
            <p:cNvSpPr>
              <a:spLocks noChangeArrowheads="1"/>
            </p:cNvSpPr>
            <p:nvPr/>
          </p:nvSpPr>
          <p:spPr bwMode="auto">
            <a:xfrm>
              <a:off x="3117850" y="4568825"/>
              <a:ext cx="1400175" cy="1479550"/>
            </a:xfrm>
            <a:custGeom>
              <a:avLst/>
              <a:gdLst>
                <a:gd name="T0" fmla="*/ 897175625 w 882"/>
                <a:gd name="T1" fmla="*/ 2147483647 h 932"/>
                <a:gd name="T2" fmla="*/ 887095000 w 882"/>
                <a:gd name="T3" fmla="*/ 2127011875 h 932"/>
                <a:gd name="T4" fmla="*/ 781248438 w 882"/>
                <a:gd name="T5" fmla="*/ 2127011875 h 932"/>
                <a:gd name="T6" fmla="*/ 619958438 w 882"/>
                <a:gd name="T7" fmla="*/ 2116931250 h 932"/>
                <a:gd name="T8" fmla="*/ 524192500 w 882"/>
                <a:gd name="T9" fmla="*/ 2016125000 h 932"/>
                <a:gd name="T10" fmla="*/ 413305625 w 882"/>
                <a:gd name="T11" fmla="*/ 1970762188 h 932"/>
                <a:gd name="T12" fmla="*/ 418345938 w 882"/>
                <a:gd name="T13" fmla="*/ 1824593125 h 932"/>
                <a:gd name="T14" fmla="*/ 347781563 w 882"/>
                <a:gd name="T15" fmla="*/ 1703625625 h 932"/>
                <a:gd name="T16" fmla="*/ 287297813 w 882"/>
                <a:gd name="T17" fmla="*/ 1552416250 h 932"/>
                <a:gd name="T18" fmla="*/ 221773750 w 882"/>
                <a:gd name="T19" fmla="*/ 1421368125 h 932"/>
                <a:gd name="T20" fmla="*/ 40322500 w 882"/>
                <a:gd name="T21" fmla="*/ 1456650313 h 932"/>
                <a:gd name="T22" fmla="*/ 0 w 882"/>
                <a:gd name="T23" fmla="*/ 1234876563 h 932"/>
                <a:gd name="T24" fmla="*/ 211693125 w 882"/>
                <a:gd name="T25" fmla="*/ 987901250 h 932"/>
                <a:gd name="T26" fmla="*/ 302418750 w 882"/>
                <a:gd name="T27" fmla="*/ 781248438 h 932"/>
                <a:gd name="T28" fmla="*/ 327620313 w 882"/>
                <a:gd name="T29" fmla="*/ 594756875 h 932"/>
                <a:gd name="T30" fmla="*/ 317539688 w 882"/>
                <a:gd name="T31" fmla="*/ 448587813 h 932"/>
                <a:gd name="T32" fmla="*/ 262096250 w 882"/>
                <a:gd name="T33" fmla="*/ 272176875 h 932"/>
                <a:gd name="T34" fmla="*/ 317539688 w 882"/>
                <a:gd name="T35" fmla="*/ 131048125 h 932"/>
                <a:gd name="T36" fmla="*/ 337700938 w 882"/>
                <a:gd name="T37" fmla="*/ 0 h 932"/>
                <a:gd name="T38" fmla="*/ 428426563 w 882"/>
                <a:gd name="T39" fmla="*/ 110886875 h 932"/>
                <a:gd name="T40" fmla="*/ 524192500 w 882"/>
                <a:gd name="T41" fmla="*/ 252015625 h 932"/>
                <a:gd name="T42" fmla="*/ 549394063 w 882"/>
                <a:gd name="T43" fmla="*/ 110886875 h 932"/>
                <a:gd name="T44" fmla="*/ 635079375 w 882"/>
                <a:gd name="T45" fmla="*/ 221773750 h 932"/>
                <a:gd name="T46" fmla="*/ 836691875 w 882"/>
                <a:gd name="T47" fmla="*/ 372983125 h 932"/>
                <a:gd name="T48" fmla="*/ 1023183438 w 882"/>
                <a:gd name="T49" fmla="*/ 705643750 h 932"/>
                <a:gd name="T50" fmla="*/ 1008062500 w 882"/>
                <a:gd name="T51" fmla="*/ 846772500 h 932"/>
                <a:gd name="T52" fmla="*/ 1139110625 w 882"/>
                <a:gd name="T53" fmla="*/ 932457813 h 932"/>
                <a:gd name="T54" fmla="*/ 1446569688 w 882"/>
                <a:gd name="T55" fmla="*/ 871974063 h 932"/>
                <a:gd name="T56" fmla="*/ 1476811563 w 882"/>
                <a:gd name="T57" fmla="*/ 730845313 h 932"/>
                <a:gd name="T58" fmla="*/ 1406247188 w 882"/>
                <a:gd name="T59" fmla="*/ 579635938 h 932"/>
                <a:gd name="T60" fmla="*/ 1562496875 w 882"/>
                <a:gd name="T61" fmla="*/ 448587813 h 932"/>
                <a:gd name="T62" fmla="*/ 1527214688 w 882"/>
                <a:gd name="T63" fmla="*/ 307459063 h 932"/>
                <a:gd name="T64" fmla="*/ 1547375938 w 882"/>
                <a:gd name="T65" fmla="*/ 262096250 h 932"/>
                <a:gd name="T66" fmla="*/ 1648182188 w 882"/>
                <a:gd name="T67" fmla="*/ 161290000 h 932"/>
                <a:gd name="T68" fmla="*/ 1794351250 w 882"/>
                <a:gd name="T69" fmla="*/ 362902500 h 932"/>
                <a:gd name="T70" fmla="*/ 1990923438 w 882"/>
                <a:gd name="T71" fmla="*/ 322580000 h 932"/>
                <a:gd name="T72" fmla="*/ 1990923438 w 882"/>
                <a:gd name="T73" fmla="*/ 473789375 h 932"/>
                <a:gd name="T74" fmla="*/ 1895157500 w 882"/>
                <a:gd name="T75" fmla="*/ 524192500 h 932"/>
                <a:gd name="T76" fmla="*/ 1663303125 w 882"/>
                <a:gd name="T77" fmla="*/ 514111875 h 932"/>
                <a:gd name="T78" fmla="*/ 1587698438 w 882"/>
                <a:gd name="T79" fmla="*/ 670361563 h 932"/>
                <a:gd name="T80" fmla="*/ 1643141875 w 882"/>
                <a:gd name="T81" fmla="*/ 776208125 h 932"/>
                <a:gd name="T82" fmla="*/ 1759069063 w 882"/>
                <a:gd name="T83" fmla="*/ 756046875 h 932"/>
                <a:gd name="T84" fmla="*/ 1809472188 w 882"/>
                <a:gd name="T85" fmla="*/ 831651563 h 932"/>
                <a:gd name="T86" fmla="*/ 1743948125 w 882"/>
                <a:gd name="T87" fmla="*/ 1053425313 h 932"/>
                <a:gd name="T88" fmla="*/ 1844754375 w 882"/>
                <a:gd name="T89" fmla="*/ 1189513750 h 932"/>
                <a:gd name="T90" fmla="*/ 1829633438 w 882"/>
                <a:gd name="T91" fmla="*/ 1330642500 h 932"/>
                <a:gd name="T92" fmla="*/ 2086689375 w 882"/>
                <a:gd name="T93" fmla="*/ 1486892188 h 932"/>
                <a:gd name="T94" fmla="*/ 2147483647 w 882"/>
                <a:gd name="T95" fmla="*/ 1527214688 h 932"/>
                <a:gd name="T96" fmla="*/ 2142132813 w 882"/>
                <a:gd name="T97" fmla="*/ 1658262813 h 932"/>
                <a:gd name="T98" fmla="*/ 1975802500 w 882"/>
                <a:gd name="T99" fmla="*/ 1703625625 h 932"/>
                <a:gd name="T100" fmla="*/ 1814512500 w 882"/>
                <a:gd name="T101" fmla="*/ 1849794688 h 932"/>
                <a:gd name="T102" fmla="*/ 1638101563 w 882"/>
                <a:gd name="T103" fmla="*/ 1925399375 h 932"/>
                <a:gd name="T104" fmla="*/ 1542335625 w 882"/>
                <a:gd name="T105" fmla="*/ 1869955938 h 932"/>
                <a:gd name="T106" fmla="*/ 1421368125 w 882"/>
                <a:gd name="T107" fmla="*/ 1915318750 h 932"/>
                <a:gd name="T108" fmla="*/ 1325602188 w 882"/>
                <a:gd name="T109" fmla="*/ 1864915625 h 932"/>
                <a:gd name="T110" fmla="*/ 1214715313 w 882"/>
                <a:gd name="T111" fmla="*/ 1890117188 h 932"/>
                <a:gd name="T112" fmla="*/ 1129030000 w 882"/>
                <a:gd name="T113" fmla="*/ 1935480000 h 932"/>
                <a:gd name="T114" fmla="*/ 1018143125 w 882"/>
                <a:gd name="T115" fmla="*/ 1930439688 h 932"/>
                <a:gd name="T116" fmla="*/ 1033264063 w 882"/>
                <a:gd name="T117" fmla="*/ 2081649063 h 932"/>
                <a:gd name="T118" fmla="*/ 1033264063 w 882"/>
                <a:gd name="T119" fmla="*/ 2147483647 h 932"/>
                <a:gd name="T120" fmla="*/ 1023183438 w 882"/>
                <a:gd name="T121" fmla="*/ 2147483647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82"/>
                <a:gd name="T184" fmla="*/ 0 h 932"/>
                <a:gd name="T185" fmla="*/ 882 w 882"/>
                <a:gd name="T186" fmla="*/ 932 h 93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solidFill>
              <a:srgbClr val="FFFFFF"/>
            </a:solidFill>
            <a:ln w="9525" cmpd="sng">
              <a:solidFill>
                <a:schemeClr val="bg1"/>
              </a:solidFill>
              <a:bevel/>
              <a:headEnd/>
              <a:tailEnd/>
            </a:ln>
          </p:spPr>
          <p:txBody>
            <a:bodyPr/>
            <a:lstStyle/>
            <a:p>
              <a:endParaRPr lang="zh-CN" altLang="en-US"/>
            </a:p>
          </p:txBody>
        </p:sp>
        <p:sp>
          <p:nvSpPr>
            <p:cNvPr id="5135" name="Freeform 12"/>
            <p:cNvSpPr>
              <a:spLocks noChangeArrowheads="1"/>
            </p:cNvSpPr>
            <p:nvPr/>
          </p:nvSpPr>
          <p:spPr bwMode="auto">
            <a:xfrm>
              <a:off x="4295775" y="5099050"/>
              <a:ext cx="1187450" cy="885825"/>
            </a:xfrm>
            <a:custGeom>
              <a:avLst/>
              <a:gdLst>
                <a:gd name="T0" fmla="*/ 1134070313 w 748"/>
                <a:gd name="T1" fmla="*/ 1360884375 h 558"/>
                <a:gd name="T2" fmla="*/ 1108868750 w 748"/>
                <a:gd name="T3" fmla="*/ 1340723125 h 558"/>
                <a:gd name="T4" fmla="*/ 1063505938 w 748"/>
                <a:gd name="T5" fmla="*/ 1300400625 h 558"/>
                <a:gd name="T6" fmla="*/ 1023183438 w 748"/>
                <a:gd name="T7" fmla="*/ 1280239375 h 558"/>
                <a:gd name="T8" fmla="*/ 982860938 w 748"/>
                <a:gd name="T9" fmla="*/ 1350803750 h 558"/>
                <a:gd name="T10" fmla="*/ 705643750 w 748"/>
                <a:gd name="T11" fmla="*/ 1340723125 h 558"/>
                <a:gd name="T12" fmla="*/ 549394063 w 748"/>
                <a:gd name="T13" fmla="*/ 1255037813 h 558"/>
                <a:gd name="T14" fmla="*/ 514111875 w 748"/>
                <a:gd name="T15" fmla="*/ 1204634688 h 558"/>
                <a:gd name="T16" fmla="*/ 534273125 w 748"/>
                <a:gd name="T17" fmla="*/ 1088707500 h 558"/>
                <a:gd name="T18" fmla="*/ 473789375 w 748"/>
                <a:gd name="T19" fmla="*/ 982860938 h 558"/>
                <a:gd name="T20" fmla="*/ 357862188 w 748"/>
                <a:gd name="T21" fmla="*/ 962699688 h 558"/>
                <a:gd name="T22" fmla="*/ 206652813 w 748"/>
                <a:gd name="T23" fmla="*/ 927417500 h 558"/>
                <a:gd name="T24" fmla="*/ 262096250 w 748"/>
                <a:gd name="T25" fmla="*/ 861893438 h 558"/>
                <a:gd name="T26" fmla="*/ 352821875 w 748"/>
                <a:gd name="T27" fmla="*/ 796369375 h 558"/>
                <a:gd name="T28" fmla="*/ 357862188 w 748"/>
                <a:gd name="T29" fmla="*/ 660280938 h 558"/>
                <a:gd name="T30" fmla="*/ 257055938 w 748"/>
                <a:gd name="T31" fmla="*/ 635079375 h 558"/>
                <a:gd name="T32" fmla="*/ 50403125 w 748"/>
                <a:gd name="T33" fmla="*/ 559474688 h 558"/>
                <a:gd name="T34" fmla="*/ 0 w 748"/>
                <a:gd name="T35" fmla="*/ 483870000 h 558"/>
                <a:gd name="T36" fmla="*/ 55443438 w 748"/>
                <a:gd name="T37" fmla="*/ 408265313 h 558"/>
                <a:gd name="T38" fmla="*/ 156249688 w 748"/>
                <a:gd name="T39" fmla="*/ 388104063 h 558"/>
                <a:gd name="T40" fmla="*/ 302418750 w 748"/>
                <a:gd name="T41" fmla="*/ 478829688 h 558"/>
                <a:gd name="T42" fmla="*/ 393144375 w 748"/>
                <a:gd name="T43" fmla="*/ 483870000 h 558"/>
                <a:gd name="T44" fmla="*/ 519152188 w 748"/>
                <a:gd name="T45" fmla="*/ 393144375 h 558"/>
                <a:gd name="T46" fmla="*/ 604837500 w 748"/>
                <a:gd name="T47" fmla="*/ 246975313 h 558"/>
                <a:gd name="T48" fmla="*/ 690522813 w 748"/>
                <a:gd name="T49" fmla="*/ 277217188 h 558"/>
                <a:gd name="T50" fmla="*/ 776208125 w 748"/>
                <a:gd name="T51" fmla="*/ 322580000 h 558"/>
                <a:gd name="T52" fmla="*/ 861893438 w 748"/>
                <a:gd name="T53" fmla="*/ 337700938 h 558"/>
                <a:gd name="T54" fmla="*/ 1033264063 w 748"/>
                <a:gd name="T55" fmla="*/ 252015625 h 558"/>
                <a:gd name="T56" fmla="*/ 1113909063 w 748"/>
                <a:gd name="T57" fmla="*/ 196572188 h 558"/>
                <a:gd name="T58" fmla="*/ 1184473438 w 748"/>
                <a:gd name="T59" fmla="*/ 131048125 h 558"/>
                <a:gd name="T60" fmla="*/ 1295360313 w 748"/>
                <a:gd name="T61" fmla="*/ 95765938 h 558"/>
                <a:gd name="T62" fmla="*/ 1481851875 w 748"/>
                <a:gd name="T63" fmla="*/ 25201563 h 558"/>
                <a:gd name="T64" fmla="*/ 1592738750 w 748"/>
                <a:gd name="T65" fmla="*/ 0 h 558"/>
                <a:gd name="T66" fmla="*/ 1693545000 w 748"/>
                <a:gd name="T67" fmla="*/ 136088438 h 558"/>
                <a:gd name="T68" fmla="*/ 1612900000 w 748"/>
                <a:gd name="T69" fmla="*/ 282257500 h 558"/>
                <a:gd name="T70" fmla="*/ 1617940313 w 748"/>
                <a:gd name="T71" fmla="*/ 357862188 h 558"/>
                <a:gd name="T72" fmla="*/ 1718746563 w 748"/>
                <a:gd name="T73" fmla="*/ 433466875 h 558"/>
                <a:gd name="T74" fmla="*/ 1849794688 w 748"/>
                <a:gd name="T75" fmla="*/ 453628125 h 558"/>
                <a:gd name="T76" fmla="*/ 1885076875 w 748"/>
                <a:gd name="T77" fmla="*/ 554434375 h 558"/>
                <a:gd name="T78" fmla="*/ 1849794688 w 748"/>
                <a:gd name="T79" fmla="*/ 640119688 h 558"/>
                <a:gd name="T80" fmla="*/ 1819552813 w 748"/>
                <a:gd name="T81" fmla="*/ 665321250 h 558"/>
                <a:gd name="T82" fmla="*/ 1794351250 w 748"/>
                <a:gd name="T83" fmla="*/ 786288750 h 558"/>
                <a:gd name="T84" fmla="*/ 1733867500 w 748"/>
                <a:gd name="T85" fmla="*/ 871974063 h 558"/>
                <a:gd name="T86" fmla="*/ 1693545000 w 748"/>
                <a:gd name="T87" fmla="*/ 907256250 h 558"/>
                <a:gd name="T88" fmla="*/ 1597779063 w 748"/>
                <a:gd name="T89" fmla="*/ 1023183438 h 558"/>
                <a:gd name="T90" fmla="*/ 1547375938 w 748"/>
                <a:gd name="T91" fmla="*/ 1068546250 h 558"/>
                <a:gd name="T92" fmla="*/ 1476811563 w 748"/>
                <a:gd name="T93" fmla="*/ 1129030000 h 558"/>
                <a:gd name="T94" fmla="*/ 1436489063 w 748"/>
                <a:gd name="T95" fmla="*/ 1179433125 h 558"/>
                <a:gd name="T96" fmla="*/ 1426408438 w 748"/>
                <a:gd name="T97" fmla="*/ 1194554063 h 558"/>
                <a:gd name="T98" fmla="*/ 1376005313 w 748"/>
                <a:gd name="T99" fmla="*/ 1219755625 h 558"/>
                <a:gd name="T100" fmla="*/ 1305440938 w 748"/>
                <a:gd name="T101" fmla="*/ 1345763438 h 558"/>
                <a:gd name="T102" fmla="*/ 1174392813 w 748"/>
                <a:gd name="T103" fmla="*/ 140624718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48"/>
                <a:gd name="T157" fmla="*/ 0 h 558"/>
                <a:gd name="T158" fmla="*/ 748 w 748"/>
                <a:gd name="T159" fmla="*/ 558 h 55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solidFill>
              <a:srgbClr val="FFFFFF"/>
            </a:solidFill>
            <a:ln w="9525" cmpd="sng">
              <a:solidFill>
                <a:schemeClr val="bg1"/>
              </a:solidFill>
              <a:bevel/>
              <a:headEnd/>
              <a:tailEnd/>
            </a:ln>
          </p:spPr>
          <p:txBody>
            <a:bodyPr/>
            <a:lstStyle/>
            <a:p>
              <a:endParaRPr lang="zh-CN" altLang="en-US"/>
            </a:p>
          </p:txBody>
        </p:sp>
        <p:sp>
          <p:nvSpPr>
            <p:cNvPr id="5136" name="Freeform 13"/>
            <p:cNvSpPr>
              <a:spLocks noChangeArrowheads="1"/>
            </p:cNvSpPr>
            <p:nvPr/>
          </p:nvSpPr>
          <p:spPr bwMode="auto">
            <a:xfrm>
              <a:off x="6826250" y="5102225"/>
              <a:ext cx="282575" cy="654050"/>
            </a:xfrm>
            <a:custGeom>
              <a:avLst/>
              <a:gdLst>
                <a:gd name="T0" fmla="*/ 206652813 w 178"/>
                <a:gd name="T1" fmla="*/ 1038304375 h 412"/>
                <a:gd name="T2" fmla="*/ 206652813 w 178"/>
                <a:gd name="T3" fmla="*/ 1038304375 h 412"/>
                <a:gd name="T4" fmla="*/ 126007813 w 178"/>
                <a:gd name="T5" fmla="*/ 917336875 h 412"/>
                <a:gd name="T6" fmla="*/ 126007813 w 178"/>
                <a:gd name="T7" fmla="*/ 917336875 h 412"/>
                <a:gd name="T8" fmla="*/ 100806250 w 178"/>
                <a:gd name="T9" fmla="*/ 907256250 h 412"/>
                <a:gd name="T10" fmla="*/ 85685313 w 178"/>
                <a:gd name="T11" fmla="*/ 897175625 h 412"/>
                <a:gd name="T12" fmla="*/ 70564375 w 178"/>
                <a:gd name="T13" fmla="*/ 882054688 h 412"/>
                <a:gd name="T14" fmla="*/ 65524063 w 178"/>
                <a:gd name="T15" fmla="*/ 871974063 h 412"/>
                <a:gd name="T16" fmla="*/ 50403125 w 178"/>
                <a:gd name="T17" fmla="*/ 846772500 h 412"/>
                <a:gd name="T18" fmla="*/ 40322500 w 178"/>
                <a:gd name="T19" fmla="*/ 816530625 h 412"/>
                <a:gd name="T20" fmla="*/ 40322500 w 178"/>
                <a:gd name="T21" fmla="*/ 816530625 h 412"/>
                <a:gd name="T22" fmla="*/ 0 w 178"/>
                <a:gd name="T23" fmla="*/ 766127500 h 412"/>
                <a:gd name="T24" fmla="*/ 0 w 178"/>
                <a:gd name="T25" fmla="*/ 766127500 h 412"/>
                <a:gd name="T26" fmla="*/ 5040313 w 178"/>
                <a:gd name="T27" fmla="*/ 705643750 h 412"/>
                <a:gd name="T28" fmla="*/ 15120938 w 178"/>
                <a:gd name="T29" fmla="*/ 650200313 h 412"/>
                <a:gd name="T30" fmla="*/ 20161250 w 178"/>
                <a:gd name="T31" fmla="*/ 599797188 h 412"/>
                <a:gd name="T32" fmla="*/ 20161250 w 178"/>
                <a:gd name="T33" fmla="*/ 574595625 h 412"/>
                <a:gd name="T34" fmla="*/ 15120938 w 178"/>
                <a:gd name="T35" fmla="*/ 554434375 h 412"/>
                <a:gd name="T36" fmla="*/ 15120938 w 178"/>
                <a:gd name="T37" fmla="*/ 554434375 h 412"/>
                <a:gd name="T38" fmla="*/ 15120938 w 178"/>
                <a:gd name="T39" fmla="*/ 493950625 h 412"/>
                <a:gd name="T40" fmla="*/ 25201563 w 178"/>
                <a:gd name="T41" fmla="*/ 453628125 h 412"/>
                <a:gd name="T42" fmla="*/ 40322500 w 178"/>
                <a:gd name="T43" fmla="*/ 418345938 h 412"/>
                <a:gd name="T44" fmla="*/ 75604688 w 178"/>
                <a:gd name="T45" fmla="*/ 378023438 h 412"/>
                <a:gd name="T46" fmla="*/ 75604688 w 178"/>
                <a:gd name="T47" fmla="*/ 378023438 h 412"/>
                <a:gd name="T48" fmla="*/ 95765938 w 178"/>
                <a:gd name="T49" fmla="*/ 282257500 h 412"/>
                <a:gd name="T50" fmla="*/ 95765938 w 178"/>
                <a:gd name="T51" fmla="*/ 282257500 h 412"/>
                <a:gd name="T52" fmla="*/ 151209375 w 178"/>
                <a:gd name="T53" fmla="*/ 161290000 h 412"/>
                <a:gd name="T54" fmla="*/ 151209375 w 178"/>
                <a:gd name="T55" fmla="*/ 161290000 h 412"/>
                <a:gd name="T56" fmla="*/ 191531875 w 178"/>
                <a:gd name="T57" fmla="*/ 110886875 h 412"/>
                <a:gd name="T58" fmla="*/ 226814063 w 178"/>
                <a:gd name="T59" fmla="*/ 70564375 h 412"/>
                <a:gd name="T60" fmla="*/ 262096250 w 178"/>
                <a:gd name="T61" fmla="*/ 35282188 h 412"/>
                <a:gd name="T62" fmla="*/ 307459063 w 178"/>
                <a:gd name="T63" fmla="*/ 0 h 412"/>
                <a:gd name="T64" fmla="*/ 307459063 w 178"/>
                <a:gd name="T65" fmla="*/ 0 h 412"/>
                <a:gd name="T66" fmla="*/ 413305625 w 178"/>
                <a:gd name="T67" fmla="*/ 5040313 h 412"/>
                <a:gd name="T68" fmla="*/ 413305625 w 178"/>
                <a:gd name="T69" fmla="*/ 5040313 h 412"/>
                <a:gd name="T70" fmla="*/ 428426563 w 178"/>
                <a:gd name="T71" fmla="*/ 15120938 h 412"/>
                <a:gd name="T72" fmla="*/ 428426563 w 178"/>
                <a:gd name="T73" fmla="*/ 15120938 h 412"/>
                <a:gd name="T74" fmla="*/ 443547500 w 178"/>
                <a:gd name="T75" fmla="*/ 75604688 h 412"/>
                <a:gd name="T76" fmla="*/ 448587813 w 178"/>
                <a:gd name="T77" fmla="*/ 110886875 h 412"/>
                <a:gd name="T78" fmla="*/ 448587813 w 178"/>
                <a:gd name="T79" fmla="*/ 146169063 h 412"/>
                <a:gd name="T80" fmla="*/ 448587813 w 178"/>
                <a:gd name="T81" fmla="*/ 146169063 h 412"/>
                <a:gd name="T82" fmla="*/ 433466875 w 178"/>
                <a:gd name="T83" fmla="*/ 181451250 h 412"/>
                <a:gd name="T84" fmla="*/ 423386250 w 178"/>
                <a:gd name="T85" fmla="*/ 216733438 h 412"/>
                <a:gd name="T86" fmla="*/ 418345938 w 178"/>
                <a:gd name="T87" fmla="*/ 257055938 h 412"/>
                <a:gd name="T88" fmla="*/ 418345938 w 178"/>
                <a:gd name="T89" fmla="*/ 297378438 h 412"/>
                <a:gd name="T90" fmla="*/ 423386250 w 178"/>
                <a:gd name="T91" fmla="*/ 388104063 h 412"/>
                <a:gd name="T92" fmla="*/ 428426563 w 178"/>
                <a:gd name="T93" fmla="*/ 473789375 h 412"/>
                <a:gd name="T94" fmla="*/ 428426563 w 178"/>
                <a:gd name="T95" fmla="*/ 473789375 h 412"/>
                <a:gd name="T96" fmla="*/ 413305625 w 178"/>
                <a:gd name="T97" fmla="*/ 509071563 h 412"/>
                <a:gd name="T98" fmla="*/ 398184688 w 178"/>
                <a:gd name="T99" fmla="*/ 549394063 h 412"/>
                <a:gd name="T100" fmla="*/ 398184688 w 178"/>
                <a:gd name="T101" fmla="*/ 549394063 h 412"/>
                <a:gd name="T102" fmla="*/ 297378438 w 178"/>
                <a:gd name="T103" fmla="*/ 766127500 h 412"/>
                <a:gd name="T104" fmla="*/ 297378438 w 178"/>
                <a:gd name="T105" fmla="*/ 766127500 h 412"/>
                <a:gd name="T106" fmla="*/ 272176875 w 178"/>
                <a:gd name="T107" fmla="*/ 1003022188 h 412"/>
                <a:gd name="T108" fmla="*/ 272176875 w 178"/>
                <a:gd name="T109" fmla="*/ 1003022188 h 412"/>
                <a:gd name="T110" fmla="*/ 246975313 w 178"/>
                <a:gd name="T111" fmla="*/ 1028223750 h 412"/>
                <a:gd name="T112" fmla="*/ 246975313 w 178"/>
                <a:gd name="T113" fmla="*/ 1028223750 h 412"/>
                <a:gd name="T114" fmla="*/ 226814063 w 178"/>
                <a:gd name="T115" fmla="*/ 1033264063 h 412"/>
                <a:gd name="T116" fmla="*/ 206652813 w 178"/>
                <a:gd name="T117" fmla="*/ 1038304375 h 412"/>
                <a:gd name="T118" fmla="*/ 206652813 w 178"/>
                <a:gd name="T119" fmla="*/ 1038304375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78"/>
                <a:gd name="T181" fmla="*/ 0 h 412"/>
                <a:gd name="T182" fmla="*/ 178 w 178"/>
                <a:gd name="T183" fmla="*/ 412 h 41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solidFill>
              <a:srgbClr val="FFFFFF"/>
            </a:solidFill>
            <a:ln w="9525" cmpd="sng">
              <a:solidFill>
                <a:schemeClr val="bg1"/>
              </a:solidFill>
              <a:bevel/>
              <a:headEnd/>
              <a:tailEnd/>
            </a:ln>
          </p:spPr>
          <p:txBody>
            <a:bodyPr/>
            <a:lstStyle/>
            <a:p>
              <a:endParaRPr lang="zh-CN" altLang="en-US"/>
            </a:p>
          </p:txBody>
        </p:sp>
        <p:sp>
          <p:nvSpPr>
            <p:cNvPr id="5137" name="Freeform 14"/>
            <p:cNvSpPr>
              <a:spLocks noChangeArrowheads="1"/>
            </p:cNvSpPr>
            <p:nvPr/>
          </p:nvSpPr>
          <p:spPr bwMode="auto">
            <a:xfrm>
              <a:off x="6845300" y="5118100"/>
              <a:ext cx="247650" cy="619125"/>
            </a:xfrm>
            <a:custGeom>
              <a:avLst/>
              <a:gdLst>
                <a:gd name="T0" fmla="*/ 191531875 w 156"/>
                <a:gd name="T1" fmla="*/ 982860938 h 390"/>
                <a:gd name="T2" fmla="*/ 191531875 w 156"/>
                <a:gd name="T3" fmla="*/ 982860938 h 390"/>
                <a:gd name="T4" fmla="*/ 115927188 w 156"/>
                <a:gd name="T5" fmla="*/ 866933750 h 390"/>
                <a:gd name="T6" fmla="*/ 115927188 w 156"/>
                <a:gd name="T7" fmla="*/ 866933750 h 390"/>
                <a:gd name="T8" fmla="*/ 65524063 w 156"/>
                <a:gd name="T9" fmla="*/ 851812813 h 390"/>
                <a:gd name="T10" fmla="*/ 65524063 w 156"/>
                <a:gd name="T11" fmla="*/ 851812813 h 390"/>
                <a:gd name="T12" fmla="*/ 55443438 w 156"/>
                <a:gd name="T13" fmla="*/ 816530625 h 390"/>
                <a:gd name="T14" fmla="*/ 35282188 w 156"/>
                <a:gd name="T15" fmla="*/ 781248438 h 390"/>
                <a:gd name="T16" fmla="*/ 15120938 w 156"/>
                <a:gd name="T17" fmla="*/ 756046875 h 390"/>
                <a:gd name="T18" fmla="*/ 0 w 156"/>
                <a:gd name="T19" fmla="*/ 740925938 h 390"/>
                <a:gd name="T20" fmla="*/ 0 w 156"/>
                <a:gd name="T21" fmla="*/ 740925938 h 390"/>
                <a:gd name="T22" fmla="*/ 0 w 156"/>
                <a:gd name="T23" fmla="*/ 685482500 h 390"/>
                <a:gd name="T24" fmla="*/ 0 w 156"/>
                <a:gd name="T25" fmla="*/ 685482500 h 390"/>
                <a:gd name="T26" fmla="*/ 10080625 w 156"/>
                <a:gd name="T27" fmla="*/ 609877813 h 390"/>
                <a:gd name="T28" fmla="*/ 15120938 w 156"/>
                <a:gd name="T29" fmla="*/ 579635938 h 390"/>
                <a:gd name="T30" fmla="*/ 20161250 w 156"/>
                <a:gd name="T31" fmla="*/ 544353750 h 390"/>
                <a:gd name="T32" fmla="*/ 20161250 w 156"/>
                <a:gd name="T33" fmla="*/ 544353750 h 390"/>
                <a:gd name="T34" fmla="*/ 10080625 w 156"/>
                <a:gd name="T35" fmla="*/ 509071563 h 390"/>
                <a:gd name="T36" fmla="*/ 10080625 w 156"/>
                <a:gd name="T37" fmla="*/ 483870000 h 390"/>
                <a:gd name="T38" fmla="*/ 10080625 w 156"/>
                <a:gd name="T39" fmla="*/ 458668438 h 390"/>
                <a:gd name="T40" fmla="*/ 20161250 w 156"/>
                <a:gd name="T41" fmla="*/ 438507188 h 390"/>
                <a:gd name="T42" fmla="*/ 45362813 w 156"/>
                <a:gd name="T43" fmla="*/ 398184688 h 390"/>
                <a:gd name="T44" fmla="*/ 75604688 w 156"/>
                <a:gd name="T45" fmla="*/ 357862188 h 390"/>
                <a:gd name="T46" fmla="*/ 75604688 w 156"/>
                <a:gd name="T47" fmla="*/ 357862188 h 390"/>
                <a:gd name="T48" fmla="*/ 95765938 w 156"/>
                <a:gd name="T49" fmla="*/ 272176875 h 390"/>
                <a:gd name="T50" fmla="*/ 95765938 w 156"/>
                <a:gd name="T51" fmla="*/ 272176875 h 390"/>
                <a:gd name="T52" fmla="*/ 120967500 w 156"/>
                <a:gd name="T53" fmla="*/ 211693125 h 390"/>
                <a:gd name="T54" fmla="*/ 141128750 w 156"/>
                <a:gd name="T55" fmla="*/ 161290000 h 390"/>
                <a:gd name="T56" fmla="*/ 171370625 w 156"/>
                <a:gd name="T57" fmla="*/ 115927188 h 390"/>
                <a:gd name="T58" fmla="*/ 211693125 w 156"/>
                <a:gd name="T59" fmla="*/ 70564375 h 390"/>
                <a:gd name="T60" fmla="*/ 211693125 w 156"/>
                <a:gd name="T61" fmla="*/ 70564375 h 390"/>
                <a:gd name="T62" fmla="*/ 292338125 w 156"/>
                <a:gd name="T63" fmla="*/ 5040313 h 390"/>
                <a:gd name="T64" fmla="*/ 292338125 w 156"/>
                <a:gd name="T65" fmla="*/ 5040313 h 390"/>
                <a:gd name="T66" fmla="*/ 378023438 w 156"/>
                <a:gd name="T67" fmla="*/ 0 h 390"/>
                <a:gd name="T68" fmla="*/ 378023438 w 156"/>
                <a:gd name="T69" fmla="*/ 0 h 390"/>
                <a:gd name="T70" fmla="*/ 388104063 w 156"/>
                <a:gd name="T71" fmla="*/ 45362813 h 390"/>
                <a:gd name="T72" fmla="*/ 393144375 w 156"/>
                <a:gd name="T73" fmla="*/ 80645000 h 390"/>
                <a:gd name="T74" fmla="*/ 393144375 w 156"/>
                <a:gd name="T75" fmla="*/ 110886875 h 390"/>
                <a:gd name="T76" fmla="*/ 393144375 w 156"/>
                <a:gd name="T77" fmla="*/ 110886875 h 390"/>
                <a:gd name="T78" fmla="*/ 378023438 w 156"/>
                <a:gd name="T79" fmla="*/ 141128750 h 390"/>
                <a:gd name="T80" fmla="*/ 367942813 w 156"/>
                <a:gd name="T81" fmla="*/ 176410938 h 390"/>
                <a:gd name="T82" fmla="*/ 362902500 w 156"/>
                <a:gd name="T83" fmla="*/ 216733438 h 390"/>
                <a:gd name="T84" fmla="*/ 357862188 w 156"/>
                <a:gd name="T85" fmla="*/ 257055938 h 390"/>
                <a:gd name="T86" fmla="*/ 362902500 w 156"/>
                <a:gd name="T87" fmla="*/ 347781563 h 390"/>
                <a:gd name="T88" fmla="*/ 367942813 w 156"/>
                <a:gd name="T89" fmla="*/ 438507188 h 390"/>
                <a:gd name="T90" fmla="*/ 367942813 w 156"/>
                <a:gd name="T91" fmla="*/ 438507188 h 390"/>
                <a:gd name="T92" fmla="*/ 347781563 w 156"/>
                <a:gd name="T93" fmla="*/ 493950625 h 390"/>
                <a:gd name="T94" fmla="*/ 317539688 w 156"/>
                <a:gd name="T95" fmla="*/ 559474688 h 390"/>
                <a:gd name="T96" fmla="*/ 257055938 w 156"/>
                <a:gd name="T97" fmla="*/ 680442188 h 390"/>
                <a:gd name="T98" fmla="*/ 257055938 w 156"/>
                <a:gd name="T99" fmla="*/ 680442188 h 390"/>
                <a:gd name="T100" fmla="*/ 241935000 w 156"/>
                <a:gd name="T101" fmla="*/ 730845313 h 390"/>
                <a:gd name="T102" fmla="*/ 241935000 w 156"/>
                <a:gd name="T103" fmla="*/ 730845313 h 390"/>
                <a:gd name="T104" fmla="*/ 211693125 w 156"/>
                <a:gd name="T105" fmla="*/ 962699688 h 390"/>
                <a:gd name="T106" fmla="*/ 211693125 w 156"/>
                <a:gd name="T107" fmla="*/ 962699688 h 390"/>
                <a:gd name="T108" fmla="*/ 201612500 w 156"/>
                <a:gd name="T109" fmla="*/ 972780313 h 390"/>
                <a:gd name="T110" fmla="*/ 191531875 w 156"/>
                <a:gd name="T111" fmla="*/ 982860938 h 390"/>
                <a:gd name="T112" fmla="*/ 191531875 w 156"/>
                <a:gd name="T113" fmla="*/ 982860938 h 3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56"/>
                <a:gd name="T172" fmla="*/ 0 h 390"/>
                <a:gd name="T173" fmla="*/ 156 w 156"/>
                <a:gd name="T174" fmla="*/ 390 h 3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solidFill>
              <a:srgbClr val="FFFFFF"/>
            </a:solidFill>
            <a:ln w="9525" cmpd="sng">
              <a:solidFill>
                <a:schemeClr val="bg1"/>
              </a:solidFill>
              <a:bevel/>
              <a:headEnd/>
              <a:tailEnd/>
            </a:ln>
          </p:spPr>
          <p:txBody>
            <a:bodyPr/>
            <a:lstStyle/>
            <a:p>
              <a:endParaRPr lang="zh-CN" altLang="en-US"/>
            </a:p>
          </p:txBody>
        </p:sp>
        <p:sp>
          <p:nvSpPr>
            <p:cNvPr id="5138" name="Freeform 15"/>
            <p:cNvSpPr>
              <a:spLocks noChangeArrowheads="1"/>
            </p:cNvSpPr>
            <p:nvPr/>
          </p:nvSpPr>
          <p:spPr bwMode="auto">
            <a:xfrm>
              <a:off x="6153150" y="4625975"/>
              <a:ext cx="657225" cy="854075"/>
            </a:xfrm>
            <a:custGeom>
              <a:avLst/>
              <a:gdLst>
                <a:gd name="T0" fmla="*/ 342741250 w 414"/>
                <a:gd name="T1" fmla="*/ 1340723125 h 538"/>
                <a:gd name="T2" fmla="*/ 307459063 w 414"/>
                <a:gd name="T3" fmla="*/ 1280239375 h 538"/>
                <a:gd name="T4" fmla="*/ 292338125 w 414"/>
                <a:gd name="T5" fmla="*/ 1255037813 h 538"/>
                <a:gd name="T6" fmla="*/ 146169063 w 414"/>
                <a:gd name="T7" fmla="*/ 1073586563 h 538"/>
                <a:gd name="T8" fmla="*/ 30241875 w 414"/>
                <a:gd name="T9" fmla="*/ 1058465625 h 538"/>
                <a:gd name="T10" fmla="*/ 0 w 414"/>
                <a:gd name="T11" fmla="*/ 1013102813 h 538"/>
                <a:gd name="T12" fmla="*/ 15120938 w 414"/>
                <a:gd name="T13" fmla="*/ 907256250 h 538"/>
                <a:gd name="T14" fmla="*/ 25201563 w 414"/>
                <a:gd name="T15" fmla="*/ 836691875 h 538"/>
                <a:gd name="T16" fmla="*/ 20161250 w 414"/>
                <a:gd name="T17" fmla="*/ 771167813 h 538"/>
                <a:gd name="T18" fmla="*/ 110886875 w 414"/>
                <a:gd name="T19" fmla="*/ 619958438 h 538"/>
                <a:gd name="T20" fmla="*/ 105846563 w 414"/>
                <a:gd name="T21" fmla="*/ 504031250 h 538"/>
                <a:gd name="T22" fmla="*/ 115927188 w 414"/>
                <a:gd name="T23" fmla="*/ 478829688 h 538"/>
                <a:gd name="T24" fmla="*/ 186491563 w 414"/>
                <a:gd name="T25" fmla="*/ 438507188 h 538"/>
                <a:gd name="T26" fmla="*/ 257055938 w 414"/>
                <a:gd name="T27" fmla="*/ 337700938 h 538"/>
                <a:gd name="T28" fmla="*/ 257055938 w 414"/>
                <a:gd name="T29" fmla="*/ 292338125 h 538"/>
                <a:gd name="T30" fmla="*/ 231854375 w 414"/>
                <a:gd name="T31" fmla="*/ 221773750 h 538"/>
                <a:gd name="T32" fmla="*/ 262096250 w 414"/>
                <a:gd name="T33" fmla="*/ 181451250 h 538"/>
                <a:gd name="T34" fmla="*/ 332660625 w 414"/>
                <a:gd name="T35" fmla="*/ 146169063 h 538"/>
                <a:gd name="T36" fmla="*/ 433466875 w 414"/>
                <a:gd name="T37" fmla="*/ 120967500 h 538"/>
                <a:gd name="T38" fmla="*/ 478829688 w 414"/>
                <a:gd name="T39" fmla="*/ 70564375 h 538"/>
                <a:gd name="T40" fmla="*/ 514111875 w 414"/>
                <a:gd name="T41" fmla="*/ 5040313 h 538"/>
                <a:gd name="T42" fmla="*/ 564515000 w 414"/>
                <a:gd name="T43" fmla="*/ 5040313 h 538"/>
                <a:gd name="T44" fmla="*/ 594756875 w 414"/>
                <a:gd name="T45" fmla="*/ 40322500 h 538"/>
                <a:gd name="T46" fmla="*/ 630039063 w 414"/>
                <a:gd name="T47" fmla="*/ 161290000 h 538"/>
                <a:gd name="T48" fmla="*/ 705643750 w 414"/>
                <a:gd name="T49" fmla="*/ 241935000 h 538"/>
                <a:gd name="T50" fmla="*/ 846772500 w 414"/>
                <a:gd name="T51" fmla="*/ 252015625 h 538"/>
                <a:gd name="T52" fmla="*/ 922377188 w 414"/>
                <a:gd name="T53" fmla="*/ 216733438 h 538"/>
                <a:gd name="T54" fmla="*/ 1018143125 w 414"/>
                <a:gd name="T55" fmla="*/ 211693125 h 538"/>
                <a:gd name="T56" fmla="*/ 1003022188 w 414"/>
                <a:gd name="T57" fmla="*/ 262096250 h 538"/>
                <a:gd name="T58" fmla="*/ 967740000 w 414"/>
                <a:gd name="T59" fmla="*/ 312499375 h 538"/>
                <a:gd name="T60" fmla="*/ 912296563 w 414"/>
                <a:gd name="T61" fmla="*/ 388104063 h 538"/>
                <a:gd name="T62" fmla="*/ 831651563 w 414"/>
                <a:gd name="T63" fmla="*/ 408265313 h 538"/>
                <a:gd name="T64" fmla="*/ 826611250 w 414"/>
                <a:gd name="T65" fmla="*/ 453628125 h 538"/>
                <a:gd name="T66" fmla="*/ 877014375 w 414"/>
                <a:gd name="T67" fmla="*/ 498990938 h 538"/>
                <a:gd name="T68" fmla="*/ 882054688 w 414"/>
                <a:gd name="T69" fmla="*/ 559474688 h 538"/>
                <a:gd name="T70" fmla="*/ 877014375 w 414"/>
                <a:gd name="T71" fmla="*/ 604837500 h 538"/>
                <a:gd name="T72" fmla="*/ 856853125 w 414"/>
                <a:gd name="T73" fmla="*/ 700603438 h 538"/>
                <a:gd name="T74" fmla="*/ 871974063 w 414"/>
                <a:gd name="T75" fmla="*/ 745966250 h 538"/>
                <a:gd name="T76" fmla="*/ 897175625 w 414"/>
                <a:gd name="T77" fmla="*/ 776208125 h 538"/>
                <a:gd name="T78" fmla="*/ 882054688 w 414"/>
                <a:gd name="T79" fmla="*/ 771167813 h 538"/>
                <a:gd name="T80" fmla="*/ 801409688 w 414"/>
                <a:gd name="T81" fmla="*/ 786288750 h 538"/>
                <a:gd name="T82" fmla="*/ 801409688 w 414"/>
                <a:gd name="T83" fmla="*/ 846772500 h 538"/>
                <a:gd name="T84" fmla="*/ 745966250 w 414"/>
                <a:gd name="T85" fmla="*/ 892135313 h 538"/>
                <a:gd name="T86" fmla="*/ 725805000 w 414"/>
                <a:gd name="T87" fmla="*/ 967740000 h 538"/>
                <a:gd name="T88" fmla="*/ 675401875 w 414"/>
                <a:gd name="T89" fmla="*/ 1028223750 h 538"/>
                <a:gd name="T90" fmla="*/ 574595625 w 414"/>
                <a:gd name="T91" fmla="*/ 1048385000 h 538"/>
                <a:gd name="T92" fmla="*/ 604837500 w 414"/>
                <a:gd name="T93" fmla="*/ 1108868750 h 538"/>
                <a:gd name="T94" fmla="*/ 549394063 w 414"/>
                <a:gd name="T95" fmla="*/ 1134070313 h 538"/>
                <a:gd name="T96" fmla="*/ 463708750 w 414"/>
                <a:gd name="T97" fmla="*/ 1209675000 h 538"/>
                <a:gd name="T98" fmla="*/ 418345938 w 414"/>
                <a:gd name="T99" fmla="*/ 1295360313 h 538"/>
                <a:gd name="T100" fmla="*/ 378023438 w 414"/>
                <a:gd name="T101" fmla="*/ 1330642500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14"/>
                <a:gd name="T154" fmla="*/ 0 h 538"/>
                <a:gd name="T155" fmla="*/ 414 w 414"/>
                <a:gd name="T156" fmla="*/ 538 h 53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solidFill>
              <a:srgbClr val="FFFFFF"/>
            </a:solidFill>
            <a:ln w="9525" cmpd="sng">
              <a:solidFill>
                <a:schemeClr val="bg1"/>
              </a:solidFill>
              <a:bevel/>
              <a:headEnd/>
              <a:tailEnd/>
            </a:ln>
          </p:spPr>
          <p:txBody>
            <a:bodyPr/>
            <a:lstStyle/>
            <a:p>
              <a:endParaRPr lang="zh-CN" altLang="en-US"/>
            </a:p>
          </p:txBody>
        </p:sp>
        <p:sp>
          <p:nvSpPr>
            <p:cNvPr id="5139" name="Freeform 16"/>
            <p:cNvSpPr>
              <a:spLocks noChangeArrowheads="1"/>
            </p:cNvSpPr>
            <p:nvPr/>
          </p:nvSpPr>
          <p:spPr bwMode="auto">
            <a:xfrm>
              <a:off x="4133850" y="4543425"/>
              <a:ext cx="962025" cy="844550"/>
            </a:xfrm>
            <a:custGeom>
              <a:avLst/>
              <a:gdLst>
                <a:gd name="T0" fmla="*/ 529232813 w 606"/>
                <a:gd name="T1" fmla="*/ 1300400625 h 532"/>
                <a:gd name="T2" fmla="*/ 433466875 w 606"/>
                <a:gd name="T3" fmla="*/ 1244957188 h 532"/>
                <a:gd name="T4" fmla="*/ 317539688 w 606"/>
                <a:gd name="T5" fmla="*/ 1255037813 h 532"/>
                <a:gd name="T6" fmla="*/ 241935000 w 606"/>
                <a:gd name="T7" fmla="*/ 1335682813 h 532"/>
                <a:gd name="T8" fmla="*/ 262096250 w 606"/>
                <a:gd name="T9" fmla="*/ 1244957188 h 532"/>
                <a:gd name="T10" fmla="*/ 156249688 w 606"/>
                <a:gd name="T11" fmla="*/ 1088707500 h 532"/>
                <a:gd name="T12" fmla="*/ 211693125 w 606"/>
                <a:gd name="T13" fmla="*/ 897175625 h 532"/>
                <a:gd name="T14" fmla="*/ 221773750 w 606"/>
                <a:gd name="T15" fmla="*/ 846772500 h 532"/>
                <a:gd name="T16" fmla="*/ 176410938 w 606"/>
                <a:gd name="T17" fmla="*/ 766127500 h 532"/>
                <a:gd name="T18" fmla="*/ 50403125 w 606"/>
                <a:gd name="T19" fmla="*/ 791329063 h 532"/>
                <a:gd name="T20" fmla="*/ 15120938 w 606"/>
                <a:gd name="T21" fmla="*/ 761087188 h 532"/>
                <a:gd name="T22" fmla="*/ 0 w 606"/>
                <a:gd name="T23" fmla="*/ 700603438 h 532"/>
                <a:gd name="T24" fmla="*/ 25201563 w 606"/>
                <a:gd name="T25" fmla="*/ 604837500 h 532"/>
                <a:gd name="T26" fmla="*/ 151209375 w 606"/>
                <a:gd name="T27" fmla="*/ 549394063 h 532"/>
                <a:gd name="T28" fmla="*/ 226814063 w 606"/>
                <a:gd name="T29" fmla="*/ 569555313 h 532"/>
                <a:gd name="T30" fmla="*/ 337700938 w 606"/>
                <a:gd name="T31" fmla="*/ 589716563 h 532"/>
                <a:gd name="T32" fmla="*/ 398184688 w 606"/>
                <a:gd name="T33" fmla="*/ 539313438 h 532"/>
                <a:gd name="T34" fmla="*/ 438507188 w 606"/>
                <a:gd name="T35" fmla="*/ 488910313 h 532"/>
                <a:gd name="T36" fmla="*/ 635079375 w 606"/>
                <a:gd name="T37" fmla="*/ 514111875 h 532"/>
                <a:gd name="T38" fmla="*/ 665321250 w 606"/>
                <a:gd name="T39" fmla="*/ 458668438 h 532"/>
                <a:gd name="T40" fmla="*/ 670361563 w 606"/>
                <a:gd name="T41" fmla="*/ 367942813 h 532"/>
                <a:gd name="T42" fmla="*/ 493950625 w 606"/>
                <a:gd name="T43" fmla="*/ 272176875 h 532"/>
                <a:gd name="T44" fmla="*/ 483870000 w 606"/>
                <a:gd name="T45" fmla="*/ 221773750 h 532"/>
                <a:gd name="T46" fmla="*/ 544353750 w 606"/>
                <a:gd name="T47" fmla="*/ 196572188 h 532"/>
                <a:gd name="T48" fmla="*/ 700603438 w 606"/>
                <a:gd name="T49" fmla="*/ 257055938 h 532"/>
                <a:gd name="T50" fmla="*/ 821570938 w 606"/>
                <a:gd name="T51" fmla="*/ 221773750 h 532"/>
                <a:gd name="T52" fmla="*/ 952619063 w 606"/>
                <a:gd name="T53" fmla="*/ 110886875 h 532"/>
                <a:gd name="T54" fmla="*/ 982860938 w 606"/>
                <a:gd name="T55" fmla="*/ 35282188 h 532"/>
                <a:gd name="T56" fmla="*/ 1043344688 w 606"/>
                <a:gd name="T57" fmla="*/ 0 h 532"/>
                <a:gd name="T58" fmla="*/ 1118949375 w 606"/>
                <a:gd name="T59" fmla="*/ 25201563 h 532"/>
                <a:gd name="T60" fmla="*/ 1179433125 w 606"/>
                <a:gd name="T61" fmla="*/ 166330313 h 532"/>
                <a:gd name="T62" fmla="*/ 1325602188 w 606"/>
                <a:gd name="T63" fmla="*/ 327620313 h 532"/>
                <a:gd name="T64" fmla="*/ 1416327813 w 606"/>
                <a:gd name="T65" fmla="*/ 388104063 h 532"/>
                <a:gd name="T66" fmla="*/ 1421368125 w 606"/>
                <a:gd name="T67" fmla="*/ 493950625 h 532"/>
                <a:gd name="T68" fmla="*/ 1345763438 w 606"/>
                <a:gd name="T69" fmla="*/ 544353750 h 532"/>
                <a:gd name="T70" fmla="*/ 1275199063 w 606"/>
                <a:gd name="T71" fmla="*/ 619958438 h 532"/>
                <a:gd name="T72" fmla="*/ 1340723125 w 606"/>
                <a:gd name="T73" fmla="*/ 650200313 h 532"/>
                <a:gd name="T74" fmla="*/ 1431448750 w 606"/>
                <a:gd name="T75" fmla="*/ 821570938 h 532"/>
                <a:gd name="T76" fmla="*/ 1491932500 w 606"/>
                <a:gd name="T77" fmla="*/ 897175625 h 532"/>
                <a:gd name="T78" fmla="*/ 1486892188 w 606"/>
                <a:gd name="T79" fmla="*/ 957659375 h 532"/>
                <a:gd name="T80" fmla="*/ 1376005313 w 606"/>
                <a:gd name="T81" fmla="*/ 1028223750 h 532"/>
                <a:gd name="T82" fmla="*/ 1214715313 w 606"/>
                <a:gd name="T83" fmla="*/ 1159271875 h 532"/>
                <a:gd name="T84" fmla="*/ 1093747813 w 606"/>
                <a:gd name="T85" fmla="*/ 1189513750 h 532"/>
                <a:gd name="T86" fmla="*/ 987901250 w 606"/>
                <a:gd name="T87" fmla="*/ 1149191250 h 532"/>
                <a:gd name="T88" fmla="*/ 902215938 w 606"/>
                <a:gd name="T89" fmla="*/ 1098788125 h 532"/>
                <a:gd name="T90" fmla="*/ 836691875 w 606"/>
                <a:gd name="T91" fmla="*/ 1113909063 h 532"/>
                <a:gd name="T92" fmla="*/ 761087188 w 606"/>
                <a:gd name="T93" fmla="*/ 1239916875 h 532"/>
                <a:gd name="T94" fmla="*/ 670361563 w 606"/>
                <a:gd name="T95" fmla="*/ 1330642500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06"/>
                <a:gd name="T145" fmla="*/ 0 h 532"/>
                <a:gd name="T146" fmla="*/ 606 w 606"/>
                <a:gd name="T147" fmla="*/ 532 h 53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solidFill>
              <a:srgbClr val="FFFFFF"/>
            </a:solidFill>
            <a:ln w="9525" cmpd="sng">
              <a:solidFill>
                <a:schemeClr val="bg1"/>
              </a:solidFill>
              <a:bevel/>
              <a:headEnd/>
              <a:tailEnd/>
            </a:ln>
          </p:spPr>
          <p:txBody>
            <a:bodyPr/>
            <a:lstStyle/>
            <a:p>
              <a:endParaRPr lang="zh-CN" altLang="en-US"/>
            </a:p>
          </p:txBody>
        </p:sp>
        <p:sp>
          <p:nvSpPr>
            <p:cNvPr id="5140" name="Freeform 17"/>
            <p:cNvSpPr>
              <a:spLocks noChangeArrowheads="1"/>
            </p:cNvSpPr>
            <p:nvPr/>
          </p:nvSpPr>
          <p:spPr bwMode="auto">
            <a:xfrm>
              <a:off x="4953000" y="4368800"/>
              <a:ext cx="854075" cy="1012825"/>
            </a:xfrm>
            <a:custGeom>
              <a:avLst/>
              <a:gdLst>
                <a:gd name="T0" fmla="*/ 816530625 w 538"/>
                <a:gd name="T1" fmla="*/ 1592738750 h 638"/>
                <a:gd name="T2" fmla="*/ 771167813 w 538"/>
                <a:gd name="T3" fmla="*/ 1582658125 h 638"/>
                <a:gd name="T4" fmla="*/ 710684063 w 538"/>
                <a:gd name="T5" fmla="*/ 1602819375 h 638"/>
                <a:gd name="T6" fmla="*/ 685482500 w 538"/>
                <a:gd name="T7" fmla="*/ 1532255000 h 638"/>
                <a:gd name="T8" fmla="*/ 650200313 w 538"/>
                <a:gd name="T9" fmla="*/ 1496972813 h 638"/>
                <a:gd name="T10" fmla="*/ 589716563 w 538"/>
                <a:gd name="T11" fmla="*/ 1496972813 h 638"/>
                <a:gd name="T12" fmla="*/ 589716563 w 538"/>
                <a:gd name="T13" fmla="*/ 1461690625 h 638"/>
                <a:gd name="T14" fmla="*/ 675401875 w 538"/>
                <a:gd name="T15" fmla="*/ 1280239375 h 638"/>
                <a:gd name="T16" fmla="*/ 604837500 w 538"/>
                <a:gd name="T17" fmla="*/ 1189513750 h 638"/>
                <a:gd name="T18" fmla="*/ 569555313 w 538"/>
                <a:gd name="T19" fmla="*/ 1139110625 h 638"/>
                <a:gd name="T20" fmla="*/ 514111875 w 538"/>
                <a:gd name="T21" fmla="*/ 1129030000 h 638"/>
                <a:gd name="T22" fmla="*/ 433466875 w 538"/>
                <a:gd name="T23" fmla="*/ 1149191250 h 638"/>
                <a:gd name="T24" fmla="*/ 332660625 w 538"/>
                <a:gd name="T25" fmla="*/ 1224795938 h 638"/>
                <a:gd name="T26" fmla="*/ 246975313 w 538"/>
                <a:gd name="T27" fmla="*/ 1229836250 h 638"/>
                <a:gd name="T28" fmla="*/ 216733438 w 538"/>
                <a:gd name="T29" fmla="*/ 1154231563 h 638"/>
                <a:gd name="T30" fmla="*/ 171370625 w 538"/>
                <a:gd name="T31" fmla="*/ 1113909063 h 638"/>
                <a:gd name="T32" fmla="*/ 161290000 w 538"/>
                <a:gd name="T33" fmla="*/ 892135313 h 638"/>
                <a:gd name="T34" fmla="*/ 35282188 w 538"/>
                <a:gd name="T35" fmla="*/ 902215938 h 638"/>
                <a:gd name="T36" fmla="*/ 0 w 538"/>
                <a:gd name="T37" fmla="*/ 887095000 h 638"/>
                <a:gd name="T38" fmla="*/ 20161250 w 538"/>
                <a:gd name="T39" fmla="*/ 856853125 h 638"/>
                <a:gd name="T40" fmla="*/ 80645000 w 538"/>
                <a:gd name="T41" fmla="*/ 841732188 h 638"/>
                <a:gd name="T42" fmla="*/ 136088438 w 538"/>
                <a:gd name="T43" fmla="*/ 786288750 h 638"/>
                <a:gd name="T44" fmla="*/ 156249688 w 538"/>
                <a:gd name="T45" fmla="*/ 715724375 h 638"/>
                <a:gd name="T46" fmla="*/ 115927188 w 538"/>
                <a:gd name="T47" fmla="*/ 388104063 h 638"/>
                <a:gd name="T48" fmla="*/ 100806250 w 538"/>
                <a:gd name="T49" fmla="*/ 327620313 h 638"/>
                <a:gd name="T50" fmla="*/ 161290000 w 538"/>
                <a:gd name="T51" fmla="*/ 272176875 h 638"/>
                <a:gd name="T52" fmla="*/ 201612500 w 538"/>
                <a:gd name="T53" fmla="*/ 196572188 h 638"/>
                <a:gd name="T54" fmla="*/ 287297813 w 538"/>
                <a:gd name="T55" fmla="*/ 141128750 h 638"/>
                <a:gd name="T56" fmla="*/ 357862188 w 538"/>
                <a:gd name="T57" fmla="*/ 146169063 h 638"/>
                <a:gd name="T58" fmla="*/ 398184688 w 538"/>
                <a:gd name="T59" fmla="*/ 136088438 h 638"/>
                <a:gd name="T60" fmla="*/ 423386250 w 538"/>
                <a:gd name="T61" fmla="*/ 105846563 h 638"/>
                <a:gd name="T62" fmla="*/ 398184688 w 538"/>
                <a:gd name="T63" fmla="*/ 35282188 h 638"/>
                <a:gd name="T64" fmla="*/ 393144375 w 538"/>
                <a:gd name="T65" fmla="*/ 10080625 h 638"/>
                <a:gd name="T66" fmla="*/ 438507188 w 538"/>
                <a:gd name="T67" fmla="*/ 5040313 h 638"/>
                <a:gd name="T68" fmla="*/ 529232813 w 538"/>
                <a:gd name="T69" fmla="*/ 30241875 h 638"/>
                <a:gd name="T70" fmla="*/ 690522813 w 538"/>
                <a:gd name="T71" fmla="*/ 85685313 h 638"/>
                <a:gd name="T72" fmla="*/ 786288750 w 538"/>
                <a:gd name="T73" fmla="*/ 141128750 h 638"/>
                <a:gd name="T74" fmla="*/ 937498125 w 538"/>
                <a:gd name="T75" fmla="*/ 171370625 h 638"/>
                <a:gd name="T76" fmla="*/ 987901250 w 538"/>
                <a:gd name="T77" fmla="*/ 110886875 h 638"/>
                <a:gd name="T78" fmla="*/ 1058465625 w 538"/>
                <a:gd name="T79" fmla="*/ 151209375 h 638"/>
                <a:gd name="T80" fmla="*/ 1134070313 w 538"/>
                <a:gd name="T81" fmla="*/ 206652813 h 638"/>
                <a:gd name="T82" fmla="*/ 1214715313 w 538"/>
                <a:gd name="T83" fmla="*/ 252015625 h 638"/>
                <a:gd name="T84" fmla="*/ 1295360313 w 538"/>
                <a:gd name="T85" fmla="*/ 337700938 h 638"/>
                <a:gd name="T86" fmla="*/ 1315521563 w 538"/>
                <a:gd name="T87" fmla="*/ 453628125 h 638"/>
                <a:gd name="T88" fmla="*/ 1300400625 w 538"/>
                <a:gd name="T89" fmla="*/ 539313438 h 638"/>
                <a:gd name="T90" fmla="*/ 1224795938 w 538"/>
                <a:gd name="T91" fmla="*/ 624998750 h 638"/>
                <a:gd name="T92" fmla="*/ 1209675000 w 538"/>
                <a:gd name="T93" fmla="*/ 720764688 h 638"/>
                <a:gd name="T94" fmla="*/ 1244957188 w 538"/>
                <a:gd name="T95" fmla="*/ 806450000 h 638"/>
                <a:gd name="T96" fmla="*/ 1265118438 w 538"/>
                <a:gd name="T97" fmla="*/ 866933750 h 638"/>
                <a:gd name="T98" fmla="*/ 1315521563 w 538"/>
                <a:gd name="T99" fmla="*/ 1043344688 h 638"/>
                <a:gd name="T100" fmla="*/ 1340723125 w 538"/>
                <a:gd name="T101" fmla="*/ 1108868750 h 638"/>
                <a:gd name="T102" fmla="*/ 1330642500 w 538"/>
                <a:gd name="T103" fmla="*/ 1189513750 h 638"/>
                <a:gd name="T104" fmla="*/ 1355844063 w 538"/>
                <a:gd name="T105" fmla="*/ 1350803750 h 638"/>
                <a:gd name="T106" fmla="*/ 1073586563 w 538"/>
                <a:gd name="T107" fmla="*/ 1360884375 h 638"/>
                <a:gd name="T108" fmla="*/ 1078626875 w 538"/>
                <a:gd name="T109" fmla="*/ 1406247188 h 638"/>
                <a:gd name="T110" fmla="*/ 1123989688 w 538"/>
                <a:gd name="T111" fmla="*/ 1461690625 h 638"/>
                <a:gd name="T112" fmla="*/ 1098788125 w 538"/>
                <a:gd name="T113" fmla="*/ 1507053438 h 638"/>
                <a:gd name="T114" fmla="*/ 1013102813 w 538"/>
                <a:gd name="T115" fmla="*/ 1431448750 h 638"/>
                <a:gd name="T116" fmla="*/ 927417500 w 538"/>
                <a:gd name="T117" fmla="*/ 1426408438 h 638"/>
                <a:gd name="T118" fmla="*/ 877014375 w 538"/>
                <a:gd name="T119" fmla="*/ 1522174375 h 638"/>
                <a:gd name="T120" fmla="*/ 846772500 w 538"/>
                <a:gd name="T121" fmla="*/ 1597779063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38"/>
                <a:gd name="T184" fmla="*/ 0 h 638"/>
                <a:gd name="T185" fmla="*/ 538 w 538"/>
                <a:gd name="T186" fmla="*/ 638 h 6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solidFill>
              <a:srgbClr val="FFFFFF"/>
            </a:solidFill>
            <a:ln w="9525" cmpd="sng">
              <a:solidFill>
                <a:schemeClr val="bg1"/>
              </a:solidFill>
              <a:bevel/>
              <a:headEnd/>
              <a:tailEnd/>
            </a:ln>
          </p:spPr>
          <p:txBody>
            <a:bodyPr/>
            <a:lstStyle/>
            <a:p>
              <a:endParaRPr lang="zh-CN" altLang="en-US"/>
            </a:p>
          </p:txBody>
        </p:sp>
        <p:sp>
          <p:nvSpPr>
            <p:cNvPr id="5141" name="Freeform 18"/>
            <p:cNvSpPr>
              <a:spLocks noChangeArrowheads="1"/>
            </p:cNvSpPr>
            <p:nvPr/>
          </p:nvSpPr>
          <p:spPr bwMode="auto">
            <a:xfrm>
              <a:off x="5730875" y="4311650"/>
              <a:ext cx="739775" cy="1057275"/>
            </a:xfrm>
            <a:custGeom>
              <a:avLst/>
              <a:gdLst>
                <a:gd name="T0" fmla="*/ 282257500 w 466"/>
                <a:gd name="T1" fmla="*/ 1663303125 h 666"/>
                <a:gd name="T2" fmla="*/ 236894688 w 466"/>
                <a:gd name="T3" fmla="*/ 1653222500 h 666"/>
                <a:gd name="T4" fmla="*/ 337700938 w 466"/>
                <a:gd name="T5" fmla="*/ 1507053438 h 666"/>
                <a:gd name="T6" fmla="*/ 322580000 w 466"/>
                <a:gd name="T7" fmla="*/ 1426408438 h 666"/>
                <a:gd name="T8" fmla="*/ 262096250 w 466"/>
                <a:gd name="T9" fmla="*/ 1431448750 h 666"/>
                <a:gd name="T10" fmla="*/ 221773750 w 466"/>
                <a:gd name="T11" fmla="*/ 1451610000 h 666"/>
                <a:gd name="T12" fmla="*/ 120967500 w 466"/>
                <a:gd name="T13" fmla="*/ 1350803750 h 666"/>
                <a:gd name="T14" fmla="*/ 131048125 w 466"/>
                <a:gd name="T15" fmla="*/ 1244957188 h 666"/>
                <a:gd name="T16" fmla="*/ 131048125 w 466"/>
                <a:gd name="T17" fmla="*/ 1149191250 h 666"/>
                <a:gd name="T18" fmla="*/ 105846563 w 466"/>
                <a:gd name="T19" fmla="*/ 1123989688 h 666"/>
                <a:gd name="T20" fmla="*/ 75604688 w 466"/>
                <a:gd name="T21" fmla="*/ 1003022188 h 666"/>
                <a:gd name="T22" fmla="*/ 40322500 w 466"/>
                <a:gd name="T23" fmla="*/ 897175625 h 666"/>
                <a:gd name="T24" fmla="*/ 5040313 w 466"/>
                <a:gd name="T25" fmla="*/ 796369375 h 666"/>
                <a:gd name="T26" fmla="*/ 15120938 w 466"/>
                <a:gd name="T27" fmla="*/ 735885625 h 666"/>
                <a:gd name="T28" fmla="*/ 40322500 w 466"/>
                <a:gd name="T29" fmla="*/ 705643750 h 666"/>
                <a:gd name="T30" fmla="*/ 105846563 w 466"/>
                <a:gd name="T31" fmla="*/ 604837500 h 666"/>
                <a:gd name="T32" fmla="*/ 105846563 w 466"/>
                <a:gd name="T33" fmla="*/ 473789375 h 666"/>
                <a:gd name="T34" fmla="*/ 55443438 w 466"/>
                <a:gd name="T35" fmla="*/ 367942813 h 666"/>
                <a:gd name="T36" fmla="*/ 115927188 w 466"/>
                <a:gd name="T37" fmla="*/ 317539688 h 666"/>
                <a:gd name="T38" fmla="*/ 196572188 w 466"/>
                <a:gd name="T39" fmla="*/ 292338125 h 666"/>
                <a:gd name="T40" fmla="*/ 221773750 w 466"/>
                <a:gd name="T41" fmla="*/ 287297813 h 666"/>
                <a:gd name="T42" fmla="*/ 257055938 w 466"/>
                <a:gd name="T43" fmla="*/ 246975313 h 666"/>
                <a:gd name="T44" fmla="*/ 403225000 w 466"/>
                <a:gd name="T45" fmla="*/ 151209375 h 666"/>
                <a:gd name="T46" fmla="*/ 443547500 w 466"/>
                <a:gd name="T47" fmla="*/ 115927188 h 666"/>
                <a:gd name="T48" fmla="*/ 569555313 w 466"/>
                <a:gd name="T49" fmla="*/ 80645000 h 666"/>
                <a:gd name="T50" fmla="*/ 630039063 w 466"/>
                <a:gd name="T51" fmla="*/ 55443438 h 666"/>
                <a:gd name="T52" fmla="*/ 655240625 w 466"/>
                <a:gd name="T53" fmla="*/ 5040313 h 666"/>
                <a:gd name="T54" fmla="*/ 715724375 w 466"/>
                <a:gd name="T55" fmla="*/ 0 h 666"/>
                <a:gd name="T56" fmla="*/ 735885625 w 466"/>
                <a:gd name="T57" fmla="*/ 131048125 h 666"/>
                <a:gd name="T58" fmla="*/ 791329063 w 466"/>
                <a:gd name="T59" fmla="*/ 141128750 h 666"/>
                <a:gd name="T60" fmla="*/ 821570938 w 466"/>
                <a:gd name="T61" fmla="*/ 85685313 h 666"/>
                <a:gd name="T62" fmla="*/ 841732188 w 466"/>
                <a:gd name="T63" fmla="*/ 35282188 h 666"/>
                <a:gd name="T64" fmla="*/ 866933750 w 466"/>
                <a:gd name="T65" fmla="*/ 90725625 h 666"/>
                <a:gd name="T66" fmla="*/ 912296563 w 466"/>
                <a:gd name="T67" fmla="*/ 126007813 h 666"/>
                <a:gd name="T68" fmla="*/ 967740000 w 466"/>
                <a:gd name="T69" fmla="*/ 136088438 h 666"/>
                <a:gd name="T70" fmla="*/ 1068546250 w 466"/>
                <a:gd name="T71" fmla="*/ 105846563 h 666"/>
                <a:gd name="T72" fmla="*/ 1113909063 w 466"/>
                <a:gd name="T73" fmla="*/ 105846563 h 666"/>
                <a:gd name="T74" fmla="*/ 1063505938 w 466"/>
                <a:gd name="T75" fmla="*/ 166330313 h 666"/>
                <a:gd name="T76" fmla="*/ 1043344688 w 466"/>
                <a:gd name="T77" fmla="*/ 221773750 h 666"/>
                <a:gd name="T78" fmla="*/ 1078626875 w 466"/>
                <a:gd name="T79" fmla="*/ 282257500 h 666"/>
                <a:gd name="T80" fmla="*/ 1174392813 w 466"/>
                <a:gd name="T81" fmla="*/ 423386250 h 666"/>
                <a:gd name="T82" fmla="*/ 1169352500 w 466"/>
                <a:gd name="T83" fmla="*/ 483870000 h 666"/>
                <a:gd name="T84" fmla="*/ 1134070313 w 466"/>
                <a:gd name="T85" fmla="*/ 549394063 h 666"/>
                <a:gd name="T86" fmla="*/ 1083667188 w 466"/>
                <a:gd name="T87" fmla="*/ 594756875 h 666"/>
                <a:gd name="T88" fmla="*/ 997981875 w 466"/>
                <a:gd name="T89" fmla="*/ 614918125 h 666"/>
                <a:gd name="T90" fmla="*/ 947578750 w 466"/>
                <a:gd name="T91" fmla="*/ 630039063 h 666"/>
                <a:gd name="T92" fmla="*/ 877014375 w 466"/>
                <a:gd name="T93" fmla="*/ 695563125 h 666"/>
                <a:gd name="T94" fmla="*/ 877014375 w 466"/>
                <a:gd name="T95" fmla="*/ 766127500 h 666"/>
                <a:gd name="T96" fmla="*/ 892135313 w 466"/>
                <a:gd name="T97" fmla="*/ 836691875 h 666"/>
                <a:gd name="T98" fmla="*/ 826611250 w 466"/>
                <a:gd name="T99" fmla="*/ 922377188 h 666"/>
                <a:gd name="T100" fmla="*/ 761087188 w 466"/>
                <a:gd name="T101" fmla="*/ 972780313 h 666"/>
                <a:gd name="T102" fmla="*/ 745966250 w 466"/>
                <a:gd name="T103" fmla="*/ 1028223750 h 666"/>
                <a:gd name="T104" fmla="*/ 735885625 w 466"/>
                <a:gd name="T105" fmla="*/ 1179433125 h 666"/>
                <a:gd name="T106" fmla="*/ 680442188 w 466"/>
                <a:gd name="T107" fmla="*/ 1234876563 h 666"/>
                <a:gd name="T108" fmla="*/ 665321250 w 466"/>
                <a:gd name="T109" fmla="*/ 1315521563 h 666"/>
                <a:gd name="T110" fmla="*/ 670361563 w 466"/>
                <a:gd name="T111" fmla="*/ 1376005313 h 666"/>
                <a:gd name="T112" fmla="*/ 640119688 w 466"/>
                <a:gd name="T113" fmla="*/ 1502013125 h 666"/>
                <a:gd name="T114" fmla="*/ 655240625 w 466"/>
                <a:gd name="T115" fmla="*/ 1587698438 h 666"/>
                <a:gd name="T116" fmla="*/ 564515000 w 466"/>
                <a:gd name="T117" fmla="*/ 1638101563 h 666"/>
                <a:gd name="T118" fmla="*/ 493950625 w 466"/>
                <a:gd name="T119" fmla="*/ 1602819375 h 666"/>
                <a:gd name="T120" fmla="*/ 423386250 w 466"/>
                <a:gd name="T121" fmla="*/ 1628020938 h 666"/>
                <a:gd name="T122" fmla="*/ 337700938 w 466"/>
                <a:gd name="T123" fmla="*/ 1663303125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66"/>
                <a:gd name="T187" fmla="*/ 0 h 666"/>
                <a:gd name="T188" fmla="*/ 466 w 466"/>
                <a:gd name="T189" fmla="*/ 666 h 66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solidFill>
              <a:srgbClr val="FFFFFF"/>
            </a:solidFill>
            <a:ln w="9525" cmpd="sng">
              <a:solidFill>
                <a:schemeClr val="bg1"/>
              </a:solidFill>
              <a:bevel/>
              <a:headEnd/>
              <a:tailEnd/>
            </a:ln>
          </p:spPr>
          <p:txBody>
            <a:bodyPr/>
            <a:lstStyle/>
            <a:p>
              <a:endParaRPr lang="zh-CN" altLang="en-US"/>
            </a:p>
          </p:txBody>
        </p:sp>
        <p:sp>
          <p:nvSpPr>
            <p:cNvPr id="5142" name="Freeform 19"/>
            <p:cNvSpPr>
              <a:spLocks noChangeArrowheads="1"/>
            </p:cNvSpPr>
            <p:nvPr/>
          </p:nvSpPr>
          <p:spPr bwMode="auto">
            <a:xfrm>
              <a:off x="3190875" y="3641725"/>
              <a:ext cx="1543050" cy="1517650"/>
            </a:xfrm>
            <a:custGeom>
              <a:avLst/>
              <a:gdLst>
                <a:gd name="T0" fmla="*/ 987901250 w 972"/>
                <a:gd name="T1" fmla="*/ 2147483647 h 956"/>
                <a:gd name="T2" fmla="*/ 892135313 w 972"/>
                <a:gd name="T3" fmla="*/ 2147483647 h 956"/>
                <a:gd name="T4" fmla="*/ 922377188 w 972"/>
                <a:gd name="T5" fmla="*/ 2116931250 h 956"/>
                <a:gd name="T6" fmla="*/ 816530625 w 972"/>
                <a:gd name="T7" fmla="*/ 1965721875 h 956"/>
                <a:gd name="T8" fmla="*/ 730845313 w 972"/>
                <a:gd name="T9" fmla="*/ 1819552813 h 956"/>
                <a:gd name="T10" fmla="*/ 624998750 w 972"/>
                <a:gd name="T11" fmla="*/ 1794351250 h 956"/>
                <a:gd name="T12" fmla="*/ 483870000 w 972"/>
                <a:gd name="T13" fmla="*/ 1532255000 h 956"/>
                <a:gd name="T14" fmla="*/ 403225000 w 972"/>
                <a:gd name="T15" fmla="*/ 1668343438 h 956"/>
                <a:gd name="T16" fmla="*/ 352821875 w 972"/>
                <a:gd name="T17" fmla="*/ 1597779063 h 956"/>
                <a:gd name="T18" fmla="*/ 347781563 w 972"/>
                <a:gd name="T19" fmla="*/ 1486892188 h 956"/>
                <a:gd name="T20" fmla="*/ 327620313 w 972"/>
                <a:gd name="T21" fmla="*/ 1260078125 h 956"/>
                <a:gd name="T22" fmla="*/ 378023438 w 972"/>
                <a:gd name="T23" fmla="*/ 1113909063 h 956"/>
                <a:gd name="T24" fmla="*/ 277217188 w 972"/>
                <a:gd name="T25" fmla="*/ 786288750 h 956"/>
                <a:gd name="T26" fmla="*/ 126007813 w 972"/>
                <a:gd name="T27" fmla="*/ 559474688 h 956"/>
                <a:gd name="T28" fmla="*/ 15120938 w 972"/>
                <a:gd name="T29" fmla="*/ 448587813 h 956"/>
                <a:gd name="T30" fmla="*/ 5040313 w 972"/>
                <a:gd name="T31" fmla="*/ 337700938 h 956"/>
                <a:gd name="T32" fmla="*/ 65524063 w 972"/>
                <a:gd name="T33" fmla="*/ 201612500 h 956"/>
                <a:gd name="T34" fmla="*/ 186491563 w 972"/>
                <a:gd name="T35" fmla="*/ 60483750 h 956"/>
                <a:gd name="T36" fmla="*/ 282257500 w 972"/>
                <a:gd name="T37" fmla="*/ 161290000 h 956"/>
                <a:gd name="T38" fmla="*/ 418345938 w 972"/>
                <a:gd name="T39" fmla="*/ 383063750 h 956"/>
                <a:gd name="T40" fmla="*/ 504031250 w 972"/>
                <a:gd name="T41" fmla="*/ 433466875 h 956"/>
                <a:gd name="T42" fmla="*/ 594756875 w 972"/>
                <a:gd name="T43" fmla="*/ 398184688 h 956"/>
                <a:gd name="T44" fmla="*/ 630039063 w 972"/>
                <a:gd name="T45" fmla="*/ 428426563 h 956"/>
                <a:gd name="T46" fmla="*/ 730845313 w 972"/>
                <a:gd name="T47" fmla="*/ 473789375 h 956"/>
                <a:gd name="T48" fmla="*/ 942538438 w 972"/>
                <a:gd name="T49" fmla="*/ 418345938 h 956"/>
                <a:gd name="T50" fmla="*/ 952619063 w 972"/>
                <a:gd name="T51" fmla="*/ 322580000 h 956"/>
                <a:gd name="T52" fmla="*/ 932457813 w 972"/>
                <a:gd name="T53" fmla="*/ 166330313 h 956"/>
                <a:gd name="T54" fmla="*/ 1038304375 w 972"/>
                <a:gd name="T55" fmla="*/ 252015625 h 956"/>
                <a:gd name="T56" fmla="*/ 1179433125 w 972"/>
                <a:gd name="T57" fmla="*/ 252015625 h 956"/>
                <a:gd name="T58" fmla="*/ 1189513750 w 972"/>
                <a:gd name="T59" fmla="*/ 75604688 h 956"/>
                <a:gd name="T60" fmla="*/ 1300400625 w 972"/>
                <a:gd name="T61" fmla="*/ 0 h 956"/>
                <a:gd name="T62" fmla="*/ 1416327813 w 972"/>
                <a:gd name="T63" fmla="*/ 126007813 h 956"/>
                <a:gd name="T64" fmla="*/ 1582658125 w 972"/>
                <a:gd name="T65" fmla="*/ 246975313 h 956"/>
                <a:gd name="T66" fmla="*/ 1653222500 w 972"/>
                <a:gd name="T67" fmla="*/ 378023438 h 956"/>
                <a:gd name="T68" fmla="*/ 1925399375 w 972"/>
                <a:gd name="T69" fmla="*/ 463708750 h 956"/>
                <a:gd name="T70" fmla="*/ 2046366875 w 972"/>
                <a:gd name="T71" fmla="*/ 423386250 h 956"/>
                <a:gd name="T72" fmla="*/ 2147483647 w 972"/>
                <a:gd name="T73" fmla="*/ 524192500 h 956"/>
                <a:gd name="T74" fmla="*/ 2147483647 w 972"/>
                <a:gd name="T75" fmla="*/ 700603438 h 956"/>
                <a:gd name="T76" fmla="*/ 2147483647 w 972"/>
                <a:gd name="T77" fmla="*/ 977820625 h 956"/>
                <a:gd name="T78" fmla="*/ 2116931250 w 972"/>
                <a:gd name="T79" fmla="*/ 1053425313 h 956"/>
                <a:gd name="T80" fmla="*/ 1985883125 w 972"/>
                <a:gd name="T81" fmla="*/ 947578750 h 956"/>
                <a:gd name="T82" fmla="*/ 1925399375 w 972"/>
                <a:gd name="T83" fmla="*/ 1063505938 h 956"/>
                <a:gd name="T84" fmla="*/ 1945560625 w 972"/>
                <a:gd name="T85" fmla="*/ 1204634688 h 956"/>
                <a:gd name="T86" fmla="*/ 1975802500 w 972"/>
                <a:gd name="T87" fmla="*/ 1421368125 h 956"/>
                <a:gd name="T88" fmla="*/ 2041326563 w 972"/>
                <a:gd name="T89" fmla="*/ 1517134063 h 956"/>
                <a:gd name="T90" fmla="*/ 1965721875 w 972"/>
                <a:gd name="T91" fmla="*/ 1628020938 h 956"/>
                <a:gd name="T92" fmla="*/ 1985883125 w 972"/>
                <a:gd name="T93" fmla="*/ 1728827188 h 956"/>
                <a:gd name="T94" fmla="*/ 2137092500 w 972"/>
                <a:gd name="T95" fmla="*/ 1864915625 h 956"/>
                <a:gd name="T96" fmla="*/ 2006044375 w 972"/>
                <a:gd name="T97" fmla="*/ 1910278438 h 956"/>
                <a:gd name="T98" fmla="*/ 1905238125 w 972"/>
                <a:gd name="T99" fmla="*/ 1794351250 h 956"/>
                <a:gd name="T100" fmla="*/ 1804431875 w 972"/>
                <a:gd name="T101" fmla="*/ 1809472188 h 956"/>
                <a:gd name="T102" fmla="*/ 1668343438 w 972"/>
                <a:gd name="T103" fmla="*/ 1779230313 h 956"/>
                <a:gd name="T104" fmla="*/ 1587698438 w 972"/>
                <a:gd name="T105" fmla="*/ 1602819375 h 956"/>
                <a:gd name="T106" fmla="*/ 1456650313 w 972"/>
                <a:gd name="T107" fmla="*/ 1633061250 h 956"/>
                <a:gd name="T108" fmla="*/ 1386085938 w 972"/>
                <a:gd name="T109" fmla="*/ 1718746563 h 956"/>
                <a:gd name="T110" fmla="*/ 1406247188 w 972"/>
                <a:gd name="T111" fmla="*/ 1829633438 h 956"/>
                <a:gd name="T112" fmla="*/ 1406247188 w 972"/>
                <a:gd name="T113" fmla="*/ 1930439688 h 956"/>
                <a:gd name="T114" fmla="*/ 1260078125 w 972"/>
                <a:gd name="T115" fmla="*/ 2041326563 h 956"/>
                <a:gd name="T116" fmla="*/ 1315521563 w 972"/>
                <a:gd name="T117" fmla="*/ 2147483647 h 956"/>
                <a:gd name="T118" fmla="*/ 1315521563 w 972"/>
                <a:gd name="T119" fmla="*/ 2147483647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72"/>
                <a:gd name="T181" fmla="*/ 0 h 956"/>
                <a:gd name="T182" fmla="*/ 972 w 972"/>
                <a:gd name="T183" fmla="*/ 956 h 9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rgbClr val="FFFFFF"/>
            </a:solidFill>
            <a:ln w="9525" cmpd="sng">
              <a:solidFill>
                <a:schemeClr val="bg1"/>
              </a:solidFill>
              <a:bevel/>
              <a:headEnd/>
              <a:tailEnd/>
            </a:ln>
          </p:spPr>
          <p:txBody>
            <a:bodyPr/>
            <a:lstStyle/>
            <a:p>
              <a:endParaRPr lang="zh-CN" altLang="en-US"/>
            </a:p>
          </p:txBody>
        </p:sp>
        <p:sp>
          <p:nvSpPr>
            <p:cNvPr id="5143" name="Freeform 20"/>
            <p:cNvSpPr>
              <a:spLocks noChangeArrowheads="1"/>
            </p:cNvSpPr>
            <p:nvPr/>
          </p:nvSpPr>
          <p:spPr bwMode="auto">
            <a:xfrm>
              <a:off x="317500" y="2984500"/>
              <a:ext cx="3095625" cy="1895475"/>
            </a:xfrm>
            <a:custGeom>
              <a:avLst/>
              <a:gdLst>
                <a:gd name="T0" fmla="*/ 2147483647 w 1950"/>
                <a:gd name="T1" fmla="*/ 2147483647 h 1194"/>
                <a:gd name="T2" fmla="*/ 2147483647 w 1950"/>
                <a:gd name="T3" fmla="*/ 2147483647 h 1194"/>
                <a:gd name="T4" fmla="*/ 2147483647 w 1950"/>
                <a:gd name="T5" fmla="*/ 2147483647 h 1194"/>
                <a:gd name="T6" fmla="*/ 2147483647 w 1950"/>
                <a:gd name="T7" fmla="*/ 2147483647 h 1194"/>
                <a:gd name="T8" fmla="*/ 2147483647 w 1950"/>
                <a:gd name="T9" fmla="*/ 2147483647 h 1194"/>
                <a:gd name="T10" fmla="*/ 2147483647 w 1950"/>
                <a:gd name="T11" fmla="*/ 2147483647 h 1194"/>
                <a:gd name="T12" fmla="*/ 2147483647 w 1950"/>
                <a:gd name="T13" fmla="*/ 2147483647 h 1194"/>
                <a:gd name="T14" fmla="*/ 2147483647 w 1950"/>
                <a:gd name="T15" fmla="*/ 2147483647 h 1194"/>
                <a:gd name="T16" fmla="*/ 2147483647 w 1950"/>
                <a:gd name="T17" fmla="*/ 2147483647 h 1194"/>
                <a:gd name="T18" fmla="*/ 1900197813 w 1950"/>
                <a:gd name="T19" fmla="*/ 2147483647 h 1194"/>
                <a:gd name="T20" fmla="*/ 1597779063 w 1950"/>
                <a:gd name="T21" fmla="*/ 2147483647 h 1194"/>
                <a:gd name="T22" fmla="*/ 1461690625 w 1950"/>
                <a:gd name="T23" fmla="*/ 2147483647 h 1194"/>
                <a:gd name="T24" fmla="*/ 1239916875 w 1950"/>
                <a:gd name="T25" fmla="*/ 2121971563 h 1194"/>
                <a:gd name="T26" fmla="*/ 1179433125 w 1950"/>
                <a:gd name="T27" fmla="*/ 1925399375 h 1194"/>
                <a:gd name="T28" fmla="*/ 982860938 w 1950"/>
                <a:gd name="T29" fmla="*/ 1829633438 h 1194"/>
                <a:gd name="T30" fmla="*/ 715724375 w 1950"/>
                <a:gd name="T31" fmla="*/ 1537295313 h 1194"/>
                <a:gd name="T32" fmla="*/ 458668438 w 1950"/>
                <a:gd name="T33" fmla="*/ 1587698438 h 1194"/>
                <a:gd name="T34" fmla="*/ 357862188 w 1950"/>
                <a:gd name="T35" fmla="*/ 1391126250 h 1194"/>
                <a:gd name="T36" fmla="*/ 30241875 w 1950"/>
                <a:gd name="T37" fmla="*/ 1144150938 h 1194"/>
                <a:gd name="T38" fmla="*/ 20161250 w 1950"/>
                <a:gd name="T39" fmla="*/ 1038304375 h 1194"/>
                <a:gd name="T40" fmla="*/ 40322500 w 1950"/>
                <a:gd name="T41" fmla="*/ 730845313 h 1194"/>
                <a:gd name="T42" fmla="*/ 136088438 w 1950"/>
                <a:gd name="T43" fmla="*/ 756046875 h 1194"/>
                <a:gd name="T44" fmla="*/ 262096250 w 1950"/>
                <a:gd name="T45" fmla="*/ 705643750 h 1194"/>
                <a:gd name="T46" fmla="*/ 196572188 w 1950"/>
                <a:gd name="T47" fmla="*/ 317539688 h 1194"/>
                <a:gd name="T48" fmla="*/ 367942813 w 1950"/>
                <a:gd name="T49" fmla="*/ 246975313 h 1194"/>
                <a:gd name="T50" fmla="*/ 544353750 w 1950"/>
                <a:gd name="T51" fmla="*/ 181451250 h 1194"/>
                <a:gd name="T52" fmla="*/ 766127500 w 1950"/>
                <a:gd name="T53" fmla="*/ 15120938 h 1194"/>
                <a:gd name="T54" fmla="*/ 972780313 w 1950"/>
                <a:gd name="T55" fmla="*/ 120967500 h 1194"/>
                <a:gd name="T56" fmla="*/ 1184473438 w 1950"/>
                <a:gd name="T57" fmla="*/ 25201563 h 1194"/>
                <a:gd name="T58" fmla="*/ 1285279688 w 1950"/>
                <a:gd name="T59" fmla="*/ 141128750 h 1194"/>
                <a:gd name="T60" fmla="*/ 1567537188 w 1950"/>
                <a:gd name="T61" fmla="*/ 181451250 h 1194"/>
                <a:gd name="T62" fmla="*/ 1789310938 w 1950"/>
                <a:gd name="T63" fmla="*/ 141128750 h 1194"/>
                <a:gd name="T64" fmla="*/ 2026205625 w 1950"/>
                <a:gd name="T65" fmla="*/ 110886875 h 1194"/>
                <a:gd name="T66" fmla="*/ 2147483647 w 1950"/>
                <a:gd name="T67" fmla="*/ 75604688 h 1194"/>
                <a:gd name="T68" fmla="*/ 2147483647 w 1950"/>
                <a:gd name="T69" fmla="*/ 95765938 h 1194"/>
                <a:gd name="T70" fmla="*/ 2147483647 w 1950"/>
                <a:gd name="T71" fmla="*/ 287297813 h 1194"/>
                <a:gd name="T72" fmla="*/ 2147483647 w 1950"/>
                <a:gd name="T73" fmla="*/ 554434375 h 1194"/>
                <a:gd name="T74" fmla="*/ 2147483647 w 1950"/>
                <a:gd name="T75" fmla="*/ 952619063 h 1194"/>
                <a:gd name="T76" fmla="*/ 2147483647 w 1950"/>
                <a:gd name="T77" fmla="*/ 1108868750 h 1194"/>
                <a:gd name="T78" fmla="*/ 2147483647 w 1950"/>
                <a:gd name="T79" fmla="*/ 1265118438 h 1194"/>
                <a:gd name="T80" fmla="*/ 2147483647 w 1950"/>
                <a:gd name="T81" fmla="*/ 1376005313 h 1194"/>
                <a:gd name="T82" fmla="*/ 2147483647 w 1950"/>
                <a:gd name="T83" fmla="*/ 1451610000 h 1194"/>
                <a:gd name="T84" fmla="*/ 2147483647 w 1950"/>
                <a:gd name="T85" fmla="*/ 1718746563 h 1194"/>
                <a:gd name="T86" fmla="*/ 2147483647 w 1950"/>
                <a:gd name="T87" fmla="*/ 1703625625 h 1194"/>
                <a:gd name="T88" fmla="*/ 2147483647 w 1950"/>
                <a:gd name="T89" fmla="*/ 1552416250 h 1194"/>
                <a:gd name="T90" fmla="*/ 2147483647 w 1950"/>
                <a:gd name="T91" fmla="*/ 1592738750 h 1194"/>
                <a:gd name="T92" fmla="*/ 2147483647 w 1950"/>
                <a:gd name="T93" fmla="*/ 1985883125 h 1194"/>
                <a:gd name="T94" fmla="*/ 2147483647 w 1950"/>
                <a:gd name="T95" fmla="*/ 2147483647 h 1194"/>
                <a:gd name="T96" fmla="*/ 2147483647 w 1950"/>
                <a:gd name="T97" fmla="*/ 2147483647 h 1194"/>
                <a:gd name="T98" fmla="*/ 2147483647 w 1950"/>
                <a:gd name="T99" fmla="*/ 2147483647 h 1194"/>
                <a:gd name="T100" fmla="*/ 2147483647 w 1950"/>
                <a:gd name="T101" fmla="*/ 2147483647 h 1194"/>
                <a:gd name="T102" fmla="*/ 2147483647 w 1950"/>
                <a:gd name="T103" fmla="*/ 2147483647 h 1194"/>
                <a:gd name="T104" fmla="*/ 2147483647 w 1950"/>
                <a:gd name="T105" fmla="*/ 2147483647 h 1194"/>
                <a:gd name="T106" fmla="*/ 2147483647 w 1950"/>
                <a:gd name="T107" fmla="*/ 2147483647 h 1194"/>
                <a:gd name="T108" fmla="*/ 2147483647 w 1950"/>
                <a:gd name="T109" fmla="*/ 2147483647 h 1194"/>
                <a:gd name="T110" fmla="*/ 2147483647 w 1950"/>
                <a:gd name="T111" fmla="*/ 2147483647 h 1194"/>
                <a:gd name="T112" fmla="*/ 2147483647 w 1950"/>
                <a:gd name="T113" fmla="*/ 2147483647 h 1194"/>
                <a:gd name="T114" fmla="*/ 2147483647 w 1950"/>
                <a:gd name="T115" fmla="*/ 2147483647 h 1194"/>
                <a:gd name="T116" fmla="*/ 2147483647 w 1950"/>
                <a:gd name="T117" fmla="*/ 2147483647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50"/>
                <a:gd name="T178" fmla="*/ 0 h 1194"/>
                <a:gd name="T179" fmla="*/ 1950 w 1950"/>
                <a:gd name="T180" fmla="*/ 1194 h 119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solidFill>
              <a:srgbClr val="FFFFFF"/>
            </a:solidFill>
            <a:ln w="9525" cmpd="sng">
              <a:solidFill>
                <a:schemeClr val="bg1"/>
              </a:solidFill>
              <a:bevel/>
              <a:headEnd/>
              <a:tailEnd/>
            </a:ln>
          </p:spPr>
          <p:txBody>
            <a:bodyPr/>
            <a:lstStyle/>
            <a:p>
              <a:endParaRPr lang="zh-CN" altLang="en-US"/>
            </a:p>
          </p:txBody>
        </p:sp>
        <p:sp>
          <p:nvSpPr>
            <p:cNvPr id="5144" name="Freeform 21"/>
            <p:cNvSpPr>
              <a:spLocks noChangeArrowheads="1"/>
            </p:cNvSpPr>
            <p:nvPr/>
          </p:nvSpPr>
          <p:spPr bwMode="auto">
            <a:xfrm>
              <a:off x="6407150" y="4200525"/>
              <a:ext cx="577850" cy="571500"/>
            </a:xfrm>
            <a:custGeom>
              <a:avLst/>
              <a:gdLst>
                <a:gd name="T0" fmla="*/ 347781563 w 364"/>
                <a:gd name="T1" fmla="*/ 897175625 h 360"/>
                <a:gd name="T2" fmla="*/ 272176875 w 364"/>
                <a:gd name="T3" fmla="*/ 856853125 h 360"/>
                <a:gd name="T4" fmla="*/ 216733438 w 364"/>
                <a:gd name="T5" fmla="*/ 690522813 h 360"/>
                <a:gd name="T6" fmla="*/ 120967500 w 364"/>
                <a:gd name="T7" fmla="*/ 645160000 h 360"/>
                <a:gd name="T8" fmla="*/ 115927188 w 364"/>
                <a:gd name="T9" fmla="*/ 569555313 h 360"/>
                <a:gd name="T10" fmla="*/ 60483750 w 364"/>
                <a:gd name="T11" fmla="*/ 473789375 h 360"/>
                <a:gd name="T12" fmla="*/ 0 w 364"/>
                <a:gd name="T13" fmla="*/ 408265313 h 360"/>
                <a:gd name="T14" fmla="*/ 25201563 w 364"/>
                <a:gd name="T15" fmla="*/ 352821875 h 360"/>
                <a:gd name="T16" fmla="*/ 65524063 w 364"/>
                <a:gd name="T17" fmla="*/ 307459063 h 360"/>
                <a:gd name="T18" fmla="*/ 80645000 w 364"/>
                <a:gd name="T19" fmla="*/ 262096250 h 360"/>
                <a:gd name="T20" fmla="*/ 146169063 w 364"/>
                <a:gd name="T21" fmla="*/ 221773750 h 360"/>
                <a:gd name="T22" fmla="*/ 176410938 w 364"/>
                <a:gd name="T23" fmla="*/ 171370625 h 360"/>
                <a:gd name="T24" fmla="*/ 181451250 w 364"/>
                <a:gd name="T25" fmla="*/ 40322500 h 360"/>
                <a:gd name="T26" fmla="*/ 226814063 w 364"/>
                <a:gd name="T27" fmla="*/ 20161250 h 360"/>
                <a:gd name="T28" fmla="*/ 267136563 w 364"/>
                <a:gd name="T29" fmla="*/ 15120938 h 360"/>
                <a:gd name="T30" fmla="*/ 352821875 w 364"/>
                <a:gd name="T31" fmla="*/ 25201563 h 360"/>
                <a:gd name="T32" fmla="*/ 383063750 w 364"/>
                <a:gd name="T33" fmla="*/ 5040313 h 360"/>
                <a:gd name="T34" fmla="*/ 468749063 w 364"/>
                <a:gd name="T35" fmla="*/ 10080625 h 360"/>
                <a:gd name="T36" fmla="*/ 534273125 w 364"/>
                <a:gd name="T37" fmla="*/ 40322500 h 360"/>
                <a:gd name="T38" fmla="*/ 599797188 w 364"/>
                <a:gd name="T39" fmla="*/ 65524063 h 360"/>
                <a:gd name="T40" fmla="*/ 640119688 w 364"/>
                <a:gd name="T41" fmla="*/ 55443438 h 360"/>
                <a:gd name="T42" fmla="*/ 705643750 w 364"/>
                <a:gd name="T43" fmla="*/ 5040313 h 360"/>
                <a:gd name="T44" fmla="*/ 756046875 w 364"/>
                <a:gd name="T45" fmla="*/ 20161250 h 360"/>
                <a:gd name="T46" fmla="*/ 816530625 w 364"/>
                <a:gd name="T47" fmla="*/ 45362813 h 360"/>
                <a:gd name="T48" fmla="*/ 907256250 w 364"/>
                <a:gd name="T49" fmla="*/ 70564375 h 360"/>
                <a:gd name="T50" fmla="*/ 816530625 w 364"/>
                <a:gd name="T51" fmla="*/ 146169063 h 360"/>
                <a:gd name="T52" fmla="*/ 796369375 w 364"/>
                <a:gd name="T53" fmla="*/ 191531875 h 360"/>
                <a:gd name="T54" fmla="*/ 806450000 w 364"/>
                <a:gd name="T55" fmla="*/ 211693125 h 360"/>
                <a:gd name="T56" fmla="*/ 912296563 w 364"/>
                <a:gd name="T57" fmla="*/ 181451250 h 360"/>
                <a:gd name="T58" fmla="*/ 917336875 w 364"/>
                <a:gd name="T59" fmla="*/ 226814063 h 360"/>
                <a:gd name="T60" fmla="*/ 871974063 w 364"/>
                <a:gd name="T61" fmla="*/ 252015625 h 360"/>
                <a:gd name="T62" fmla="*/ 811490313 w 364"/>
                <a:gd name="T63" fmla="*/ 282257500 h 360"/>
                <a:gd name="T64" fmla="*/ 866933750 w 364"/>
                <a:gd name="T65" fmla="*/ 357862188 h 360"/>
                <a:gd name="T66" fmla="*/ 856853125 w 364"/>
                <a:gd name="T67" fmla="*/ 493950625 h 360"/>
                <a:gd name="T68" fmla="*/ 866933750 w 364"/>
                <a:gd name="T69" fmla="*/ 539313438 h 360"/>
                <a:gd name="T70" fmla="*/ 851812813 w 364"/>
                <a:gd name="T71" fmla="*/ 599797188 h 360"/>
                <a:gd name="T72" fmla="*/ 831651563 w 364"/>
                <a:gd name="T73" fmla="*/ 604837500 h 360"/>
                <a:gd name="T74" fmla="*/ 816530625 w 364"/>
                <a:gd name="T75" fmla="*/ 564515000 h 360"/>
                <a:gd name="T76" fmla="*/ 766127500 w 364"/>
                <a:gd name="T77" fmla="*/ 584676250 h 360"/>
                <a:gd name="T78" fmla="*/ 680442188 w 364"/>
                <a:gd name="T79" fmla="*/ 675401875 h 360"/>
                <a:gd name="T80" fmla="*/ 660280938 w 364"/>
                <a:gd name="T81" fmla="*/ 720764688 h 360"/>
                <a:gd name="T82" fmla="*/ 655240625 w 364"/>
                <a:gd name="T83" fmla="*/ 866933750 h 360"/>
                <a:gd name="T84" fmla="*/ 559474688 w 364"/>
                <a:gd name="T85" fmla="*/ 866933750 h 360"/>
                <a:gd name="T86" fmla="*/ 398184688 w 364"/>
                <a:gd name="T87" fmla="*/ 90725625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64"/>
                <a:gd name="T133" fmla="*/ 0 h 360"/>
                <a:gd name="T134" fmla="*/ 364 w 364"/>
                <a:gd name="T135" fmla="*/ 360 h 36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solidFill>
              <a:srgbClr val="FFFFFF"/>
            </a:solidFill>
            <a:ln w="9525" cmpd="sng">
              <a:solidFill>
                <a:schemeClr val="bg1"/>
              </a:solidFill>
              <a:bevel/>
              <a:headEnd/>
              <a:tailEnd/>
            </a:ln>
          </p:spPr>
          <p:txBody>
            <a:bodyPr/>
            <a:lstStyle/>
            <a:p>
              <a:endParaRPr lang="zh-CN" altLang="en-US"/>
            </a:p>
          </p:txBody>
        </p:sp>
        <p:sp>
          <p:nvSpPr>
            <p:cNvPr id="5145" name="Freeform 22"/>
            <p:cNvSpPr>
              <a:spLocks noChangeArrowheads="1"/>
            </p:cNvSpPr>
            <p:nvPr/>
          </p:nvSpPr>
          <p:spPr bwMode="auto">
            <a:xfrm>
              <a:off x="4419600" y="3987800"/>
              <a:ext cx="733425" cy="762000"/>
            </a:xfrm>
            <a:custGeom>
              <a:avLst/>
              <a:gdLst>
                <a:gd name="T0" fmla="*/ 907256250 w 462"/>
                <a:gd name="T1" fmla="*/ 1194554063 h 480"/>
                <a:gd name="T2" fmla="*/ 826611250 w 462"/>
                <a:gd name="T3" fmla="*/ 1129030000 h 480"/>
                <a:gd name="T4" fmla="*/ 756046875 w 462"/>
                <a:gd name="T5" fmla="*/ 1038304375 h 480"/>
                <a:gd name="T6" fmla="*/ 710684063 w 462"/>
                <a:gd name="T7" fmla="*/ 912296563 h 480"/>
                <a:gd name="T8" fmla="*/ 635079375 w 462"/>
                <a:gd name="T9" fmla="*/ 856853125 h 480"/>
                <a:gd name="T10" fmla="*/ 579635938 w 462"/>
                <a:gd name="T11" fmla="*/ 856853125 h 480"/>
                <a:gd name="T12" fmla="*/ 539313438 w 462"/>
                <a:gd name="T13" fmla="*/ 871974063 h 480"/>
                <a:gd name="T14" fmla="*/ 493950625 w 462"/>
                <a:gd name="T15" fmla="*/ 947578750 h 480"/>
                <a:gd name="T16" fmla="*/ 443547500 w 462"/>
                <a:gd name="T17" fmla="*/ 1013102813 h 480"/>
                <a:gd name="T18" fmla="*/ 383063750 w 462"/>
                <a:gd name="T19" fmla="*/ 1078626875 h 480"/>
                <a:gd name="T20" fmla="*/ 362902500 w 462"/>
                <a:gd name="T21" fmla="*/ 1083667188 h 480"/>
                <a:gd name="T22" fmla="*/ 297378438 w 462"/>
                <a:gd name="T23" fmla="*/ 1113909063 h 480"/>
                <a:gd name="T24" fmla="*/ 181451250 w 462"/>
                <a:gd name="T25" fmla="*/ 1093747813 h 480"/>
                <a:gd name="T26" fmla="*/ 95765938 w 462"/>
                <a:gd name="T27" fmla="*/ 1048385000 h 480"/>
                <a:gd name="T28" fmla="*/ 115927188 w 462"/>
                <a:gd name="T29" fmla="*/ 972780313 h 480"/>
                <a:gd name="T30" fmla="*/ 105846563 w 462"/>
                <a:gd name="T31" fmla="*/ 907256250 h 480"/>
                <a:gd name="T32" fmla="*/ 5040313 w 462"/>
                <a:gd name="T33" fmla="*/ 786288750 h 480"/>
                <a:gd name="T34" fmla="*/ 25201563 w 462"/>
                <a:gd name="T35" fmla="*/ 574595625 h 480"/>
                <a:gd name="T36" fmla="*/ 0 w 462"/>
                <a:gd name="T37" fmla="*/ 423386250 h 480"/>
                <a:gd name="T38" fmla="*/ 10080625 w 462"/>
                <a:gd name="T39" fmla="*/ 418345938 h 480"/>
                <a:gd name="T40" fmla="*/ 161290000 w 462"/>
                <a:gd name="T41" fmla="*/ 534273125 h 480"/>
                <a:gd name="T42" fmla="*/ 206652813 w 462"/>
                <a:gd name="T43" fmla="*/ 544353750 h 480"/>
                <a:gd name="T44" fmla="*/ 277217188 w 462"/>
                <a:gd name="T45" fmla="*/ 524192500 h 480"/>
                <a:gd name="T46" fmla="*/ 372983125 w 462"/>
                <a:gd name="T47" fmla="*/ 433466875 h 480"/>
                <a:gd name="T48" fmla="*/ 443547500 w 462"/>
                <a:gd name="T49" fmla="*/ 292338125 h 480"/>
                <a:gd name="T50" fmla="*/ 529232813 w 462"/>
                <a:gd name="T51" fmla="*/ 156249688 h 480"/>
                <a:gd name="T52" fmla="*/ 584676250 w 462"/>
                <a:gd name="T53" fmla="*/ 10080625 h 480"/>
                <a:gd name="T54" fmla="*/ 685482500 w 462"/>
                <a:gd name="T55" fmla="*/ 0 h 480"/>
                <a:gd name="T56" fmla="*/ 771167813 w 462"/>
                <a:gd name="T57" fmla="*/ 25201563 h 480"/>
                <a:gd name="T58" fmla="*/ 887095000 w 462"/>
                <a:gd name="T59" fmla="*/ 126007813 h 480"/>
                <a:gd name="T60" fmla="*/ 992941563 w 462"/>
                <a:gd name="T61" fmla="*/ 151209375 h 480"/>
                <a:gd name="T62" fmla="*/ 1118949375 w 462"/>
                <a:gd name="T63" fmla="*/ 246975313 h 480"/>
                <a:gd name="T64" fmla="*/ 1164312188 w 462"/>
                <a:gd name="T65" fmla="*/ 337700938 h 480"/>
                <a:gd name="T66" fmla="*/ 1083667188 w 462"/>
                <a:gd name="T67" fmla="*/ 398184688 h 480"/>
                <a:gd name="T68" fmla="*/ 1013102813 w 462"/>
                <a:gd name="T69" fmla="*/ 458668438 h 480"/>
                <a:gd name="T70" fmla="*/ 846772500 w 462"/>
                <a:gd name="T71" fmla="*/ 473789375 h 480"/>
                <a:gd name="T72" fmla="*/ 735885625 w 462"/>
                <a:gd name="T73" fmla="*/ 483870000 h 480"/>
                <a:gd name="T74" fmla="*/ 715724375 w 462"/>
                <a:gd name="T75" fmla="*/ 549394063 h 480"/>
                <a:gd name="T76" fmla="*/ 725805000 w 462"/>
                <a:gd name="T77" fmla="*/ 594756875 h 480"/>
                <a:gd name="T78" fmla="*/ 715724375 w 462"/>
                <a:gd name="T79" fmla="*/ 695563125 h 480"/>
                <a:gd name="T80" fmla="*/ 766127500 w 462"/>
                <a:gd name="T81" fmla="*/ 745966250 h 480"/>
                <a:gd name="T82" fmla="*/ 912296563 w 462"/>
                <a:gd name="T83" fmla="*/ 917336875 h 480"/>
                <a:gd name="T84" fmla="*/ 937498125 w 462"/>
                <a:gd name="T85" fmla="*/ 10080625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62"/>
                <a:gd name="T130" fmla="*/ 0 h 480"/>
                <a:gd name="T131" fmla="*/ 462 w 462"/>
                <a:gd name="T132" fmla="*/ 480 h 48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solidFill>
              <a:srgbClr val="FFFFFF"/>
            </a:solidFill>
            <a:ln w="9525" cmpd="sng">
              <a:solidFill>
                <a:schemeClr val="bg1"/>
              </a:solidFill>
              <a:bevel/>
              <a:headEnd/>
              <a:tailEnd/>
            </a:ln>
          </p:spPr>
          <p:txBody>
            <a:bodyPr/>
            <a:lstStyle/>
            <a:p>
              <a:endParaRPr lang="zh-CN" altLang="en-US"/>
            </a:p>
          </p:txBody>
        </p:sp>
        <p:sp>
          <p:nvSpPr>
            <p:cNvPr id="5146" name="Freeform 23"/>
            <p:cNvSpPr>
              <a:spLocks noChangeArrowheads="1"/>
            </p:cNvSpPr>
            <p:nvPr/>
          </p:nvSpPr>
          <p:spPr bwMode="auto">
            <a:xfrm>
              <a:off x="4883150" y="3819525"/>
              <a:ext cx="1196975" cy="739775"/>
            </a:xfrm>
            <a:custGeom>
              <a:avLst/>
              <a:gdLst>
                <a:gd name="T0" fmla="*/ 181451250 w 754"/>
                <a:gd name="T1" fmla="*/ 1139110625 h 466"/>
                <a:gd name="T2" fmla="*/ 10080625 w 754"/>
                <a:gd name="T3" fmla="*/ 957659375 h 466"/>
                <a:gd name="T4" fmla="*/ 5040313 w 754"/>
                <a:gd name="T5" fmla="*/ 912296563 h 466"/>
                <a:gd name="T6" fmla="*/ 15120938 w 754"/>
                <a:gd name="T7" fmla="*/ 877014375 h 466"/>
                <a:gd name="T8" fmla="*/ 0 w 754"/>
                <a:gd name="T9" fmla="*/ 781248438 h 466"/>
                <a:gd name="T10" fmla="*/ 45362813 w 754"/>
                <a:gd name="T11" fmla="*/ 766127500 h 466"/>
                <a:gd name="T12" fmla="*/ 241935000 w 754"/>
                <a:gd name="T13" fmla="*/ 766127500 h 466"/>
                <a:gd name="T14" fmla="*/ 347781563 w 754"/>
                <a:gd name="T15" fmla="*/ 695563125 h 466"/>
                <a:gd name="T16" fmla="*/ 448587813 w 754"/>
                <a:gd name="T17" fmla="*/ 614918125 h 466"/>
                <a:gd name="T18" fmla="*/ 453628125 w 754"/>
                <a:gd name="T19" fmla="*/ 569555313 h 466"/>
                <a:gd name="T20" fmla="*/ 317539688 w 754"/>
                <a:gd name="T21" fmla="*/ 418345938 h 466"/>
                <a:gd name="T22" fmla="*/ 252015625 w 754"/>
                <a:gd name="T23" fmla="*/ 362902500 h 466"/>
                <a:gd name="T24" fmla="*/ 246975313 w 754"/>
                <a:gd name="T25" fmla="*/ 241935000 h 466"/>
                <a:gd name="T26" fmla="*/ 342741250 w 754"/>
                <a:gd name="T27" fmla="*/ 166330313 h 466"/>
                <a:gd name="T28" fmla="*/ 367942813 w 754"/>
                <a:gd name="T29" fmla="*/ 136088438 h 466"/>
                <a:gd name="T30" fmla="*/ 352821875 w 754"/>
                <a:gd name="T31" fmla="*/ 75604688 h 466"/>
                <a:gd name="T32" fmla="*/ 297378438 w 754"/>
                <a:gd name="T33" fmla="*/ 25201563 h 466"/>
                <a:gd name="T34" fmla="*/ 272176875 w 754"/>
                <a:gd name="T35" fmla="*/ 0 h 466"/>
                <a:gd name="T36" fmla="*/ 589716563 w 754"/>
                <a:gd name="T37" fmla="*/ 15120938 h 466"/>
                <a:gd name="T38" fmla="*/ 619958438 w 754"/>
                <a:gd name="T39" fmla="*/ 55443438 h 466"/>
                <a:gd name="T40" fmla="*/ 695563125 w 754"/>
                <a:gd name="T41" fmla="*/ 115927188 h 466"/>
                <a:gd name="T42" fmla="*/ 791329063 w 754"/>
                <a:gd name="T43" fmla="*/ 156249688 h 466"/>
                <a:gd name="T44" fmla="*/ 851812813 w 754"/>
                <a:gd name="T45" fmla="*/ 181451250 h 466"/>
                <a:gd name="T46" fmla="*/ 1244957188 w 754"/>
                <a:gd name="T47" fmla="*/ 252015625 h 466"/>
                <a:gd name="T48" fmla="*/ 1270158750 w 754"/>
                <a:gd name="T49" fmla="*/ 292338125 h 466"/>
                <a:gd name="T50" fmla="*/ 1320561875 w 754"/>
                <a:gd name="T51" fmla="*/ 342741250 h 466"/>
                <a:gd name="T52" fmla="*/ 1557456563 w 754"/>
                <a:gd name="T53" fmla="*/ 398184688 h 466"/>
                <a:gd name="T54" fmla="*/ 1577617813 w 754"/>
                <a:gd name="T55" fmla="*/ 403225000 h 466"/>
                <a:gd name="T56" fmla="*/ 1663303125 w 754"/>
                <a:gd name="T57" fmla="*/ 413305625 h 466"/>
                <a:gd name="T58" fmla="*/ 1688504688 w 754"/>
                <a:gd name="T59" fmla="*/ 438507188 h 466"/>
                <a:gd name="T60" fmla="*/ 1723786875 w 754"/>
                <a:gd name="T61" fmla="*/ 483870000 h 466"/>
                <a:gd name="T62" fmla="*/ 1769149688 w 754"/>
                <a:gd name="T63" fmla="*/ 493950625 h 466"/>
                <a:gd name="T64" fmla="*/ 1809472188 w 754"/>
                <a:gd name="T65" fmla="*/ 524192500 h 466"/>
                <a:gd name="T66" fmla="*/ 1784270625 w 754"/>
                <a:gd name="T67" fmla="*/ 574595625 h 466"/>
                <a:gd name="T68" fmla="*/ 1769149688 w 754"/>
                <a:gd name="T69" fmla="*/ 630039063 h 466"/>
                <a:gd name="T70" fmla="*/ 1824593125 w 754"/>
                <a:gd name="T71" fmla="*/ 690522813 h 466"/>
                <a:gd name="T72" fmla="*/ 1844754375 w 754"/>
                <a:gd name="T73" fmla="*/ 751006563 h 466"/>
                <a:gd name="T74" fmla="*/ 1864915625 w 754"/>
                <a:gd name="T75" fmla="*/ 806450000 h 466"/>
                <a:gd name="T76" fmla="*/ 1900197813 w 754"/>
                <a:gd name="T77" fmla="*/ 831651563 h 466"/>
                <a:gd name="T78" fmla="*/ 1849794688 w 754"/>
                <a:gd name="T79" fmla="*/ 851812813 h 466"/>
                <a:gd name="T80" fmla="*/ 1743948125 w 754"/>
                <a:gd name="T81" fmla="*/ 892135313 h 466"/>
                <a:gd name="T82" fmla="*/ 1612900000 w 754"/>
                <a:gd name="T83" fmla="*/ 987901250 h 466"/>
                <a:gd name="T84" fmla="*/ 1552416250 w 754"/>
                <a:gd name="T85" fmla="*/ 1043344688 h 466"/>
                <a:gd name="T86" fmla="*/ 1466730938 w 754"/>
                <a:gd name="T87" fmla="*/ 1068546250 h 466"/>
                <a:gd name="T88" fmla="*/ 1416327813 w 754"/>
                <a:gd name="T89" fmla="*/ 1093747813 h 466"/>
                <a:gd name="T90" fmla="*/ 1370965000 w 754"/>
                <a:gd name="T91" fmla="*/ 1129030000 h 466"/>
                <a:gd name="T92" fmla="*/ 1290320000 w 754"/>
                <a:gd name="T93" fmla="*/ 1063505938 h 466"/>
                <a:gd name="T94" fmla="*/ 1214715313 w 754"/>
                <a:gd name="T95" fmla="*/ 1028223750 h 466"/>
                <a:gd name="T96" fmla="*/ 1134070313 w 754"/>
                <a:gd name="T97" fmla="*/ 957659375 h 466"/>
                <a:gd name="T98" fmla="*/ 1073586563 w 754"/>
                <a:gd name="T99" fmla="*/ 967740000 h 466"/>
                <a:gd name="T100" fmla="*/ 1033264063 w 754"/>
                <a:gd name="T101" fmla="*/ 1018143125 h 466"/>
                <a:gd name="T102" fmla="*/ 902215938 w 754"/>
                <a:gd name="T103" fmla="*/ 987901250 h 466"/>
                <a:gd name="T104" fmla="*/ 720764688 w 754"/>
                <a:gd name="T105" fmla="*/ 887095000 h 466"/>
                <a:gd name="T106" fmla="*/ 635079375 w 754"/>
                <a:gd name="T107" fmla="*/ 871974063 h 466"/>
                <a:gd name="T108" fmla="*/ 504031250 w 754"/>
                <a:gd name="T109" fmla="*/ 851812813 h 466"/>
                <a:gd name="T110" fmla="*/ 463708750 w 754"/>
                <a:gd name="T111" fmla="*/ 882054688 h 466"/>
                <a:gd name="T112" fmla="*/ 509071563 w 754"/>
                <a:gd name="T113" fmla="*/ 957659375 h 466"/>
                <a:gd name="T114" fmla="*/ 493950625 w 754"/>
                <a:gd name="T115" fmla="*/ 987901250 h 466"/>
                <a:gd name="T116" fmla="*/ 413305625 w 754"/>
                <a:gd name="T117" fmla="*/ 982860938 h 466"/>
                <a:gd name="T118" fmla="*/ 322580000 w 754"/>
                <a:gd name="T119" fmla="*/ 1023183438 h 466"/>
                <a:gd name="T120" fmla="*/ 241935000 w 754"/>
                <a:gd name="T121" fmla="*/ 1144150938 h 466"/>
                <a:gd name="T122" fmla="*/ 201612500 w 754"/>
                <a:gd name="T123" fmla="*/ 1174392813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54"/>
                <a:gd name="T187" fmla="*/ 0 h 466"/>
                <a:gd name="T188" fmla="*/ 754 w 754"/>
                <a:gd name="T189" fmla="*/ 466 h 46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solidFill>
              <a:srgbClr val="FFFFFF"/>
            </a:solidFill>
            <a:ln w="9525" cmpd="sng">
              <a:solidFill>
                <a:schemeClr val="bg1"/>
              </a:solidFill>
              <a:bevel/>
              <a:headEnd/>
              <a:tailEnd/>
            </a:ln>
          </p:spPr>
          <p:txBody>
            <a:bodyPr/>
            <a:lstStyle/>
            <a:p>
              <a:endParaRPr lang="zh-CN" altLang="en-US"/>
            </a:p>
          </p:txBody>
        </p:sp>
        <p:sp>
          <p:nvSpPr>
            <p:cNvPr id="5147" name="Freeform 24"/>
            <p:cNvSpPr>
              <a:spLocks noChangeArrowheads="1"/>
            </p:cNvSpPr>
            <p:nvPr/>
          </p:nvSpPr>
          <p:spPr bwMode="auto">
            <a:xfrm>
              <a:off x="5867400" y="3473450"/>
              <a:ext cx="739775" cy="911225"/>
            </a:xfrm>
            <a:custGeom>
              <a:avLst/>
              <a:gdLst>
                <a:gd name="T0" fmla="*/ 534273125 w 466"/>
                <a:gd name="T1" fmla="*/ 1436489063 h 574"/>
                <a:gd name="T2" fmla="*/ 509071563 w 466"/>
                <a:gd name="T3" fmla="*/ 1300400625 h 574"/>
                <a:gd name="T4" fmla="*/ 418345938 w 466"/>
                <a:gd name="T5" fmla="*/ 1315521563 h 574"/>
                <a:gd name="T6" fmla="*/ 372983125 w 466"/>
                <a:gd name="T7" fmla="*/ 1376005313 h 574"/>
                <a:gd name="T8" fmla="*/ 352821875 w 466"/>
                <a:gd name="T9" fmla="*/ 1355844063 h 574"/>
                <a:gd name="T10" fmla="*/ 307459063 w 466"/>
                <a:gd name="T11" fmla="*/ 1310481250 h 574"/>
                <a:gd name="T12" fmla="*/ 287297813 w 466"/>
                <a:gd name="T13" fmla="*/ 1234876563 h 574"/>
                <a:gd name="T14" fmla="*/ 257055938 w 466"/>
                <a:gd name="T15" fmla="*/ 1184473438 h 574"/>
                <a:gd name="T16" fmla="*/ 252015625 w 466"/>
                <a:gd name="T17" fmla="*/ 1123989688 h 574"/>
                <a:gd name="T18" fmla="*/ 267136563 w 466"/>
                <a:gd name="T19" fmla="*/ 1048385000 h 574"/>
                <a:gd name="T20" fmla="*/ 171370625 w 466"/>
                <a:gd name="T21" fmla="*/ 1003022188 h 574"/>
                <a:gd name="T22" fmla="*/ 146169063 w 466"/>
                <a:gd name="T23" fmla="*/ 957659375 h 574"/>
                <a:gd name="T24" fmla="*/ 141128750 w 466"/>
                <a:gd name="T25" fmla="*/ 922377188 h 574"/>
                <a:gd name="T26" fmla="*/ 216733438 w 466"/>
                <a:gd name="T27" fmla="*/ 871974063 h 574"/>
                <a:gd name="T28" fmla="*/ 241935000 w 466"/>
                <a:gd name="T29" fmla="*/ 715724375 h 574"/>
                <a:gd name="T30" fmla="*/ 196572188 w 466"/>
                <a:gd name="T31" fmla="*/ 635079375 h 574"/>
                <a:gd name="T32" fmla="*/ 120967500 w 466"/>
                <a:gd name="T33" fmla="*/ 660280938 h 574"/>
                <a:gd name="T34" fmla="*/ 75604688 w 466"/>
                <a:gd name="T35" fmla="*/ 635079375 h 574"/>
                <a:gd name="T36" fmla="*/ 0 w 466"/>
                <a:gd name="T37" fmla="*/ 509071563 h 574"/>
                <a:gd name="T38" fmla="*/ 25201563 w 466"/>
                <a:gd name="T39" fmla="*/ 453628125 h 574"/>
                <a:gd name="T40" fmla="*/ 105846563 w 466"/>
                <a:gd name="T41" fmla="*/ 372983125 h 574"/>
                <a:gd name="T42" fmla="*/ 110886875 w 466"/>
                <a:gd name="T43" fmla="*/ 181451250 h 574"/>
                <a:gd name="T44" fmla="*/ 146169063 w 466"/>
                <a:gd name="T45" fmla="*/ 186491563 h 574"/>
                <a:gd name="T46" fmla="*/ 191531875 w 466"/>
                <a:gd name="T47" fmla="*/ 277217188 h 574"/>
                <a:gd name="T48" fmla="*/ 277217188 w 466"/>
                <a:gd name="T49" fmla="*/ 302418750 h 574"/>
                <a:gd name="T50" fmla="*/ 317539688 w 466"/>
                <a:gd name="T51" fmla="*/ 201612500 h 574"/>
                <a:gd name="T52" fmla="*/ 337700938 w 466"/>
                <a:gd name="T53" fmla="*/ 136088438 h 574"/>
                <a:gd name="T54" fmla="*/ 257055938 w 466"/>
                <a:gd name="T55" fmla="*/ 15120938 h 574"/>
                <a:gd name="T56" fmla="*/ 297378438 w 466"/>
                <a:gd name="T57" fmla="*/ 0 h 574"/>
                <a:gd name="T58" fmla="*/ 378023438 w 466"/>
                <a:gd name="T59" fmla="*/ 100806250 h 574"/>
                <a:gd name="T60" fmla="*/ 443547500 w 466"/>
                <a:gd name="T61" fmla="*/ 201612500 h 574"/>
                <a:gd name="T62" fmla="*/ 665321250 w 466"/>
                <a:gd name="T63" fmla="*/ 267136563 h 574"/>
                <a:gd name="T64" fmla="*/ 740925938 w 466"/>
                <a:gd name="T65" fmla="*/ 438507188 h 574"/>
                <a:gd name="T66" fmla="*/ 801409688 w 466"/>
                <a:gd name="T67" fmla="*/ 509071563 h 574"/>
                <a:gd name="T68" fmla="*/ 902215938 w 466"/>
                <a:gd name="T69" fmla="*/ 488910313 h 574"/>
                <a:gd name="T70" fmla="*/ 912296563 w 466"/>
                <a:gd name="T71" fmla="*/ 453628125 h 574"/>
                <a:gd name="T72" fmla="*/ 977820625 w 466"/>
                <a:gd name="T73" fmla="*/ 488910313 h 574"/>
                <a:gd name="T74" fmla="*/ 962699688 w 466"/>
                <a:gd name="T75" fmla="*/ 564515000 h 574"/>
                <a:gd name="T76" fmla="*/ 851812813 w 466"/>
                <a:gd name="T77" fmla="*/ 630039063 h 574"/>
                <a:gd name="T78" fmla="*/ 831651563 w 466"/>
                <a:gd name="T79" fmla="*/ 705643750 h 574"/>
                <a:gd name="T80" fmla="*/ 821570938 w 466"/>
                <a:gd name="T81" fmla="*/ 761087188 h 574"/>
                <a:gd name="T82" fmla="*/ 957659375 w 466"/>
                <a:gd name="T83" fmla="*/ 871974063 h 574"/>
                <a:gd name="T84" fmla="*/ 987901250 w 466"/>
                <a:gd name="T85" fmla="*/ 907256250 h 574"/>
                <a:gd name="T86" fmla="*/ 1149191250 w 466"/>
                <a:gd name="T87" fmla="*/ 952619063 h 574"/>
                <a:gd name="T88" fmla="*/ 1174392813 w 466"/>
                <a:gd name="T89" fmla="*/ 1013102813 h 574"/>
                <a:gd name="T90" fmla="*/ 1073586563 w 466"/>
                <a:gd name="T91" fmla="*/ 1058465625 h 574"/>
                <a:gd name="T92" fmla="*/ 1048385000 w 466"/>
                <a:gd name="T93" fmla="*/ 1108868750 h 574"/>
                <a:gd name="T94" fmla="*/ 1058465625 w 466"/>
                <a:gd name="T95" fmla="*/ 1159271875 h 574"/>
                <a:gd name="T96" fmla="*/ 1008062500 w 466"/>
                <a:gd name="T97" fmla="*/ 1315521563 h 574"/>
                <a:gd name="T98" fmla="*/ 952619063 w 466"/>
                <a:gd name="T99" fmla="*/ 1376005313 h 574"/>
                <a:gd name="T100" fmla="*/ 831651563 w 466"/>
                <a:gd name="T101" fmla="*/ 1411287500 h 574"/>
                <a:gd name="T102" fmla="*/ 700603438 w 466"/>
                <a:gd name="T103" fmla="*/ 1426408438 h 574"/>
                <a:gd name="T104" fmla="*/ 645160000 w 466"/>
                <a:gd name="T105" fmla="*/ 1350803750 h 574"/>
                <a:gd name="T106" fmla="*/ 599797188 w 466"/>
                <a:gd name="T107" fmla="*/ 1340723125 h 574"/>
                <a:gd name="T108" fmla="*/ 569555313 w 466"/>
                <a:gd name="T109" fmla="*/ 1446569688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66"/>
                <a:gd name="T166" fmla="*/ 0 h 574"/>
                <a:gd name="T167" fmla="*/ 466 w 466"/>
                <a:gd name="T168" fmla="*/ 574 h 57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rgbClr val="FFFFFF"/>
            </a:solidFill>
            <a:ln w="9525" cmpd="sng">
              <a:solidFill>
                <a:schemeClr val="bg1"/>
              </a:solidFill>
              <a:bevel/>
              <a:headEnd/>
              <a:tailEnd/>
            </a:ln>
          </p:spPr>
          <p:txBody>
            <a:bodyPr/>
            <a:lstStyle/>
            <a:p>
              <a:endParaRPr lang="zh-CN" altLang="en-US"/>
            </a:p>
          </p:txBody>
        </p:sp>
        <p:sp>
          <p:nvSpPr>
            <p:cNvPr id="5148" name="Freeform 25"/>
            <p:cNvSpPr>
              <a:spLocks noChangeArrowheads="1"/>
            </p:cNvSpPr>
            <p:nvPr/>
          </p:nvSpPr>
          <p:spPr bwMode="auto">
            <a:xfrm>
              <a:off x="6064250" y="3349625"/>
              <a:ext cx="863600" cy="854075"/>
            </a:xfrm>
            <a:custGeom>
              <a:avLst/>
              <a:gdLst>
                <a:gd name="T0" fmla="*/ 811490313 w 544"/>
                <a:gd name="T1" fmla="*/ 1340723125 h 538"/>
                <a:gd name="T2" fmla="*/ 776208125 w 544"/>
                <a:gd name="T3" fmla="*/ 1305440938 h 538"/>
                <a:gd name="T4" fmla="*/ 776208125 w 544"/>
                <a:gd name="T5" fmla="*/ 1280239375 h 538"/>
                <a:gd name="T6" fmla="*/ 892135313 w 544"/>
                <a:gd name="T7" fmla="*/ 1219755625 h 538"/>
                <a:gd name="T8" fmla="*/ 861893438 w 544"/>
                <a:gd name="T9" fmla="*/ 1134070313 h 538"/>
                <a:gd name="T10" fmla="*/ 751006563 w 544"/>
                <a:gd name="T11" fmla="*/ 1118949375 h 538"/>
                <a:gd name="T12" fmla="*/ 685482500 w 544"/>
                <a:gd name="T13" fmla="*/ 1058465625 h 538"/>
                <a:gd name="T14" fmla="*/ 604837500 w 544"/>
                <a:gd name="T15" fmla="*/ 1008062500 h 538"/>
                <a:gd name="T16" fmla="*/ 544353750 w 544"/>
                <a:gd name="T17" fmla="*/ 957659375 h 538"/>
                <a:gd name="T18" fmla="*/ 544353750 w 544"/>
                <a:gd name="T19" fmla="*/ 917336875 h 538"/>
                <a:gd name="T20" fmla="*/ 564515000 w 544"/>
                <a:gd name="T21" fmla="*/ 841732188 h 538"/>
                <a:gd name="T22" fmla="*/ 640119688 w 544"/>
                <a:gd name="T23" fmla="*/ 791329063 h 538"/>
                <a:gd name="T24" fmla="*/ 705643750 w 544"/>
                <a:gd name="T25" fmla="*/ 766127500 h 538"/>
                <a:gd name="T26" fmla="*/ 665321250 w 544"/>
                <a:gd name="T27" fmla="*/ 630039063 h 538"/>
                <a:gd name="T28" fmla="*/ 574595625 w 544"/>
                <a:gd name="T29" fmla="*/ 635079375 h 538"/>
                <a:gd name="T30" fmla="*/ 509071563 w 544"/>
                <a:gd name="T31" fmla="*/ 685482500 h 538"/>
                <a:gd name="T32" fmla="*/ 468749063 w 544"/>
                <a:gd name="T33" fmla="*/ 645160000 h 538"/>
                <a:gd name="T34" fmla="*/ 383063750 w 544"/>
                <a:gd name="T35" fmla="*/ 468749063 h 538"/>
                <a:gd name="T36" fmla="*/ 292338125 w 544"/>
                <a:gd name="T37" fmla="*/ 398184688 h 538"/>
                <a:gd name="T38" fmla="*/ 146169063 w 544"/>
                <a:gd name="T39" fmla="*/ 367942813 h 538"/>
                <a:gd name="T40" fmla="*/ 65524063 w 544"/>
                <a:gd name="T41" fmla="*/ 246975313 h 538"/>
                <a:gd name="T42" fmla="*/ 0 w 544"/>
                <a:gd name="T43" fmla="*/ 141128750 h 538"/>
                <a:gd name="T44" fmla="*/ 25201563 w 544"/>
                <a:gd name="T45" fmla="*/ 90725625 h 538"/>
                <a:gd name="T46" fmla="*/ 75604688 w 544"/>
                <a:gd name="T47" fmla="*/ 131048125 h 538"/>
                <a:gd name="T48" fmla="*/ 90725625 w 544"/>
                <a:gd name="T49" fmla="*/ 151209375 h 538"/>
                <a:gd name="T50" fmla="*/ 151209375 w 544"/>
                <a:gd name="T51" fmla="*/ 226814063 h 538"/>
                <a:gd name="T52" fmla="*/ 282257500 w 544"/>
                <a:gd name="T53" fmla="*/ 246975313 h 538"/>
                <a:gd name="T54" fmla="*/ 352821875 w 544"/>
                <a:gd name="T55" fmla="*/ 171370625 h 538"/>
                <a:gd name="T56" fmla="*/ 403225000 w 544"/>
                <a:gd name="T57" fmla="*/ 191531875 h 538"/>
                <a:gd name="T58" fmla="*/ 504031250 w 544"/>
                <a:gd name="T59" fmla="*/ 126007813 h 538"/>
                <a:gd name="T60" fmla="*/ 534273125 w 544"/>
                <a:gd name="T61" fmla="*/ 25201563 h 538"/>
                <a:gd name="T62" fmla="*/ 594756875 w 544"/>
                <a:gd name="T63" fmla="*/ 0 h 538"/>
                <a:gd name="T64" fmla="*/ 675401875 w 544"/>
                <a:gd name="T65" fmla="*/ 131048125 h 538"/>
                <a:gd name="T66" fmla="*/ 851812813 w 544"/>
                <a:gd name="T67" fmla="*/ 221773750 h 538"/>
                <a:gd name="T68" fmla="*/ 1038304375 w 544"/>
                <a:gd name="T69" fmla="*/ 549394063 h 538"/>
                <a:gd name="T70" fmla="*/ 1068546250 w 544"/>
                <a:gd name="T71" fmla="*/ 650200313 h 538"/>
                <a:gd name="T72" fmla="*/ 1260078125 w 544"/>
                <a:gd name="T73" fmla="*/ 786288750 h 538"/>
                <a:gd name="T74" fmla="*/ 1325602188 w 544"/>
                <a:gd name="T75" fmla="*/ 846772500 h 538"/>
                <a:gd name="T76" fmla="*/ 1184473438 w 544"/>
                <a:gd name="T77" fmla="*/ 856853125 h 538"/>
                <a:gd name="T78" fmla="*/ 1270158750 w 544"/>
                <a:gd name="T79" fmla="*/ 942538438 h 538"/>
                <a:gd name="T80" fmla="*/ 1255037813 w 544"/>
                <a:gd name="T81" fmla="*/ 987901250 h 538"/>
                <a:gd name="T82" fmla="*/ 1360884375 w 544"/>
                <a:gd name="T83" fmla="*/ 1058465625 h 538"/>
                <a:gd name="T84" fmla="*/ 1360884375 w 544"/>
                <a:gd name="T85" fmla="*/ 1108868750 h 538"/>
                <a:gd name="T86" fmla="*/ 1265118438 w 544"/>
                <a:gd name="T87" fmla="*/ 1179433125 h 538"/>
                <a:gd name="T88" fmla="*/ 1255037813 w 544"/>
                <a:gd name="T89" fmla="*/ 1194554063 h 538"/>
                <a:gd name="T90" fmla="*/ 1139110625 w 544"/>
                <a:gd name="T91" fmla="*/ 1295360313 h 538"/>
                <a:gd name="T92" fmla="*/ 1048385000 w 544"/>
                <a:gd name="T93" fmla="*/ 1335682813 h 538"/>
                <a:gd name="T94" fmla="*/ 861893438 w 544"/>
                <a:gd name="T95" fmla="*/ 1355844063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44"/>
                <a:gd name="T145" fmla="*/ 0 h 538"/>
                <a:gd name="T146" fmla="*/ 544 w 544"/>
                <a:gd name="T147" fmla="*/ 538 h 53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solidFill>
              <a:srgbClr val="FFFFFF"/>
            </a:solidFill>
            <a:ln w="9525" cmpd="sng">
              <a:solidFill>
                <a:schemeClr val="bg1"/>
              </a:solidFill>
              <a:bevel/>
              <a:headEnd/>
              <a:tailEnd/>
            </a:ln>
          </p:spPr>
          <p:txBody>
            <a:bodyPr/>
            <a:lstStyle/>
            <a:p>
              <a:endParaRPr lang="zh-CN" altLang="en-US"/>
            </a:p>
          </p:txBody>
        </p:sp>
        <p:sp>
          <p:nvSpPr>
            <p:cNvPr id="5149" name="Freeform 26"/>
            <p:cNvSpPr>
              <a:spLocks noChangeArrowheads="1"/>
            </p:cNvSpPr>
            <p:nvPr/>
          </p:nvSpPr>
          <p:spPr bwMode="auto">
            <a:xfrm>
              <a:off x="5172075" y="3203575"/>
              <a:ext cx="889000" cy="860425"/>
            </a:xfrm>
            <a:custGeom>
              <a:avLst/>
              <a:gdLst>
                <a:gd name="T0" fmla="*/ 1093747813 w 560"/>
                <a:gd name="T1" fmla="*/ 1350803750 h 542"/>
                <a:gd name="T2" fmla="*/ 1008062500 w 560"/>
                <a:gd name="T3" fmla="*/ 1305440938 h 542"/>
                <a:gd name="T4" fmla="*/ 871974063 w 560"/>
                <a:gd name="T5" fmla="*/ 1290320000 h 542"/>
                <a:gd name="T6" fmla="*/ 796369375 w 560"/>
                <a:gd name="T7" fmla="*/ 1199594375 h 542"/>
                <a:gd name="T8" fmla="*/ 710684063 w 560"/>
                <a:gd name="T9" fmla="*/ 1144150938 h 542"/>
                <a:gd name="T10" fmla="*/ 292338125 w 560"/>
                <a:gd name="T11" fmla="*/ 1093747813 h 542"/>
                <a:gd name="T12" fmla="*/ 211693125 w 560"/>
                <a:gd name="T13" fmla="*/ 1038304375 h 542"/>
                <a:gd name="T14" fmla="*/ 171370625 w 560"/>
                <a:gd name="T15" fmla="*/ 1003022188 h 542"/>
                <a:gd name="T16" fmla="*/ 146169063 w 560"/>
                <a:gd name="T17" fmla="*/ 932457813 h 542"/>
                <a:gd name="T18" fmla="*/ 45362813 w 560"/>
                <a:gd name="T19" fmla="*/ 735885625 h 542"/>
                <a:gd name="T20" fmla="*/ 5040313 w 560"/>
                <a:gd name="T21" fmla="*/ 619958438 h 542"/>
                <a:gd name="T22" fmla="*/ 35282188 w 560"/>
                <a:gd name="T23" fmla="*/ 519152188 h 542"/>
                <a:gd name="T24" fmla="*/ 126007813 w 560"/>
                <a:gd name="T25" fmla="*/ 458668438 h 542"/>
                <a:gd name="T26" fmla="*/ 171370625 w 560"/>
                <a:gd name="T27" fmla="*/ 433466875 h 542"/>
                <a:gd name="T28" fmla="*/ 262096250 w 560"/>
                <a:gd name="T29" fmla="*/ 413305625 h 542"/>
                <a:gd name="T30" fmla="*/ 347781563 w 560"/>
                <a:gd name="T31" fmla="*/ 362902500 h 542"/>
                <a:gd name="T32" fmla="*/ 524192500 w 560"/>
                <a:gd name="T33" fmla="*/ 322580000 h 542"/>
                <a:gd name="T34" fmla="*/ 589716563 w 560"/>
                <a:gd name="T35" fmla="*/ 267136563 h 542"/>
                <a:gd name="T36" fmla="*/ 670361563 w 560"/>
                <a:gd name="T37" fmla="*/ 186491563 h 542"/>
                <a:gd name="T38" fmla="*/ 705643750 w 560"/>
                <a:gd name="T39" fmla="*/ 110886875 h 542"/>
                <a:gd name="T40" fmla="*/ 715724375 w 560"/>
                <a:gd name="T41" fmla="*/ 0 h 542"/>
                <a:gd name="T42" fmla="*/ 1043344688 w 560"/>
                <a:gd name="T43" fmla="*/ 30241875 h 542"/>
                <a:gd name="T44" fmla="*/ 1078626875 w 560"/>
                <a:gd name="T45" fmla="*/ 80645000 h 542"/>
                <a:gd name="T46" fmla="*/ 1118949375 w 560"/>
                <a:gd name="T47" fmla="*/ 146169063 h 542"/>
                <a:gd name="T48" fmla="*/ 1103828438 w 560"/>
                <a:gd name="T49" fmla="*/ 206652813 h 542"/>
                <a:gd name="T50" fmla="*/ 1053425313 w 560"/>
                <a:gd name="T51" fmla="*/ 241935000 h 542"/>
                <a:gd name="T52" fmla="*/ 1028223750 w 560"/>
                <a:gd name="T53" fmla="*/ 297378438 h 542"/>
                <a:gd name="T54" fmla="*/ 997981875 w 560"/>
                <a:gd name="T55" fmla="*/ 307459063 h 542"/>
                <a:gd name="T56" fmla="*/ 1088707500 w 560"/>
                <a:gd name="T57" fmla="*/ 393144375 h 542"/>
                <a:gd name="T58" fmla="*/ 1093747813 w 560"/>
                <a:gd name="T59" fmla="*/ 408265313 h 542"/>
                <a:gd name="T60" fmla="*/ 1174392813 w 560"/>
                <a:gd name="T61" fmla="*/ 468749063 h 542"/>
                <a:gd name="T62" fmla="*/ 1255037813 w 560"/>
                <a:gd name="T63" fmla="*/ 483870000 h 542"/>
                <a:gd name="T64" fmla="*/ 1300400625 w 560"/>
                <a:gd name="T65" fmla="*/ 473789375 h 542"/>
                <a:gd name="T66" fmla="*/ 1340723125 w 560"/>
                <a:gd name="T67" fmla="*/ 514111875 h 542"/>
                <a:gd name="T68" fmla="*/ 1406247188 w 560"/>
                <a:gd name="T69" fmla="*/ 589716563 h 542"/>
                <a:gd name="T70" fmla="*/ 1396166563 w 560"/>
                <a:gd name="T71" fmla="*/ 614918125 h 542"/>
                <a:gd name="T72" fmla="*/ 1370965000 w 560"/>
                <a:gd name="T73" fmla="*/ 710684063 h 542"/>
                <a:gd name="T74" fmla="*/ 1330642500 w 560"/>
                <a:gd name="T75" fmla="*/ 695563125 h 542"/>
                <a:gd name="T76" fmla="*/ 1260078125 w 560"/>
                <a:gd name="T77" fmla="*/ 589716563 h 542"/>
                <a:gd name="T78" fmla="*/ 1189513750 w 560"/>
                <a:gd name="T79" fmla="*/ 584676250 h 542"/>
                <a:gd name="T80" fmla="*/ 1194554063 w 560"/>
                <a:gd name="T81" fmla="*/ 761087188 h 542"/>
                <a:gd name="T82" fmla="*/ 1113909063 w 560"/>
                <a:gd name="T83" fmla="*/ 866933750 h 542"/>
                <a:gd name="T84" fmla="*/ 1078626875 w 560"/>
                <a:gd name="T85" fmla="*/ 947578750 h 542"/>
                <a:gd name="T86" fmla="*/ 1134070313 w 560"/>
                <a:gd name="T87" fmla="*/ 987901250 h 542"/>
                <a:gd name="T88" fmla="*/ 1159271875 w 560"/>
                <a:gd name="T89" fmla="*/ 1083667188 h 542"/>
                <a:gd name="T90" fmla="*/ 1194554063 w 560"/>
                <a:gd name="T91" fmla="*/ 1118949375 h 542"/>
                <a:gd name="T92" fmla="*/ 1224795938 w 560"/>
                <a:gd name="T93" fmla="*/ 1123989688 h 542"/>
                <a:gd name="T94" fmla="*/ 1270158750 w 560"/>
                <a:gd name="T95" fmla="*/ 1093747813 h 542"/>
                <a:gd name="T96" fmla="*/ 1310481250 w 560"/>
                <a:gd name="T97" fmla="*/ 1129030000 h 542"/>
                <a:gd name="T98" fmla="*/ 1335682813 w 560"/>
                <a:gd name="T99" fmla="*/ 1219755625 h 542"/>
                <a:gd name="T100" fmla="*/ 1325602188 w 560"/>
                <a:gd name="T101" fmla="*/ 1265118438 h 542"/>
                <a:gd name="T102" fmla="*/ 1239916875 w 560"/>
                <a:gd name="T103" fmla="*/ 1315521563 h 542"/>
                <a:gd name="T104" fmla="*/ 1204634688 w 560"/>
                <a:gd name="T105" fmla="*/ 1365924688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60"/>
                <a:gd name="T160" fmla="*/ 0 h 542"/>
                <a:gd name="T161" fmla="*/ 560 w 560"/>
                <a:gd name="T162" fmla="*/ 542 h 54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solidFill>
              <a:srgbClr val="FFFFFF"/>
            </a:solidFill>
            <a:ln w="9525" cmpd="sng">
              <a:solidFill>
                <a:schemeClr val="bg1"/>
              </a:solidFill>
              <a:bevel/>
              <a:headEnd/>
              <a:tailEnd/>
            </a:ln>
          </p:spPr>
          <p:txBody>
            <a:bodyPr/>
            <a:lstStyle/>
            <a:p>
              <a:endParaRPr lang="zh-CN" altLang="en-US"/>
            </a:p>
          </p:txBody>
        </p:sp>
        <p:sp>
          <p:nvSpPr>
            <p:cNvPr id="5150" name="Freeform 27"/>
            <p:cNvSpPr>
              <a:spLocks noChangeArrowheads="1"/>
            </p:cNvSpPr>
            <p:nvPr/>
          </p:nvSpPr>
          <p:spPr bwMode="auto">
            <a:xfrm>
              <a:off x="4470400" y="2647950"/>
              <a:ext cx="777875" cy="1409700"/>
            </a:xfrm>
            <a:custGeom>
              <a:avLst/>
              <a:gdLst>
                <a:gd name="T0" fmla="*/ 806450000 w 490"/>
                <a:gd name="T1" fmla="*/ 2147483647 h 888"/>
                <a:gd name="T2" fmla="*/ 635079375 w 490"/>
                <a:gd name="T3" fmla="*/ 2101810313 h 888"/>
                <a:gd name="T4" fmla="*/ 493950625 w 490"/>
                <a:gd name="T5" fmla="*/ 2111890938 h 888"/>
                <a:gd name="T6" fmla="*/ 428426563 w 490"/>
                <a:gd name="T7" fmla="*/ 2121971563 h 888"/>
                <a:gd name="T8" fmla="*/ 342741250 w 490"/>
                <a:gd name="T9" fmla="*/ 2076608750 h 888"/>
                <a:gd name="T10" fmla="*/ 267136563 w 490"/>
                <a:gd name="T11" fmla="*/ 2026205625 h 888"/>
                <a:gd name="T12" fmla="*/ 141128750 w 490"/>
                <a:gd name="T13" fmla="*/ 2016125000 h 888"/>
                <a:gd name="T14" fmla="*/ 30241875 w 490"/>
                <a:gd name="T15" fmla="*/ 1955641250 h 888"/>
                <a:gd name="T16" fmla="*/ 50403125 w 490"/>
                <a:gd name="T17" fmla="*/ 1874996250 h 888"/>
                <a:gd name="T18" fmla="*/ 20161250 w 490"/>
                <a:gd name="T19" fmla="*/ 1829633438 h 888"/>
                <a:gd name="T20" fmla="*/ 0 w 490"/>
                <a:gd name="T21" fmla="*/ 1779230313 h 888"/>
                <a:gd name="T22" fmla="*/ 156249688 w 490"/>
                <a:gd name="T23" fmla="*/ 1754028750 h 888"/>
                <a:gd name="T24" fmla="*/ 166330313 w 490"/>
                <a:gd name="T25" fmla="*/ 1633061250 h 888"/>
                <a:gd name="T26" fmla="*/ 131048125 w 490"/>
                <a:gd name="T27" fmla="*/ 1517134063 h 888"/>
                <a:gd name="T28" fmla="*/ 141128750 w 490"/>
                <a:gd name="T29" fmla="*/ 1350803750 h 888"/>
                <a:gd name="T30" fmla="*/ 262096250 w 490"/>
                <a:gd name="T31" fmla="*/ 1335682813 h 888"/>
                <a:gd name="T32" fmla="*/ 423386250 w 490"/>
                <a:gd name="T33" fmla="*/ 1381045625 h 888"/>
                <a:gd name="T34" fmla="*/ 433466875 w 490"/>
                <a:gd name="T35" fmla="*/ 1270158750 h 888"/>
                <a:gd name="T36" fmla="*/ 478829688 w 490"/>
                <a:gd name="T37" fmla="*/ 1244957188 h 888"/>
                <a:gd name="T38" fmla="*/ 539313438 w 490"/>
                <a:gd name="T39" fmla="*/ 1260078125 h 888"/>
                <a:gd name="T40" fmla="*/ 624998750 w 490"/>
                <a:gd name="T41" fmla="*/ 1204634688 h 888"/>
                <a:gd name="T42" fmla="*/ 619958438 w 490"/>
                <a:gd name="T43" fmla="*/ 1048385000 h 888"/>
                <a:gd name="T44" fmla="*/ 645160000 w 490"/>
                <a:gd name="T45" fmla="*/ 967740000 h 888"/>
                <a:gd name="T46" fmla="*/ 604837500 w 490"/>
                <a:gd name="T47" fmla="*/ 912296563 h 888"/>
                <a:gd name="T48" fmla="*/ 493950625 w 490"/>
                <a:gd name="T49" fmla="*/ 841732188 h 888"/>
                <a:gd name="T50" fmla="*/ 383063750 w 490"/>
                <a:gd name="T51" fmla="*/ 801409688 h 888"/>
                <a:gd name="T52" fmla="*/ 317539688 w 490"/>
                <a:gd name="T53" fmla="*/ 745966250 h 888"/>
                <a:gd name="T54" fmla="*/ 327620313 w 490"/>
                <a:gd name="T55" fmla="*/ 614918125 h 888"/>
                <a:gd name="T56" fmla="*/ 372983125 w 490"/>
                <a:gd name="T57" fmla="*/ 559474688 h 888"/>
                <a:gd name="T58" fmla="*/ 463708750 w 490"/>
                <a:gd name="T59" fmla="*/ 569555313 h 888"/>
                <a:gd name="T60" fmla="*/ 680442188 w 490"/>
                <a:gd name="T61" fmla="*/ 554434375 h 888"/>
                <a:gd name="T62" fmla="*/ 700603438 w 490"/>
                <a:gd name="T63" fmla="*/ 408265313 h 888"/>
                <a:gd name="T64" fmla="*/ 705643750 w 490"/>
                <a:gd name="T65" fmla="*/ 327620313 h 888"/>
                <a:gd name="T66" fmla="*/ 766127500 w 490"/>
                <a:gd name="T67" fmla="*/ 262096250 h 888"/>
                <a:gd name="T68" fmla="*/ 917336875 w 490"/>
                <a:gd name="T69" fmla="*/ 95765938 h 888"/>
                <a:gd name="T70" fmla="*/ 1018143125 w 490"/>
                <a:gd name="T71" fmla="*/ 70564375 h 888"/>
                <a:gd name="T72" fmla="*/ 1048385000 w 490"/>
                <a:gd name="T73" fmla="*/ 55443438 h 888"/>
                <a:gd name="T74" fmla="*/ 1108868750 w 490"/>
                <a:gd name="T75" fmla="*/ 5040313 h 888"/>
                <a:gd name="T76" fmla="*/ 1164312188 w 490"/>
                <a:gd name="T77" fmla="*/ 50403125 h 888"/>
                <a:gd name="T78" fmla="*/ 1139110625 w 490"/>
                <a:gd name="T79" fmla="*/ 131048125 h 888"/>
                <a:gd name="T80" fmla="*/ 1103828438 w 490"/>
                <a:gd name="T81" fmla="*/ 272176875 h 888"/>
                <a:gd name="T82" fmla="*/ 1063505938 w 490"/>
                <a:gd name="T83" fmla="*/ 347781563 h 888"/>
                <a:gd name="T84" fmla="*/ 1083667188 w 490"/>
                <a:gd name="T85" fmla="*/ 574595625 h 888"/>
                <a:gd name="T86" fmla="*/ 1028223750 w 490"/>
                <a:gd name="T87" fmla="*/ 715724375 h 888"/>
                <a:gd name="T88" fmla="*/ 1003022188 w 490"/>
                <a:gd name="T89" fmla="*/ 967740000 h 888"/>
                <a:gd name="T90" fmla="*/ 1053425313 w 490"/>
                <a:gd name="T91" fmla="*/ 1144150938 h 888"/>
                <a:gd name="T92" fmla="*/ 1038304375 w 490"/>
                <a:gd name="T93" fmla="*/ 1325602188 h 888"/>
                <a:gd name="T94" fmla="*/ 1078626875 w 490"/>
                <a:gd name="T95" fmla="*/ 1401206875 h 888"/>
                <a:gd name="T96" fmla="*/ 1088707500 w 490"/>
                <a:gd name="T97" fmla="*/ 1512093750 h 888"/>
                <a:gd name="T98" fmla="*/ 1199594375 w 490"/>
                <a:gd name="T99" fmla="*/ 1738907813 h 888"/>
                <a:gd name="T100" fmla="*/ 1164312188 w 490"/>
                <a:gd name="T101" fmla="*/ 1829633438 h 888"/>
                <a:gd name="T102" fmla="*/ 912296563 w 490"/>
                <a:gd name="T103" fmla="*/ 1834673750 h 888"/>
                <a:gd name="T104" fmla="*/ 892135313 w 490"/>
                <a:gd name="T105" fmla="*/ 1874996250 h 888"/>
                <a:gd name="T106" fmla="*/ 1003022188 w 490"/>
                <a:gd name="T107" fmla="*/ 1995963750 h 888"/>
                <a:gd name="T108" fmla="*/ 882054688 w 490"/>
                <a:gd name="T109" fmla="*/ 2086689375 h 888"/>
                <a:gd name="T110" fmla="*/ 866933750 w 490"/>
                <a:gd name="T111" fmla="*/ 2147483647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90"/>
                <a:gd name="T169" fmla="*/ 0 h 888"/>
                <a:gd name="T170" fmla="*/ 490 w 490"/>
                <a:gd name="T171" fmla="*/ 888 h 88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solidFill>
              <a:srgbClr val="FFFFFF"/>
            </a:solidFill>
            <a:ln w="9525" cmpd="sng">
              <a:solidFill>
                <a:schemeClr val="bg1"/>
              </a:solidFill>
              <a:bevel/>
              <a:headEnd/>
              <a:tailEnd/>
            </a:ln>
          </p:spPr>
          <p:txBody>
            <a:bodyPr/>
            <a:lstStyle/>
            <a:p>
              <a:endParaRPr lang="zh-CN" altLang="en-US"/>
            </a:p>
          </p:txBody>
        </p:sp>
        <p:sp>
          <p:nvSpPr>
            <p:cNvPr id="5151" name="Freeform 28"/>
            <p:cNvSpPr>
              <a:spLocks noChangeArrowheads="1"/>
            </p:cNvSpPr>
            <p:nvPr/>
          </p:nvSpPr>
          <p:spPr bwMode="auto">
            <a:xfrm>
              <a:off x="2074863" y="2636837"/>
              <a:ext cx="1962150" cy="1428750"/>
            </a:xfrm>
            <a:custGeom>
              <a:avLst/>
              <a:gdLst>
                <a:gd name="T0" fmla="*/ 1244957188 w 1236"/>
                <a:gd name="T1" fmla="*/ 2011084688 h 900"/>
                <a:gd name="T2" fmla="*/ 1083667188 w 1236"/>
                <a:gd name="T3" fmla="*/ 1920359063 h 900"/>
                <a:gd name="T4" fmla="*/ 700603438 w 1236"/>
                <a:gd name="T5" fmla="*/ 1885076875 h 900"/>
                <a:gd name="T6" fmla="*/ 443547500 w 1236"/>
                <a:gd name="T7" fmla="*/ 1774190000 h 900"/>
                <a:gd name="T8" fmla="*/ 372983125 w 1236"/>
                <a:gd name="T9" fmla="*/ 1688504688 h 900"/>
                <a:gd name="T10" fmla="*/ 176410938 w 1236"/>
                <a:gd name="T11" fmla="*/ 1612900000 h 900"/>
                <a:gd name="T12" fmla="*/ 60483750 w 1236"/>
                <a:gd name="T13" fmla="*/ 1502013125 h 900"/>
                <a:gd name="T14" fmla="*/ 0 w 1236"/>
                <a:gd name="T15" fmla="*/ 1038304375 h 900"/>
                <a:gd name="T16" fmla="*/ 40322500 w 1236"/>
                <a:gd name="T17" fmla="*/ 856853125 h 900"/>
                <a:gd name="T18" fmla="*/ 65524063 w 1236"/>
                <a:gd name="T19" fmla="*/ 826611250 h 900"/>
                <a:gd name="T20" fmla="*/ 131048125 w 1236"/>
                <a:gd name="T21" fmla="*/ 791329063 h 900"/>
                <a:gd name="T22" fmla="*/ 246975313 w 1236"/>
                <a:gd name="T23" fmla="*/ 846772500 h 900"/>
                <a:gd name="T24" fmla="*/ 378023438 w 1236"/>
                <a:gd name="T25" fmla="*/ 846772500 h 900"/>
                <a:gd name="T26" fmla="*/ 347781563 w 1236"/>
                <a:gd name="T27" fmla="*/ 690522813 h 900"/>
                <a:gd name="T28" fmla="*/ 423386250 w 1236"/>
                <a:gd name="T29" fmla="*/ 594756875 h 900"/>
                <a:gd name="T30" fmla="*/ 468749063 w 1236"/>
                <a:gd name="T31" fmla="*/ 483870000 h 900"/>
                <a:gd name="T32" fmla="*/ 383063750 w 1236"/>
                <a:gd name="T33" fmla="*/ 378023438 h 900"/>
                <a:gd name="T34" fmla="*/ 302418750 w 1236"/>
                <a:gd name="T35" fmla="*/ 302418750 h 900"/>
                <a:gd name="T36" fmla="*/ 297378438 w 1236"/>
                <a:gd name="T37" fmla="*/ 231854375 h 900"/>
                <a:gd name="T38" fmla="*/ 262096250 w 1236"/>
                <a:gd name="T39" fmla="*/ 146169063 h 900"/>
                <a:gd name="T40" fmla="*/ 589716563 w 1236"/>
                <a:gd name="T41" fmla="*/ 105846563 h 900"/>
                <a:gd name="T42" fmla="*/ 856853125 w 1236"/>
                <a:gd name="T43" fmla="*/ 10080625 h 900"/>
                <a:gd name="T44" fmla="*/ 1083667188 w 1236"/>
                <a:gd name="T45" fmla="*/ 20161250 h 900"/>
                <a:gd name="T46" fmla="*/ 1325602188 w 1236"/>
                <a:gd name="T47" fmla="*/ 55443438 h 900"/>
                <a:gd name="T48" fmla="*/ 1648182188 w 1236"/>
                <a:gd name="T49" fmla="*/ 287297813 h 900"/>
                <a:gd name="T50" fmla="*/ 1814512500 w 1236"/>
                <a:gd name="T51" fmla="*/ 277217188 h 900"/>
                <a:gd name="T52" fmla="*/ 1814512500 w 1236"/>
                <a:gd name="T53" fmla="*/ 141128750 h 900"/>
                <a:gd name="T54" fmla="*/ 1995963750 w 1236"/>
                <a:gd name="T55" fmla="*/ 181451250 h 900"/>
                <a:gd name="T56" fmla="*/ 2147483647 w 1236"/>
                <a:gd name="T57" fmla="*/ 322580000 h 900"/>
                <a:gd name="T58" fmla="*/ 2147483647 w 1236"/>
                <a:gd name="T59" fmla="*/ 357862188 h 900"/>
                <a:gd name="T60" fmla="*/ 2147483647 w 1236"/>
                <a:gd name="T61" fmla="*/ 564515000 h 900"/>
                <a:gd name="T62" fmla="*/ 2147483647 w 1236"/>
                <a:gd name="T63" fmla="*/ 630039063 h 900"/>
                <a:gd name="T64" fmla="*/ 2147483647 w 1236"/>
                <a:gd name="T65" fmla="*/ 927417500 h 900"/>
                <a:gd name="T66" fmla="*/ 2147483647 w 1236"/>
                <a:gd name="T67" fmla="*/ 1139110625 h 900"/>
                <a:gd name="T68" fmla="*/ 2147483647 w 1236"/>
                <a:gd name="T69" fmla="*/ 1249997500 h 900"/>
                <a:gd name="T70" fmla="*/ 2147483647 w 1236"/>
                <a:gd name="T71" fmla="*/ 1471771250 h 900"/>
                <a:gd name="T72" fmla="*/ 2147483647 w 1236"/>
                <a:gd name="T73" fmla="*/ 1577617813 h 900"/>
                <a:gd name="T74" fmla="*/ 2147483647 w 1236"/>
                <a:gd name="T75" fmla="*/ 1527214688 h 900"/>
                <a:gd name="T76" fmla="*/ 2147483647 w 1236"/>
                <a:gd name="T77" fmla="*/ 1617940313 h 900"/>
                <a:gd name="T78" fmla="*/ 2147483647 w 1236"/>
                <a:gd name="T79" fmla="*/ 1748988438 h 900"/>
                <a:gd name="T80" fmla="*/ 2147483647 w 1236"/>
                <a:gd name="T81" fmla="*/ 1995963750 h 900"/>
                <a:gd name="T82" fmla="*/ 2147483647 w 1236"/>
                <a:gd name="T83" fmla="*/ 2026205625 h 900"/>
                <a:gd name="T84" fmla="*/ 2147483647 w 1236"/>
                <a:gd name="T85" fmla="*/ 2031245938 h 900"/>
                <a:gd name="T86" fmla="*/ 2147483647 w 1236"/>
                <a:gd name="T87" fmla="*/ 1985883125 h 900"/>
                <a:gd name="T88" fmla="*/ 2147483647 w 1236"/>
                <a:gd name="T89" fmla="*/ 2016125000 h 900"/>
                <a:gd name="T90" fmla="*/ 2147483647 w 1236"/>
                <a:gd name="T91" fmla="*/ 1965721875 h 900"/>
                <a:gd name="T92" fmla="*/ 2086689375 w 1236"/>
                <a:gd name="T93" fmla="*/ 1759069063 h 900"/>
                <a:gd name="T94" fmla="*/ 1960681563 w 1236"/>
                <a:gd name="T95" fmla="*/ 1648182188 h 900"/>
                <a:gd name="T96" fmla="*/ 1764109375 w 1236"/>
                <a:gd name="T97" fmla="*/ 1668343438 h 900"/>
                <a:gd name="T98" fmla="*/ 1819552813 w 1236"/>
                <a:gd name="T99" fmla="*/ 1880036563 h 900"/>
                <a:gd name="T100" fmla="*/ 1748988438 w 1236"/>
                <a:gd name="T101" fmla="*/ 2006044375 h 900"/>
                <a:gd name="T102" fmla="*/ 1673383750 w 1236"/>
                <a:gd name="T103" fmla="*/ 2147483647 h 900"/>
                <a:gd name="T104" fmla="*/ 1597779063 w 1236"/>
                <a:gd name="T105" fmla="*/ 2147483647 h 900"/>
                <a:gd name="T106" fmla="*/ 1522174375 w 1236"/>
                <a:gd name="T107" fmla="*/ 2147483647 h 900"/>
                <a:gd name="T108" fmla="*/ 1431448750 w 1236"/>
                <a:gd name="T109" fmla="*/ 2147483647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36"/>
                <a:gd name="T166" fmla="*/ 0 h 900"/>
                <a:gd name="T167" fmla="*/ 1236 w 1236"/>
                <a:gd name="T168" fmla="*/ 900 h 9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rgbClr val="FFFFFF"/>
            </a:solidFill>
            <a:ln w="9525" cmpd="sng">
              <a:solidFill>
                <a:schemeClr val="bg1"/>
              </a:solidFill>
              <a:bevel/>
              <a:headEnd/>
              <a:tailEnd/>
            </a:ln>
          </p:spPr>
          <p:txBody>
            <a:bodyPr/>
            <a:lstStyle/>
            <a:p>
              <a:endParaRPr lang="zh-CN" altLang="en-US"/>
            </a:p>
          </p:txBody>
        </p:sp>
        <p:sp>
          <p:nvSpPr>
            <p:cNvPr id="5152" name="Freeform 29"/>
            <p:cNvSpPr>
              <a:spLocks noChangeArrowheads="1"/>
            </p:cNvSpPr>
            <p:nvPr/>
          </p:nvSpPr>
          <p:spPr bwMode="auto">
            <a:xfrm>
              <a:off x="5121275" y="2432050"/>
              <a:ext cx="539750" cy="1085850"/>
            </a:xfrm>
            <a:custGeom>
              <a:avLst/>
              <a:gdLst>
                <a:gd name="T0" fmla="*/ 60483750 w 340"/>
                <a:gd name="T1" fmla="*/ 1703625625 h 684"/>
                <a:gd name="T2" fmla="*/ 25201563 w 340"/>
                <a:gd name="T3" fmla="*/ 1648182188 h 684"/>
                <a:gd name="T4" fmla="*/ 25201563 w 340"/>
                <a:gd name="T5" fmla="*/ 1572577500 h 684"/>
                <a:gd name="T6" fmla="*/ 45362813 w 340"/>
                <a:gd name="T7" fmla="*/ 1411287500 h 684"/>
                <a:gd name="T8" fmla="*/ 0 w 340"/>
                <a:gd name="T9" fmla="*/ 1295360313 h 684"/>
                <a:gd name="T10" fmla="*/ 20161250 w 340"/>
                <a:gd name="T11" fmla="*/ 1073586563 h 684"/>
                <a:gd name="T12" fmla="*/ 75604688 w 340"/>
                <a:gd name="T13" fmla="*/ 972780313 h 684"/>
                <a:gd name="T14" fmla="*/ 60483750 w 340"/>
                <a:gd name="T15" fmla="*/ 821570938 h 684"/>
                <a:gd name="T16" fmla="*/ 55443438 w 340"/>
                <a:gd name="T17" fmla="*/ 710684063 h 684"/>
                <a:gd name="T18" fmla="*/ 110886875 w 340"/>
                <a:gd name="T19" fmla="*/ 624998750 h 684"/>
                <a:gd name="T20" fmla="*/ 126007813 w 340"/>
                <a:gd name="T21" fmla="*/ 549394063 h 684"/>
                <a:gd name="T22" fmla="*/ 161290000 w 340"/>
                <a:gd name="T23" fmla="*/ 428426563 h 684"/>
                <a:gd name="T24" fmla="*/ 176410938 w 340"/>
                <a:gd name="T25" fmla="*/ 378023438 h 684"/>
                <a:gd name="T26" fmla="*/ 236894688 w 340"/>
                <a:gd name="T27" fmla="*/ 307459063 h 684"/>
                <a:gd name="T28" fmla="*/ 322580000 w 340"/>
                <a:gd name="T29" fmla="*/ 206652813 h 684"/>
                <a:gd name="T30" fmla="*/ 383063750 w 340"/>
                <a:gd name="T31" fmla="*/ 146169063 h 684"/>
                <a:gd name="T32" fmla="*/ 428426563 w 340"/>
                <a:gd name="T33" fmla="*/ 100806250 h 684"/>
                <a:gd name="T34" fmla="*/ 564515000 w 340"/>
                <a:gd name="T35" fmla="*/ 100806250 h 684"/>
                <a:gd name="T36" fmla="*/ 599797188 w 340"/>
                <a:gd name="T37" fmla="*/ 80645000 h 684"/>
                <a:gd name="T38" fmla="*/ 680442188 w 340"/>
                <a:gd name="T39" fmla="*/ 50403125 h 684"/>
                <a:gd name="T40" fmla="*/ 730845313 w 340"/>
                <a:gd name="T41" fmla="*/ 0 h 684"/>
                <a:gd name="T42" fmla="*/ 776208125 w 340"/>
                <a:gd name="T43" fmla="*/ 30241875 h 684"/>
                <a:gd name="T44" fmla="*/ 730845313 w 340"/>
                <a:gd name="T45" fmla="*/ 85685313 h 684"/>
                <a:gd name="T46" fmla="*/ 695563125 w 340"/>
                <a:gd name="T47" fmla="*/ 136088438 h 684"/>
                <a:gd name="T48" fmla="*/ 720764688 w 340"/>
                <a:gd name="T49" fmla="*/ 161290000 h 684"/>
                <a:gd name="T50" fmla="*/ 781248438 w 340"/>
                <a:gd name="T51" fmla="*/ 206652813 h 684"/>
                <a:gd name="T52" fmla="*/ 856853125 w 340"/>
                <a:gd name="T53" fmla="*/ 312499375 h 684"/>
                <a:gd name="T54" fmla="*/ 826611250 w 340"/>
                <a:gd name="T55" fmla="*/ 398184688 h 684"/>
                <a:gd name="T56" fmla="*/ 730845313 w 340"/>
                <a:gd name="T57" fmla="*/ 468749063 h 684"/>
                <a:gd name="T58" fmla="*/ 675401875 w 340"/>
                <a:gd name="T59" fmla="*/ 574595625 h 684"/>
                <a:gd name="T60" fmla="*/ 690522813 w 340"/>
                <a:gd name="T61" fmla="*/ 645160000 h 684"/>
                <a:gd name="T62" fmla="*/ 756046875 w 340"/>
                <a:gd name="T63" fmla="*/ 700603438 h 684"/>
                <a:gd name="T64" fmla="*/ 806450000 w 340"/>
                <a:gd name="T65" fmla="*/ 786288750 h 684"/>
                <a:gd name="T66" fmla="*/ 826611250 w 340"/>
                <a:gd name="T67" fmla="*/ 866933750 h 684"/>
                <a:gd name="T68" fmla="*/ 796369375 w 340"/>
                <a:gd name="T69" fmla="*/ 967740000 h 684"/>
                <a:gd name="T70" fmla="*/ 751006563 w 340"/>
                <a:gd name="T71" fmla="*/ 1038304375 h 684"/>
                <a:gd name="T72" fmla="*/ 695563125 w 340"/>
                <a:gd name="T73" fmla="*/ 1098788125 h 684"/>
                <a:gd name="T74" fmla="*/ 751006563 w 340"/>
                <a:gd name="T75" fmla="*/ 1194554063 h 684"/>
                <a:gd name="T76" fmla="*/ 761087188 w 340"/>
                <a:gd name="T77" fmla="*/ 1275199063 h 684"/>
                <a:gd name="T78" fmla="*/ 745966250 w 340"/>
                <a:gd name="T79" fmla="*/ 1370965000 h 684"/>
                <a:gd name="T80" fmla="*/ 594756875 w 340"/>
                <a:gd name="T81" fmla="*/ 1517134063 h 684"/>
                <a:gd name="T82" fmla="*/ 413305625 w 340"/>
                <a:gd name="T83" fmla="*/ 1562496875 h 684"/>
                <a:gd name="T84" fmla="*/ 282257500 w 340"/>
                <a:gd name="T85" fmla="*/ 1622980625 h 684"/>
                <a:gd name="T86" fmla="*/ 166330313 w 340"/>
                <a:gd name="T87" fmla="*/ 1673383750 h 684"/>
                <a:gd name="T88" fmla="*/ 120967500 w 340"/>
                <a:gd name="T89" fmla="*/ 170866593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40"/>
                <a:gd name="T136" fmla="*/ 0 h 684"/>
                <a:gd name="T137" fmla="*/ 340 w 340"/>
                <a:gd name="T138" fmla="*/ 684 h 68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solidFill>
              <a:srgbClr val="FFFFFF"/>
            </a:solidFill>
            <a:ln w="9525" cmpd="sng">
              <a:solidFill>
                <a:schemeClr val="bg1"/>
              </a:solidFill>
              <a:bevel/>
              <a:headEnd/>
              <a:tailEnd/>
            </a:ln>
          </p:spPr>
          <p:txBody>
            <a:bodyPr/>
            <a:lstStyle/>
            <a:p>
              <a:endParaRPr lang="zh-CN" altLang="en-US"/>
            </a:p>
          </p:txBody>
        </p:sp>
        <p:sp>
          <p:nvSpPr>
            <p:cNvPr id="5153" name="Freeform 30"/>
            <p:cNvSpPr>
              <a:spLocks noChangeArrowheads="1"/>
            </p:cNvSpPr>
            <p:nvPr/>
          </p:nvSpPr>
          <p:spPr bwMode="auto">
            <a:xfrm>
              <a:off x="5829300" y="2816225"/>
              <a:ext cx="1016000" cy="679450"/>
            </a:xfrm>
            <a:custGeom>
              <a:avLst/>
              <a:gdLst>
                <a:gd name="T0" fmla="*/ 105846563 w 640"/>
                <a:gd name="T1" fmla="*/ 1033264063 h 428"/>
                <a:gd name="T2" fmla="*/ 0 w 640"/>
                <a:gd name="T3" fmla="*/ 937498125 h 428"/>
                <a:gd name="T4" fmla="*/ 65524063 w 640"/>
                <a:gd name="T5" fmla="*/ 851812813 h 428"/>
                <a:gd name="T6" fmla="*/ 95765938 w 640"/>
                <a:gd name="T7" fmla="*/ 811490313 h 428"/>
                <a:gd name="T8" fmla="*/ 65524063 w 640"/>
                <a:gd name="T9" fmla="*/ 614918125 h 428"/>
                <a:gd name="T10" fmla="*/ 30241875 w 640"/>
                <a:gd name="T11" fmla="*/ 524192500 h 428"/>
                <a:gd name="T12" fmla="*/ 50403125 w 640"/>
                <a:gd name="T13" fmla="*/ 438507188 h 428"/>
                <a:gd name="T14" fmla="*/ 105846563 w 640"/>
                <a:gd name="T15" fmla="*/ 362902500 h 428"/>
                <a:gd name="T16" fmla="*/ 191531875 w 640"/>
                <a:gd name="T17" fmla="*/ 267136563 h 428"/>
                <a:gd name="T18" fmla="*/ 262096250 w 640"/>
                <a:gd name="T19" fmla="*/ 201612500 h 428"/>
                <a:gd name="T20" fmla="*/ 378023438 w 640"/>
                <a:gd name="T21" fmla="*/ 131048125 h 428"/>
                <a:gd name="T22" fmla="*/ 529232813 w 640"/>
                <a:gd name="T23" fmla="*/ 95765938 h 428"/>
                <a:gd name="T24" fmla="*/ 594756875 w 640"/>
                <a:gd name="T25" fmla="*/ 95765938 h 428"/>
                <a:gd name="T26" fmla="*/ 675401875 w 640"/>
                <a:gd name="T27" fmla="*/ 40322500 h 428"/>
                <a:gd name="T28" fmla="*/ 740925938 w 640"/>
                <a:gd name="T29" fmla="*/ 30241875 h 428"/>
                <a:gd name="T30" fmla="*/ 776208125 w 640"/>
                <a:gd name="T31" fmla="*/ 90725625 h 428"/>
                <a:gd name="T32" fmla="*/ 776208125 w 640"/>
                <a:gd name="T33" fmla="*/ 201612500 h 428"/>
                <a:gd name="T34" fmla="*/ 907256250 w 640"/>
                <a:gd name="T35" fmla="*/ 272176875 h 428"/>
                <a:gd name="T36" fmla="*/ 967740000 w 640"/>
                <a:gd name="T37" fmla="*/ 277217188 h 428"/>
                <a:gd name="T38" fmla="*/ 1088707500 w 640"/>
                <a:gd name="T39" fmla="*/ 95765938 h 428"/>
                <a:gd name="T40" fmla="*/ 1139110625 w 640"/>
                <a:gd name="T41" fmla="*/ 60483750 h 428"/>
                <a:gd name="T42" fmla="*/ 1239916875 w 640"/>
                <a:gd name="T43" fmla="*/ 40322500 h 428"/>
                <a:gd name="T44" fmla="*/ 1350803750 w 640"/>
                <a:gd name="T45" fmla="*/ 85685313 h 428"/>
                <a:gd name="T46" fmla="*/ 1612900000 w 640"/>
                <a:gd name="T47" fmla="*/ 90725625 h 428"/>
                <a:gd name="T48" fmla="*/ 1602819375 w 640"/>
                <a:gd name="T49" fmla="*/ 115927188 h 428"/>
                <a:gd name="T50" fmla="*/ 1592738750 w 640"/>
                <a:gd name="T51" fmla="*/ 191531875 h 428"/>
                <a:gd name="T52" fmla="*/ 1436489063 w 640"/>
                <a:gd name="T53" fmla="*/ 241935000 h 428"/>
                <a:gd name="T54" fmla="*/ 1295360313 w 640"/>
                <a:gd name="T55" fmla="*/ 342741250 h 428"/>
                <a:gd name="T56" fmla="*/ 1260078125 w 640"/>
                <a:gd name="T57" fmla="*/ 403225000 h 428"/>
                <a:gd name="T58" fmla="*/ 1189513750 w 640"/>
                <a:gd name="T59" fmla="*/ 448587813 h 428"/>
                <a:gd name="T60" fmla="*/ 1123989688 w 640"/>
                <a:gd name="T61" fmla="*/ 473789375 h 428"/>
                <a:gd name="T62" fmla="*/ 1103828438 w 640"/>
                <a:gd name="T63" fmla="*/ 574595625 h 428"/>
                <a:gd name="T64" fmla="*/ 1053425313 w 640"/>
                <a:gd name="T65" fmla="*/ 635079375 h 428"/>
                <a:gd name="T66" fmla="*/ 1008062500 w 640"/>
                <a:gd name="T67" fmla="*/ 695563125 h 428"/>
                <a:gd name="T68" fmla="*/ 982860938 w 640"/>
                <a:gd name="T69" fmla="*/ 816530625 h 428"/>
                <a:gd name="T70" fmla="*/ 942538438 w 640"/>
                <a:gd name="T71" fmla="*/ 821570938 h 428"/>
                <a:gd name="T72" fmla="*/ 882054688 w 640"/>
                <a:gd name="T73" fmla="*/ 861893438 h 428"/>
                <a:gd name="T74" fmla="*/ 851812813 w 640"/>
                <a:gd name="T75" fmla="*/ 922377188 h 428"/>
                <a:gd name="T76" fmla="*/ 811490313 w 640"/>
                <a:gd name="T77" fmla="*/ 1008062500 h 428"/>
                <a:gd name="T78" fmla="*/ 791329063 w 640"/>
                <a:gd name="T79" fmla="*/ 1008062500 h 428"/>
                <a:gd name="T80" fmla="*/ 766127500 w 640"/>
                <a:gd name="T81" fmla="*/ 987901250 h 428"/>
                <a:gd name="T82" fmla="*/ 690522813 w 640"/>
                <a:gd name="T83" fmla="*/ 1018143125 h 428"/>
                <a:gd name="T84" fmla="*/ 630039063 w 640"/>
                <a:gd name="T85" fmla="*/ 1063505938 h 428"/>
                <a:gd name="T86" fmla="*/ 539313438 w 640"/>
                <a:gd name="T87" fmla="*/ 1048385000 h 428"/>
                <a:gd name="T88" fmla="*/ 524192500 w 640"/>
                <a:gd name="T89" fmla="*/ 1018143125 h 428"/>
                <a:gd name="T90" fmla="*/ 357862188 w 640"/>
                <a:gd name="T91" fmla="*/ 912296563 h 428"/>
                <a:gd name="T92" fmla="*/ 347781563 w 640"/>
                <a:gd name="T93" fmla="*/ 957659375 h 428"/>
                <a:gd name="T94" fmla="*/ 317539688 w 640"/>
                <a:gd name="T95" fmla="*/ 1023183438 h 428"/>
                <a:gd name="T96" fmla="*/ 272176875 w 640"/>
                <a:gd name="T97" fmla="*/ 1053425313 h 428"/>
                <a:gd name="T98" fmla="*/ 216733438 w 640"/>
                <a:gd name="T99" fmla="*/ 1063505938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40"/>
                <a:gd name="T151" fmla="*/ 0 h 428"/>
                <a:gd name="T152" fmla="*/ 640 w 640"/>
                <a:gd name="T153" fmla="*/ 428 h 42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solidFill>
              <a:srgbClr val="FFFFFF"/>
            </a:solidFill>
            <a:ln w="9525" cmpd="sng">
              <a:solidFill>
                <a:schemeClr val="bg1"/>
              </a:solidFill>
              <a:bevel/>
              <a:headEnd/>
              <a:tailEnd/>
            </a:ln>
          </p:spPr>
          <p:txBody>
            <a:bodyPr/>
            <a:lstStyle/>
            <a:p>
              <a:endParaRPr lang="zh-CN" altLang="en-US"/>
            </a:p>
          </p:txBody>
        </p:sp>
        <p:sp>
          <p:nvSpPr>
            <p:cNvPr id="5154" name="Freeform 31"/>
            <p:cNvSpPr>
              <a:spLocks noChangeArrowheads="1"/>
            </p:cNvSpPr>
            <p:nvPr/>
          </p:nvSpPr>
          <p:spPr bwMode="auto">
            <a:xfrm>
              <a:off x="4251325" y="2714625"/>
              <a:ext cx="438150" cy="682625"/>
            </a:xfrm>
            <a:custGeom>
              <a:avLst/>
              <a:gdLst>
                <a:gd name="T0" fmla="*/ 267136563 w 276"/>
                <a:gd name="T1" fmla="*/ 1003022188 h 430"/>
                <a:gd name="T2" fmla="*/ 246975313 w 276"/>
                <a:gd name="T3" fmla="*/ 917336875 h 430"/>
                <a:gd name="T4" fmla="*/ 231854375 w 276"/>
                <a:gd name="T5" fmla="*/ 801409688 h 430"/>
                <a:gd name="T6" fmla="*/ 216733438 w 276"/>
                <a:gd name="T7" fmla="*/ 705643750 h 430"/>
                <a:gd name="T8" fmla="*/ 131048125 w 276"/>
                <a:gd name="T9" fmla="*/ 604837500 h 430"/>
                <a:gd name="T10" fmla="*/ 65524063 w 276"/>
                <a:gd name="T11" fmla="*/ 539313438 h 430"/>
                <a:gd name="T12" fmla="*/ 0 w 276"/>
                <a:gd name="T13" fmla="*/ 504031250 h 430"/>
                <a:gd name="T14" fmla="*/ 10080625 w 276"/>
                <a:gd name="T15" fmla="*/ 493950625 h 430"/>
                <a:gd name="T16" fmla="*/ 70564375 w 276"/>
                <a:gd name="T17" fmla="*/ 468749063 h 430"/>
                <a:gd name="T18" fmla="*/ 171370625 w 276"/>
                <a:gd name="T19" fmla="*/ 453628125 h 430"/>
                <a:gd name="T20" fmla="*/ 211693125 w 276"/>
                <a:gd name="T21" fmla="*/ 418345938 h 430"/>
                <a:gd name="T22" fmla="*/ 282257500 w 276"/>
                <a:gd name="T23" fmla="*/ 403225000 h 430"/>
                <a:gd name="T24" fmla="*/ 327620313 w 276"/>
                <a:gd name="T25" fmla="*/ 347781563 h 430"/>
                <a:gd name="T26" fmla="*/ 322580000 w 276"/>
                <a:gd name="T27" fmla="*/ 246975313 h 430"/>
                <a:gd name="T28" fmla="*/ 398184688 w 276"/>
                <a:gd name="T29" fmla="*/ 105846563 h 430"/>
                <a:gd name="T30" fmla="*/ 408265313 w 276"/>
                <a:gd name="T31" fmla="*/ 30241875 h 430"/>
                <a:gd name="T32" fmla="*/ 428426563 w 276"/>
                <a:gd name="T33" fmla="*/ 25201563 h 430"/>
                <a:gd name="T34" fmla="*/ 478829688 w 276"/>
                <a:gd name="T35" fmla="*/ 5040313 h 430"/>
                <a:gd name="T36" fmla="*/ 514111875 w 276"/>
                <a:gd name="T37" fmla="*/ 0 h 430"/>
                <a:gd name="T38" fmla="*/ 554434375 w 276"/>
                <a:gd name="T39" fmla="*/ 15120938 h 430"/>
                <a:gd name="T40" fmla="*/ 569555313 w 276"/>
                <a:gd name="T41" fmla="*/ 55443438 h 430"/>
                <a:gd name="T42" fmla="*/ 549394063 w 276"/>
                <a:gd name="T43" fmla="*/ 100806250 h 430"/>
                <a:gd name="T44" fmla="*/ 534273125 w 276"/>
                <a:gd name="T45" fmla="*/ 146169063 h 430"/>
                <a:gd name="T46" fmla="*/ 493950625 w 276"/>
                <a:gd name="T47" fmla="*/ 206652813 h 430"/>
                <a:gd name="T48" fmla="*/ 483870000 w 276"/>
                <a:gd name="T49" fmla="*/ 272176875 h 430"/>
                <a:gd name="T50" fmla="*/ 488910313 w 276"/>
                <a:gd name="T51" fmla="*/ 332660625 h 430"/>
                <a:gd name="T52" fmla="*/ 584676250 w 276"/>
                <a:gd name="T53" fmla="*/ 347781563 h 430"/>
                <a:gd name="T54" fmla="*/ 624998750 w 276"/>
                <a:gd name="T55" fmla="*/ 388104063 h 430"/>
                <a:gd name="T56" fmla="*/ 675401875 w 276"/>
                <a:gd name="T57" fmla="*/ 423386250 h 430"/>
                <a:gd name="T58" fmla="*/ 695563125 w 276"/>
                <a:gd name="T59" fmla="*/ 428426563 h 430"/>
                <a:gd name="T60" fmla="*/ 680442188 w 276"/>
                <a:gd name="T61" fmla="*/ 463708750 h 430"/>
                <a:gd name="T62" fmla="*/ 650200313 w 276"/>
                <a:gd name="T63" fmla="*/ 498990938 h 430"/>
                <a:gd name="T64" fmla="*/ 635079375 w 276"/>
                <a:gd name="T65" fmla="*/ 519152188 h 430"/>
                <a:gd name="T66" fmla="*/ 574595625 w 276"/>
                <a:gd name="T67" fmla="*/ 569555313 h 430"/>
                <a:gd name="T68" fmla="*/ 544353750 w 276"/>
                <a:gd name="T69" fmla="*/ 574595625 h 430"/>
                <a:gd name="T70" fmla="*/ 509071563 w 276"/>
                <a:gd name="T71" fmla="*/ 584676250 h 430"/>
                <a:gd name="T72" fmla="*/ 509071563 w 276"/>
                <a:gd name="T73" fmla="*/ 624998750 h 430"/>
                <a:gd name="T74" fmla="*/ 498990938 w 276"/>
                <a:gd name="T75" fmla="*/ 680442188 h 430"/>
                <a:gd name="T76" fmla="*/ 473789375 w 276"/>
                <a:gd name="T77" fmla="*/ 715724375 h 430"/>
                <a:gd name="T78" fmla="*/ 453628125 w 276"/>
                <a:gd name="T79" fmla="*/ 776208125 h 430"/>
                <a:gd name="T80" fmla="*/ 448587813 w 276"/>
                <a:gd name="T81" fmla="*/ 836691875 h 430"/>
                <a:gd name="T82" fmla="*/ 488910313 w 276"/>
                <a:gd name="T83" fmla="*/ 871974063 h 430"/>
                <a:gd name="T84" fmla="*/ 539313438 w 276"/>
                <a:gd name="T85" fmla="*/ 887095000 h 430"/>
                <a:gd name="T86" fmla="*/ 559474688 w 276"/>
                <a:gd name="T87" fmla="*/ 917336875 h 430"/>
                <a:gd name="T88" fmla="*/ 559474688 w 276"/>
                <a:gd name="T89" fmla="*/ 962699688 h 430"/>
                <a:gd name="T90" fmla="*/ 544353750 w 276"/>
                <a:gd name="T91" fmla="*/ 992941563 h 430"/>
                <a:gd name="T92" fmla="*/ 498990938 w 276"/>
                <a:gd name="T93" fmla="*/ 1008062500 h 430"/>
                <a:gd name="T94" fmla="*/ 463708750 w 276"/>
                <a:gd name="T95" fmla="*/ 1023183438 h 430"/>
                <a:gd name="T96" fmla="*/ 388104063 w 276"/>
                <a:gd name="T97" fmla="*/ 1083667188 h 430"/>
                <a:gd name="T98" fmla="*/ 357862188 w 276"/>
                <a:gd name="T99" fmla="*/ 1078626875 h 430"/>
                <a:gd name="T100" fmla="*/ 267136563 w 276"/>
                <a:gd name="T101" fmla="*/ 100302218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76"/>
                <a:gd name="T154" fmla="*/ 0 h 430"/>
                <a:gd name="T155" fmla="*/ 276 w 276"/>
                <a:gd name="T156" fmla="*/ 430 h 43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solidFill>
              <a:srgbClr val="FFFFFF"/>
            </a:solidFill>
            <a:ln w="9525" cmpd="sng">
              <a:solidFill>
                <a:schemeClr val="bg1"/>
              </a:solidFill>
              <a:bevel/>
              <a:headEnd/>
              <a:tailEnd/>
            </a:ln>
          </p:spPr>
          <p:txBody>
            <a:bodyPr/>
            <a:lstStyle/>
            <a:p>
              <a:endParaRPr lang="zh-CN" altLang="en-US"/>
            </a:p>
          </p:txBody>
        </p:sp>
        <p:sp>
          <p:nvSpPr>
            <p:cNvPr id="5155" name="Freeform 32"/>
            <p:cNvSpPr>
              <a:spLocks noChangeArrowheads="1"/>
            </p:cNvSpPr>
            <p:nvPr/>
          </p:nvSpPr>
          <p:spPr bwMode="auto">
            <a:xfrm>
              <a:off x="5553075" y="2009775"/>
              <a:ext cx="850900" cy="1219200"/>
            </a:xfrm>
            <a:custGeom>
              <a:avLst/>
              <a:gdLst>
                <a:gd name="T0" fmla="*/ 272176875 w 536"/>
                <a:gd name="T1" fmla="*/ 1900197813 h 768"/>
                <a:gd name="T2" fmla="*/ 55443438 w 536"/>
                <a:gd name="T3" fmla="*/ 1814512500 h 768"/>
                <a:gd name="T4" fmla="*/ 131048125 w 536"/>
                <a:gd name="T5" fmla="*/ 1673383750 h 768"/>
                <a:gd name="T6" fmla="*/ 146169063 w 536"/>
                <a:gd name="T7" fmla="*/ 1441529375 h 768"/>
                <a:gd name="T8" fmla="*/ 15120938 w 536"/>
                <a:gd name="T9" fmla="*/ 1280239375 h 768"/>
                <a:gd name="T10" fmla="*/ 80645000 w 536"/>
                <a:gd name="T11" fmla="*/ 1154231563 h 768"/>
                <a:gd name="T12" fmla="*/ 196572188 w 536"/>
                <a:gd name="T13" fmla="*/ 1038304375 h 768"/>
                <a:gd name="T14" fmla="*/ 100806250 w 536"/>
                <a:gd name="T15" fmla="*/ 841732188 h 768"/>
                <a:gd name="T16" fmla="*/ 45362813 w 536"/>
                <a:gd name="T17" fmla="*/ 796369375 h 768"/>
                <a:gd name="T18" fmla="*/ 115927188 w 536"/>
                <a:gd name="T19" fmla="*/ 710684063 h 768"/>
                <a:gd name="T20" fmla="*/ 60483750 w 536"/>
                <a:gd name="T21" fmla="*/ 594756875 h 768"/>
                <a:gd name="T22" fmla="*/ 0 w 536"/>
                <a:gd name="T23" fmla="*/ 413305625 h 768"/>
                <a:gd name="T24" fmla="*/ 70564375 w 536"/>
                <a:gd name="T25" fmla="*/ 357862188 h 768"/>
                <a:gd name="T26" fmla="*/ 110886875 w 536"/>
                <a:gd name="T27" fmla="*/ 211693125 h 768"/>
                <a:gd name="T28" fmla="*/ 176410938 w 536"/>
                <a:gd name="T29" fmla="*/ 221773750 h 768"/>
                <a:gd name="T30" fmla="*/ 181451250 w 536"/>
                <a:gd name="T31" fmla="*/ 297378438 h 768"/>
                <a:gd name="T32" fmla="*/ 206652813 w 536"/>
                <a:gd name="T33" fmla="*/ 378023438 h 768"/>
                <a:gd name="T34" fmla="*/ 312499375 w 536"/>
                <a:gd name="T35" fmla="*/ 388104063 h 768"/>
                <a:gd name="T36" fmla="*/ 342741250 w 536"/>
                <a:gd name="T37" fmla="*/ 337700938 h 768"/>
                <a:gd name="T38" fmla="*/ 453628125 w 536"/>
                <a:gd name="T39" fmla="*/ 267136563 h 768"/>
                <a:gd name="T40" fmla="*/ 635079375 w 536"/>
                <a:gd name="T41" fmla="*/ 231854375 h 768"/>
                <a:gd name="T42" fmla="*/ 670361563 w 536"/>
                <a:gd name="T43" fmla="*/ 55443438 h 768"/>
                <a:gd name="T44" fmla="*/ 781248438 w 536"/>
                <a:gd name="T45" fmla="*/ 0 h 768"/>
                <a:gd name="T46" fmla="*/ 836691875 w 536"/>
                <a:gd name="T47" fmla="*/ 100806250 h 768"/>
                <a:gd name="T48" fmla="*/ 952619063 w 536"/>
                <a:gd name="T49" fmla="*/ 322580000 h 768"/>
                <a:gd name="T50" fmla="*/ 1068546250 w 536"/>
                <a:gd name="T51" fmla="*/ 347781563 h 768"/>
                <a:gd name="T52" fmla="*/ 1118949375 w 536"/>
                <a:gd name="T53" fmla="*/ 383063750 h 768"/>
                <a:gd name="T54" fmla="*/ 1083667188 w 536"/>
                <a:gd name="T55" fmla="*/ 473789375 h 768"/>
                <a:gd name="T56" fmla="*/ 1129030000 w 536"/>
                <a:gd name="T57" fmla="*/ 529232813 h 768"/>
                <a:gd name="T58" fmla="*/ 1310481250 w 536"/>
                <a:gd name="T59" fmla="*/ 630039063 h 768"/>
                <a:gd name="T60" fmla="*/ 1229836250 w 536"/>
                <a:gd name="T61" fmla="*/ 831651563 h 768"/>
                <a:gd name="T62" fmla="*/ 1134070313 w 536"/>
                <a:gd name="T63" fmla="*/ 932457813 h 768"/>
                <a:gd name="T64" fmla="*/ 1003022188 w 536"/>
                <a:gd name="T65" fmla="*/ 967740000 h 768"/>
                <a:gd name="T66" fmla="*/ 882054688 w 536"/>
                <a:gd name="T67" fmla="*/ 856853125 h 768"/>
                <a:gd name="T68" fmla="*/ 866933750 w 536"/>
                <a:gd name="T69" fmla="*/ 725805000 h 768"/>
                <a:gd name="T70" fmla="*/ 781248438 w 536"/>
                <a:gd name="T71" fmla="*/ 635079375 h 768"/>
                <a:gd name="T72" fmla="*/ 740925938 w 536"/>
                <a:gd name="T73" fmla="*/ 504031250 h 768"/>
                <a:gd name="T74" fmla="*/ 650200313 w 536"/>
                <a:gd name="T75" fmla="*/ 463708750 h 768"/>
                <a:gd name="T76" fmla="*/ 569555313 w 536"/>
                <a:gd name="T77" fmla="*/ 478829688 h 768"/>
                <a:gd name="T78" fmla="*/ 488910313 w 536"/>
                <a:gd name="T79" fmla="*/ 574595625 h 768"/>
                <a:gd name="T80" fmla="*/ 448587813 w 536"/>
                <a:gd name="T81" fmla="*/ 670361563 h 768"/>
                <a:gd name="T82" fmla="*/ 433466875 w 536"/>
                <a:gd name="T83" fmla="*/ 751006563 h 768"/>
                <a:gd name="T84" fmla="*/ 357862188 w 536"/>
                <a:gd name="T85" fmla="*/ 791329063 h 768"/>
                <a:gd name="T86" fmla="*/ 357862188 w 536"/>
                <a:gd name="T87" fmla="*/ 907256250 h 768"/>
                <a:gd name="T88" fmla="*/ 559474688 w 536"/>
                <a:gd name="T89" fmla="*/ 871974063 h 768"/>
                <a:gd name="T90" fmla="*/ 635079375 w 536"/>
                <a:gd name="T91" fmla="*/ 861893438 h 768"/>
                <a:gd name="T92" fmla="*/ 690522813 w 536"/>
                <a:gd name="T93" fmla="*/ 907256250 h 768"/>
                <a:gd name="T94" fmla="*/ 756046875 w 536"/>
                <a:gd name="T95" fmla="*/ 1098788125 h 768"/>
                <a:gd name="T96" fmla="*/ 887095000 w 536"/>
                <a:gd name="T97" fmla="*/ 1179433125 h 768"/>
                <a:gd name="T98" fmla="*/ 892135313 w 536"/>
                <a:gd name="T99" fmla="*/ 1290320000 h 768"/>
                <a:gd name="T100" fmla="*/ 826611250 w 536"/>
                <a:gd name="T101" fmla="*/ 1360884375 h 768"/>
                <a:gd name="T102" fmla="*/ 670361563 w 536"/>
                <a:gd name="T103" fmla="*/ 1466730938 h 768"/>
                <a:gd name="T104" fmla="*/ 509071563 w 536"/>
                <a:gd name="T105" fmla="*/ 1638101563 h 768"/>
                <a:gd name="T106" fmla="*/ 453628125 w 536"/>
                <a:gd name="T107" fmla="*/ 1839714063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36"/>
                <a:gd name="T163" fmla="*/ 0 h 768"/>
                <a:gd name="T164" fmla="*/ 536 w 536"/>
                <a:gd name="T165" fmla="*/ 768 h 76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solidFill>
              <a:srgbClr val="FFFFFF"/>
            </a:solidFill>
            <a:ln w="9525" cmpd="sng">
              <a:solidFill>
                <a:schemeClr val="bg1"/>
              </a:solidFill>
              <a:bevel/>
              <a:headEnd/>
              <a:tailEnd/>
            </a:ln>
          </p:spPr>
          <p:txBody>
            <a:bodyPr/>
            <a:lstStyle/>
            <a:p>
              <a:endParaRPr lang="zh-CN" altLang="en-US"/>
            </a:p>
          </p:txBody>
        </p:sp>
        <p:sp>
          <p:nvSpPr>
            <p:cNvPr id="5156" name="Freeform 33"/>
            <p:cNvSpPr>
              <a:spLocks noChangeArrowheads="1"/>
            </p:cNvSpPr>
            <p:nvPr/>
          </p:nvSpPr>
          <p:spPr bwMode="auto">
            <a:xfrm>
              <a:off x="0" y="749300"/>
              <a:ext cx="3143250" cy="2406650"/>
            </a:xfrm>
            <a:custGeom>
              <a:avLst/>
              <a:gdLst>
                <a:gd name="T0" fmla="*/ 2147483647 w 1980"/>
                <a:gd name="T1" fmla="*/ 2147483647 h 1516"/>
                <a:gd name="T2" fmla="*/ 2147483647 w 1980"/>
                <a:gd name="T3" fmla="*/ 2147483647 h 1516"/>
                <a:gd name="T4" fmla="*/ 2147483647 w 1980"/>
                <a:gd name="T5" fmla="*/ 2147483647 h 1516"/>
                <a:gd name="T6" fmla="*/ 2147483647 w 1980"/>
                <a:gd name="T7" fmla="*/ 2147483647 h 1516"/>
                <a:gd name="T8" fmla="*/ 2147483647 w 1980"/>
                <a:gd name="T9" fmla="*/ 2147483647 h 1516"/>
                <a:gd name="T10" fmla="*/ 2121971563 w 1980"/>
                <a:gd name="T11" fmla="*/ 2147483647 h 1516"/>
                <a:gd name="T12" fmla="*/ 1814512500 w 1980"/>
                <a:gd name="T13" fmla="*/ 2147483647 h 1516"/>
                <a:gd name="T14" fmla="*/ 1673383750 w 1980"/>
                <a:gd name="T15" fmla="*/ 2147483647 h 1516"/>
                <a:gd name="T16" fmla="*/ 1461690625 w 1980"/>
                <a:gd name="T17" fmla="*/ 2147483647 h 1516"/>
                <a:gd name="T18" fmla="*/ 1330642500 w 1980"/>
                <a:gd name="T19" fmla="*/ 2147483647 h 1516"/>
                <a:gd name="T20" fmla="*/ 1058465625 w 1980"/>
                <a:gd name="T21" fmla="*/ 2147483647 h 1516"/>
                <a:gd name="T22" fmla="*/ 836691875 w 1980"/>
                <a:gd name="T23" fmla="*/ 2147483647 h 1516"/>
                <a:gd name="T24" fmla="*/ 700603438 w 1980"/>
                <a:gd name="T25" fmla="*/ 2147483647 h 1516"/>
                <a:gd name="T26" fmla="*/ 645160000 w 1980"/>
                <a:gd name="T27" fmla="*/ 2147483647 h 1516"/>
                <a:gd name="T28" fmla="*/ 478829688 w 1980"/>
                <a:gd name="T29" fmla="*/ 2147483647 h 1516"/>
                <a:gd name="T30" fmla="*/ 282257500 w 1980"/>
                <a:gd name="T31" fmla="*/ 2147483647 h 1516"/>
                <a:gd name="T32" fmla="*/ 246975313 w 1980"/>
                <a:gd name="T33" fmla="*/ 2147483647 h 1516"/>
                <a:gd name="T34" fmla="*/ 90725625 w 1980"/>
                <a:gd name="T35" fmla="*/ 2147483647 h 1516"/>
                <a:gd name="T36" fmla="*/ 216733438 w 1980"/>
                <a:gd name="T37" fmla="*/ 2147483647 h 1516"/>
                <a:gd name="T38" fmla="*/ 50403125 w 1980"/>
                <a:gd name="T39" fmla="*/ 2147483647 h 1516"/>
                <a:gd name="T40" fmla="*/ 0 w 1980"/>
                <a:gd name="T41" fmla="*/ 2147483647 h 1516"/>
                <a:gd name="T42" fmla="*/ 20161250 w 1980"/>
                <a:gd name="T43" fmla="*/ 2011084688 h 1516"/>
                <a:gd name="T44" fmla="*/ 267136563 w 1980"/>
                <a:gd name="T45" fmla="*/ 1829633438 h 1516"/>
                <a:gd name="T46" fmla="*/ 594756875 w 1980"/>
                <a:gd name="T47" fmla="*/ 1844754375 h 1516"/>
                <a:gd name="T48" fmla="*/ 776208125 w 1980"/>
                <a:gd name="T49" fmla="*/ 1880036563 h 1516"/>
                <a:gd name="T50" fmla="*/ 1053425313 w 1980"/>
                <a:gd name="T51" fmla="*/ 1723786875 h 1516"/>
                <a:gd name="T52" fmla="*/ 1285279688 w 1980"/>
                <a:gd name="T53" fmla="*/ 1733867500 h 1516"/>
                <a:gd name="T54" fmla="*/ 1607859688 w 1980"/>
                <a:gd name="T55" fmla="*/ 1562496875 h 1516"/>
                <a:gd name="T56" fmla="*/ 1784270625 w 1980"/>
                <a:gd name="T57" fmla="*/ 1350803750 h 1516"/>
                <a:gd name="T58" fmla="*/ 1834673750 w 1980"/>
                <a:gd name="T59" fmla="*/ 987901250 h 1516"/>
                <a:gd name="T60" fmla="*/ 1945560625 w 1980"/>
                <a:gd name="T61" fmla="*/ 821570938 h 1516"/>
                <a:gd name="T62" fmla="*/ 2147483647 w 1980"/>
                <a:gd name="T63" fmla="*/ 897175625 h 1516"/>
                <a:gd name="T64" fmla="*/ 2147483647 w 1980"/>
                <a:gd name="T65" fmla="*/ 761087188 h 1516"/>
                <a:gd name="T66" fmla="*/ 2147483647 w 1980"/>
                <a:gd name="T67" fmla="*/ 433466875 h 1516"/>
                <a:gd name="T68" fmla="*/ 2147483647 w 1980"/>
                <a:gd name="T69" fmla="*/ 468749063 h 1516"/>
                <a:gd name="T70" fmla="*/ 2147483647 w 1980"/>
                <a:gd name="T71" fmla="*/ 509071563 h 1516"/>
                <a:gd name="T72" fmla="*/ 2147483647 w 1980"/>
                <a:gd name="T73" fmla="*/ 191531875 h 1516"/>
                <a:gd name="T74" fmla="*/ 2147483647 w 1980"/>
                <a:gd name="T75" fmla="*/ 90725625 h 1516"/>
                <a:gd name="T76" fmla="*/ 2147483647 w 1980"/>
                <a:gd name="T77" fmla="*/ 55443438 h 1516"/>
                <a:gd name="T78" fmla="*/ 2147483647 w 1980"/>
                <a:gd name="T79" fmla="*/ 413305625 h 1516"/>
                <a:gd name="T80" fmla="*/ 2147483647 w 1980"/>
                <a:gd name="T81" fmla="*/ 806450000 h 1516"/>
                <a:gd name="T82" fmla="*/ 2147483647 w 1980"/>
                <a:gd name="T83" fmla="*/ 982860938 h 1516"/>
                <a:gd name="T84" fmla="*/ 2147483647 w 1980"/>
                <a:gd name="T85" fmla="*/ 1229836250 h 1516"/>
                <a:gd name="T86" fmla="*/ 2147483647 w 1980"/>
                <a:gd name="T87" fmla="*/ 1325602188 h 1516"/>
                <a:gd name="T88" fmla="*/ 2147483647 w 1980"/>
                <a:gd name="T89" fmla="*/ 1582658125 h 1516"/>
                <a:gd name="T90" fmla="*/ 2147483647 w 1980"/>
                <a:gd name="T91" fmla="*/ 1854835000 h 1516"/>
                <a:gd name="T92" fmla="*/ 2147483647 w 1980"/>
                <a:gd name="T93" fmla="*/ 2096770000 h 1516"/>
                <a:gd name="T94" fmla="*/ 2147483647 w 1980"/>
                <a:gd name="T95" fmla="*/ 2147483647 h 1516"/>
                <a:gd name="T96" fmla="*/ 2147483647 w 1980"/>
                <a:gd name="T97" fmla="*/ 2147483647 h 1516"/>
                <a:gd name="T98" fmla="*/ 2147483647 w 1980"/>
                <a:gd name="T99" fmla="*/ 2147483647 h 1516"/>
                <a:gd name="T100" fmla="*/ 2147483647 w 1980"/>
                <a:gd name="T101" fmla="*/ 2147483647 h 1516"/>
                <a:gd name="T102" fmla="*/ 2147483647 w 1980"/>
                <a:gd name="T103" fmla="*/ 2147483647 h 1516"/>
                <a:gd name="T104" fmla="*/ 2147483647 w 1980"/>
                <a:gd name="T105" fmla="*/ 2147483647 h 1516"/>
                <a:gd name="T106" fmla="*/ 2147483647 w 1980"/>
                <a:gd name="T107" fmla="*/ 2147483647 h 1516"/>
                <a:gd name="T108" fmla="*/ 2147483647 w 1980"/>
                <a:gd name="T109" fmla="*/ 2147483647 h 1516"/>
                <a:gd name="T110" fmla="*/ 2147483647 w 1980"/>
                <a:gd name="T111" fmla="*/ 2147483647 h 1516"/>
                <a:gd name="T112" fmla="*/ 2147483647 w 1980"/>
                <a:gd name="T113" fmla="*/ 2147483647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980"/>
                <a:gd name="T172" fmla="*/ 0 h 1516"/>
                <a:gd name="T173" fmla="*/ 1980 w 1980"/>
                <a:gd name="T174" fmla="*/ 1516 h 151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solidFill>
              <a:srgbClr val="FFFFFF"/>
            </a:solidFill>
            <a:ln w="9525" cmpd="sng">
              <a:solidFill>
                <a:schemeClr val="bg1"/>
              </a:solidFill>
              <a:bevel/>
              <a:headEnd/>
              <a:tailEnd/>
            </a:ln>
          </p:spPr>
          <p:txBody>
            <a:bodyPr/>
            <a:lstStyle/>
            <a:p>
              <a:endParaRPr lang="zh-CN" altLang="en-US"/>
            </a:p>
          </p:txBody>
        </p:sp>
        <p:sp>
          <p:nvSpPr>
            <p:cNvPr id="5157" name="Freeform 34"/>
            <p:cNvSpPr>
              <a:spLocks noChangeArrowheads="1"/>
            </p:cNvSpPr>
            <p:nvPr/>
          </p:nvSpPr>
          <p:spPr bwMode="auto">
            <a:xfrm>
              <a:off x="3327400" y="76200"/>
              <a:ext cx="3463925" cy="2965450"/>
            </a:xfrm>
            <a:custGeom>
              <a:avLst/>
              <a:gdLst>
                <a:gd name="T0" fmla="*/ 1355844063 w 2182"/>
                <a:gd name="T1" fmla="*/ 2147483647 h 1868"/>
                <a:gd name="T2" fmla="*/ 1325602188 w 2182"/>
                <a:gd name="T3" fmla="*/ 2147483647 h 1868"/>
                <a:gd name="T4" fmla="*/ 912296563 w 2182"/>
                <a:gd name="T5" fmla="*/ 2147483647 h 1868"/>
                <a:gd name="T6" fmla="*/ 720764688 w 2182"/>
                <a:gd name="T7" fmla="*/ 2147483647 h 1868"/>
                <a:gd name="T8" fmla="*/ 423386250 w 2182"/>
                <a:gd name="T9" fmla="*/ 2147483647 h 1868"/>
                <a:gd name="T10" fmla="*/ 554434375 w 2182"/>
                <a:gd name="T11" fmla="*/ 2147483647 h 1868"/>
                <a:gd name="T12" fmla="*/ 166330313 w 2182"/>
                <a:gd name="T13" fmla="*/ 2147483647 h 1868"/>
                <a:gd name="T14" fmla="*/ 50403125 w 2182"/>
                <a:gd name="T15" fmla="*/ 2147483647 h 1868"/>
                <a:gd name="T16" fmla="*/ 1008062500 w 2182"/>
                <a:gd name="T17" fmla="*/ 2147483647 h 1868"/>
                <a:gd name="T18" fmla="*/ 1496972813 w 2182"/>
                <a:gd name="T19" fmla="*/ 2147483647 h 1868"/>
                <a:gd name="T20" fmla="*/ 1824593125 w 2182"/>
                <a:gd name="T21" fmla="*/ 2147483647 h 1868"/>
                <a:gd name="T22" fmla="*/ 2086689375 w 2182"/>
                <a:gd name="T23" fmla="*/ 2147483647 h 1868"/>
                <a:gd name="T24" fmla="*/ 2147483647 w 2182"/>
                <a:gd name="T25" fmla="*/ 2147483647 h 1868"/>
                <a:gd name="T26" fmla="*/ 2147483647 w 2182"/>
                <a:gd name="T27" fmla="*/ 2147483647 h 1868"/>
                <a:gd name="T28" fmla="*/ 2147483647 w 2182"/>
                <a:gd name="T29" fmla="*/ 2147483647 h 1868"/>
                <a:gd name="T30" fmla="*/ 2147483647 w 2182"/>
                <a:gd name="T31" fmla="*/ 2147483647 h 1868"/>
                <a:gd name="T32" fmla="*/ 2147483647 w 2182"/>
                <a:gd name="T33" fmla="*/ 2147483647 h 1868"/>
                <a:gd name="T34" fmla="*/ 2147483647 w 2182"/>
                <a:gd name="T35" fmla="*/ 2147483647 h 1868"/>
                <a:gd name="T36" fmla="*/ 2147483647 w 2182"/>
                <a:gd name="T37" fmla="*/ 1955641250 h 1868"/>
                <a:gd name="T38" fmla="*/ 2147483647 w 2182"/>
                <a:gd name="T39" fmla="*/ 1864915625 h 1868"/>
                <a:gd name="T40" fmla="*/ 2147483647 w 2182"/>
                <a:gd name="T41" fmla="*/ 1547375938 h 1868"/>
                <a:gd name="T42" fmla="*/ 2147483647 w 2182"/>
                <a:gd name="T43" fmla="*/ 1628020938 h 1868"/>
                <a:gd name="T44" fmla="*/ 2147483647 w 2182"/>
                <a:gd name="T45" fmla="*/ 1638101563 h 1868"/>
                <a:gd name="T46" fmla="*/ 2147483647 w 2182"/>
                <a:gd name="T47" fmla="*/ 1290320000 h 1868"/>
                <a:gd name="T48" fmla="*/ 2147483647 w 2182"/>
                <a:gd name="T49" fmla="*/ 1078626875 h 1868"/>
                <a:gd name="T50" fmla="*/ 2147483647 w 2182"/>
                <a:gd name="T51" fmla="*/ 630039063 h 1868"/>
                <a:gd name="T52" fmla="*/ 2147483647 w 2182"/>
                <a:gd name="T53" fmla="*/ 272176875 h 1868"/>
                <a:gd name="T54" fmla="*/ 2147483647 w 2182"/>
                <a:gd name="T55" fmla="*/ 50403125 h 1868"/>
                <a:gd name="T56" fmla="*/ 2147483647 w 2182"/>
                <a:gd name="T57" fmla="*/ 105846563 h 1868"/>
                <a:gd name="T58" fmla="*/ 2147483647 w 2182"/>
                <a:gd name="T59" fmla="*/ 201612500 h 1868"/>
                <a:gd name="T60" fmla="*/ 2147483647 w 2182"/>
                <a:gd name="T61" fmla="*/ 448587813 h 1868"/>
                <a:gd name="T62" fmla="*/ 2147483647 w 2182"/>
                <a:gd name="T63" fmla="*/ 383063750 h 1868"/>
                <a:gd name="T64" fmla="*/ 2147483647 w 2182"/>
                <a:gd name="T65" fmla="*/ 619958438 h 1868"/>
                <a:gd name="T66" fmla="*/ 2147483647 w 2182"/>
                <a:gd name="T67" fmla="*/ 1108868750 h 1868"/>
                <a:gd name="T68" fmla="*/ 2147483647 w 2182"/>
                <a:gd name="T69" fmla="*/ 1199594375 h 1868"/>
                <a:gd name="T70" fmla="*/ 2147483647 w 2182"/>
                <a:gd name="T71" fmla="*/ 1295360313 h 1868"/>
                <a:gd name="T72" fmla="*/ 2147483647 w 2182"/>
                <a:gd name="T73" fmla="*/ 1698585313 h 1868"/>
                <a:gd name="T74" fmla="*/ 2147483647 w 2182"/>
                <a:gd name="T75" fmla="*/ 1804431875 h 1868"/>
                <a:gd name="T76" fmla="*/ 2147483647 w 2182"/>
                <a:gd name="T77" fmla="*/ 2006044375 h 1868"/>
                <a:gd name="T78" fmla="*/ 2147483647 w 2182"/>
                <a:gd name="T79" fmla="*/ 2086689375 h 1868"/>
                <a:gd name="T80" fmla="*/ 2147483647 w 2182"/>
                <a:gd name="T81" fmla="*/ 2147483647 h 1868"/>
                <a:gd name="T82" fmla="*/ 2147483647 w 2182"/>
                <a:gd name="T83" fmla="*/ 2147483647 h 1868"/>
                <a:gd name="T84" fmla="*/ 2147483647 w 2182"/>
                <a:gd name="T85" fmla="*/ 2147483647 h 1868"/>
                <a:gd name="T86" fmla="*/ 2147483647 w 2182"/>
                <a:gd name="T87" fmla="*/ 2147483647 h 1868"/>
                <a:gd name="T88" fmla="*/ 2147483647 w 2182"/>
                <a:gd name="T89" fmla="*/ 2147483647 h 1868"/>
                <a:gd name="T90" fmla="*/ 2147483647 w 2182"/>
                <a:gd name="T91" fmla="*/ 2147483647 h 1868"/>
                <a:gd name="T92" fmla="*/ 2147483647 w 2182"/>
                <a:gd name="T93" fmla="*/ 2147483647 h 1868"/>
                <a:gd name="T94" fmla="*/ 2147483647 w 2182"/>
                <a:gd name="T95" fmla="*/ 2147483647 h 1868"/>
                <a:gd name="T96" fmla="*/ 2147483647 w 2182"/>
                <a:gd name="T97" fmla="*/ 2147483647 h 1868"/>
                <a:gd name="T98" fmla="*/ 2147483647 w 2182"/>
                <a:gd name="T99" fmla="*/ 2147483647 h 1868"/>
                <a:gd name="T100" fmla="*/ 2147483647 w 2182"/>
                <a:gd name="T101" fmla="*/ 2147483647 h 1868"/>
                <a:gd name="T102" fmla="*/ 2147483647 w 2182"/>
                <a:gd name="T103" fmla="*/ 2147483647 h 1868"/>
                <a:gd name="T104" fmla="*/ 2147483647 w 2182"/>
                <a:gd name="T105" fmla="*/ 2147483647 h 1868"/>
                <a:gd name="T106" fmla="*/ 2147483647 w 2182"/>
                <a:gd name="T107" fmla="*/ 2147483647 h 1868"/>
                <a:gd name="T108" fmla="*/ 2147483647 w 2182"/>
                <a:gd name="T109" fmla="*/ 2147483647 h 1868"/>
                <a:gd name="T110" fmla="*/ 2147483647 w 2182"/>
                <a:gd name="T111" fmla="*/ 2147483647 h 1868"/>
                <a:gd name="T112" fmla="*/ 2111890938 w 2182"/>
                <a:gd name="T113" fmla="*/ 2147483647 h 1868"/>
                <a:gd name="T114" fmla="*/ 2051407188 w 2182"/>
                <a:gd name="T115" fmla="*/ 2147483647 h 1868"/>
                <a:gd name="T116" fmla="*/ 1844754375 w 2182"/>
                <a:gd name="T117" fmla="*/ 2147483647 h 1868"/>
                <a:gd name="T118" fmla="*/ 1668343438 w 2182"/>
                <a:gd name="T119" fmla="*/ 2147483647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82"/>
                <a:gd name="T181" fmla="*/ 0 h 1868"/>
                <a:gd name="T182" fmla="*/ 2182 w 2182"/>
                <a:gd name="T183" fmla="*/ 1868 h 186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solidFill>
              <a:srgbClr val="FFFFFF"/>
            </a:solidFill>
            <a:ln w="9525" cmpd="sng">
              <a:solidFill>
                <a:schemeClr val="bg1"/>
              </a:solidFill>
              <a:bevel/>
              <a:headEnd/>
              <a:tailEnd/>
            </a:ln>
          </p:spPr>
          <p:txBody>
            <a:bodyPr/>
            <a:lstStyle/>
            <a:p>
              <a:endParaRPr lang="zh-CN" altLang="en-US"/>
            </a:p>
          </p:txBody>
        </p:sp>
        <p:sp>
          <p:nvSpPr>
            <p:cNvPr id="5158" name="Freeform 35"/>
            <p:cNvSpPr>
              <a:spLocks noChangeArrowheads="1"/>
            </p:cNvSpPr>
            <p:nvPr/>
          </p:nvSpPr>
          <p:spPr bwMode="auto">
            <a:xfrm>
              <a:off x="5791200" y="2314575"/>
              <a:ext cx="368300" cy="419100"/>
            </a:xfrm>
            <a:custGeom>
              <a:avLst/>
              <a:gdLst>
                <a:gd name="T0" fmla="*/ 493950625 w 232"/>
                <a:gd name="T1" fmla="*/ 665321250 h 264"/>
                <a:gd name="T2" fmla="*/ 428426563 w 232"/>
                <a:gd name="T3" fmla="*/ 624998750 h 264"/>
                <a:gd name="T4" fmla="*/ 398184688 w 232"/>
                <a:gd name="T5" fmla="*/ 599797188 h 264"/>
                <a:gd name="T6" fmla="*/ 372983125 w 232"/>
                <a:gd name="T7" fmla="*/ 549394063 h 264"/>
                <a:gd name="T8" fmla="*/ 362902500 w 232"/>
                <a:gd name="T9" fmla="*/ 468749063 h 264"/>
                <a:gd name="T10" fmla="*/ 352821875 w 232"/>
                <a:gd name="T11" fmla="*/ 448587813 h 264"/>
                <a:gd name="T12" fmla="*/ 342741250 w 232"/>
                <a:gd name="T13" fmla="*/ 418345938 h 264"/>
                <a:gd name="T14" fmla="*/ 292338125 w 232"/>
                <a:gd name="T15" fmla="*/ 372983125 h 264"/>
                <a:gd name="T16" fmla="*/ 252015625 w 232"/>
                <a:gd name="T17" fmla="*/ 352821875 h 264"/>
                <a:gd name="T18" fmla="*/ 206652813 w 232"/>
                <a:gd name="T19" fmla="*/ 352821875 h 264"/>
                <a:gd name="T20" fmla="*/ 156249688 w 232"/>
                <a:gd name="T21" fmla="*/ 362902500 h 264"/>
                <a:gd name="T22" fmla="*/ 126007813 w 232"/>
                <a:gd name="T23" fmla="*/ 398184688 h 264"/>
                <a:gd name="T24" fmla="*/ 0 w 232"/>
                <a:gd name="T25" fmla="*/ 403225000 h 264"/>
                <a:gd name="T26" fmla="*/ 0 w 232"/>
                <a:gd name="T27" fmla="*/ 367942813 h 264"/>
                <a:gd name="T28" fmla="*/ 5040313 w 232"/>
                <a:gd name="T29" fmla="*/ 327620313 h 264"/>
                <a:gd name="T30" fmla="*/ 25201563 w 232"/>
                <a:gd name="T31" fmla="*/ 312499375 h 264"/>
                <a:gd name="T32" fmla="*/ 45362813 w 232"/>
                <a:gd name="T33" fmla="*/ 307459063 h 264"/>
                <a:gd name="T34" fmla="*/ 100806250 w 232"/>
                <a:gd name="T35" fmla="*/ 262096250 h 264"/>
                <a:gd name="T36" fmla="*/ 110886875 w 232"/>
                <a:gd name="T37" fmla="*/ 221773750 h 264"/>
                <a:gd name="T38" fmla="*/ 105846563 w 232"/>
                <a:gd name="T39" fmla="*/ 191531875 h 264"/>
                <a:gd name="T40" fmla="*/ 85685313 w 232"/>
                <a:gd name="T41" fmla="*/ 151209375 h 264"/>
                <a:gd name="T42" fmla="*/ 85685313 w 232"/>
                <a:gd name="T43" fmla="*/ 141128750 h 264"/>
                <a:gd name="T44" fmla="*/ 176410938 w 232"/>
                <a:gd name="T45" fmla="*/ 80645000 h 264"/>
                <a:gd name="T46" fmla="*/ 206652813 w 232"/>
                <a:gd name="T47" fmla="*/ 55443438 h 264"/>
                <a:gd name="T48" fmla="*/ 216733438 w 232"/>
                <a:gd name="T49" fmla="*/ 15120938 h 264"/>
                <a:gd name="T50" fmla="*/ 252015625 w 232"/>
                <a:gd name="T51" fmla="*/ 0 h 264"/>
                <a:gd name="T52" fmla="*/ 297378438 w 232"/>
                <a:gd name="T53" fmla="*/ 40322500 h 264"/>
                <a:gd name="T54" fmla="*/ 388104063 w 232"/>
                <a:gd name="T55" fmla="*/ 50403125 h 264"/>
                <a:gd name="T56" fmla="*/ 378023438 w 232"/>
                <a:gd name="T57" fmla="*/ 80645000 h 264"/>
                <a:gd name="T58" fmla="*/ 378023438 w 232"/>
                <a:gd name="T59" fmla="*/ 186491563 h 264"/>
                <a:gd name="T60" fmla="*/ 393144375 w 232"/>
                <a:gd name="T61" fmla="*/ 236894688 h 264"/>
                <a:gd name="T62" fmla="*/ 438507188 w 232"/>
                <a:gd name="T63" fmla="*/ 241935000 h 264"/>
                <a:gd name="T64" fmla="*/ 468749063 w 232"/>
                <a:gd name="T65" fmla="*/ 262096250 h 264"/>
                <a:gd name="T66" fmla="*/ 463708750 w 232"/>
                <a:gd name="T67" fmla="*/ 312499375 h 264"/>
                <a:gd name="T68" fmla="*/ 468749063 w 232"/>
                <a:gd name="T69" fmla="*/ 352821875 h 264"/>
                <a:gd name="T70" fmla="*/ 488910313 w 232"/>
                <a:gd name="T71" fmla="*/ 388104063 h 264"/>
                <a:gd name="T72" fmla="*/ 534273125 w 232"/>
                <a:gd name="T73" fmla="*/ 428426563 h 264"/>
                <a:gd name="T74" fmla="*/ 584676250 w 232"/>
                <a:gd name="T75" fmla="*/ 493950625 h 264"/>
                <a:gd name="T76" fmla="*/ 524192500 w 232"/>
                <a:gd name="T77" fmla="*/ 524192500 h 264"/>
                <a:gd name="T78" fmla="*/ 488910313 w 232"/>
                <a:gd name="T79" fmla="*/ 564515000 h 264"/>
                <a:gd name="T80" fmla="*/ 493950625 w 232"/>
                <a:gd name="T81" fmla="*/ 665321250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32"/>
                <a:gd name="T124" fmla="*/ 0 h 264"/>
                <a:gd name="T125" fmla="*/ 232 w 232"/>
                <a:gd name="T126" fmla="*/ 264 h 2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solidFill>
              <a:srgbClr val="FFFFFF"/>
            </a:solidFill>
            <a:ln w="9525" cmpd="sng">
              <a:solidFill>
                <a:schemeClr val="bg1"/>
              </a:solidFill>
              <a:bevel/>
              <a:headEnd/>
              <a:tailEnd/>
            </a:ln>
          </p:spPr>
          <p:txBody>
            <a:bodyPr/>
            <a:lstStyle/>
            <a:p>
              <a:endParaRPr lang="zh-CN" altLang="en-US"/>
            </a:p>
          </p:txBody>
        </p:sp>
        <p:sp>
          <p:nvSpPr>
            <p:cNvPr id="5159" name="Freeform 36"/>
            <p:cNvSpPr>
              <a:spLocks noChangeArrowheads="1"/>
            </p:cNvSpPr>
            <p:nvPr/>
          </p:nvSpPr>
          <p:spPr bwMode="auto">
            <a:xfrm>
              <a:off x="6251575" y="1755775"/>
              <a:ext cx="933450" cy="879475"/>
            </a:xfrm>
            <a:custGeom>
              <a:avLst/>
              <a:gdLst>
                <a:gd name="T0" fmla="*/ 589716563 w 588"/>
                <a:gd name="T1" fmla="*/ 1386085938 h 554"/>
                <a:gd name="T2" fmla="*/ 624998750 w 588"/>
                <a:gd name="T3" fmla="*/ 1335682813 h 554"/>
                <a:gd name="T4" fmla="*/ 665321250 w 588"/>
                <a:gd name="T5" fmla="*/ 1300400625 h 554"/>
                <a:gd name="T6" fmla="*/ 690522813 w 588"/>
                <a:gd name="T7" fmla="*/ 1209675000 h 554"/>
                <a:gd name="T8" fmla="*/ 635079375 w 588"/>
                <a:gd name="T9" fmla="*/ 1179433125 h 554"/>
                <a:gd name="T10" fmla="*/ 635079375 w 588"/>
                <a:gd name="T11" fmla="*/ 1103828438 h 554"/>
                <a:gd name="T12" fmla="*/ 705643750 w 588"/>
                <a:gd name="T13" fmla="*/ 1018143125 h 554"/>
                <a:gd name="T14" fmla="*/ 725805000 w 588"/>
                <a:gd name="T15" fmla="*/ 977820625 h 554"/>
                <a:gd name="T16" fmla="*/ 730845313 w 588"/>
                <a:gd name="T17" fmla="*/ 861893438 h 554"/>
                <a:gd name="T18" fmla="*/ 635079375 w 588"/>
                <a:gd name="T19" fmla="*/ 756046875 h 554"/>
                <a:gd name="T20" fmla="*/ 504031250 w 588"/>
                <a:gd name="T21" fmla="*/ 766127500 h 554"/>
                <a:gd name="T22" fmla="*/ 438507188 w 588"/>
                <a:gd name="T23" fmla="*/ 831651563 h 554"/>
                <a:gd name="T24" fmla="*/ 327620313 w 588"/>
                <a:gd name="T25" fmla="*/ 982860938 h 554"/>
                <a:gd name="T26" fmla="*/ 277217188 w 588"/>
                <a:gd name="T27" fmla="*/ 1048385000 h 554"/>
                <a:gd name="T28" fmla="*/ 90725625 w 588"/>
                <a:gd name="T29" fmla="*/ 917336875 h 554"/>
                <a:gd name="T30" fmla="*/ 30241875 w 588"/>
                <a:gd name="T31" fmla="*/ 902215938 h 554"/>
                <a:gd name="T32" fmla="*/ 0 w 588"/>
                <a:gd name="T33" fmla="*/ 877014375 h 554"/>
                <a:gd name="T34" fmla="*/ 10080625 w 588"/>
                <a:gd name="T35" fmla="*/ 816530625 h 554"/>
                <a:gd name="T36" fmla="*/ 45362813 w 588"/>
                <a:gd name="T37" fmla="*/ 806450000 h 554"/>
                <a:gd name="T38" fmla="*/ 100806250 w 588"/>
                <a:gd name="T39" fmla="*/ 735885625 h 554"/>
                <a:gd name="T40" fmla="*/ 85685313 w 588"/>
                <a:gd name="T41" fmla="*/ 599797188 h 554"/>
                <a:gd name="T42" fmla="*/ 70564375 w 588"/>
                <a:gd name="T43" fmla="*/ 574595625 h 554"/>
                <a:gd name="T44" fmla="*/ 50403125 w 588"/>
                <a:gd name="T45" fmla="*/ 468749063 h 554"/>
                <a:gd name="T46" fmla="*/ 65524063 w 588"/>
                <a:gd name="T47" fmla="*/ 433466875 h 554"/>
                <a:gd name="T48" fmla="*/ 110886875 w 588"/>
                <a:gd name="T49" fmla="*/ 478829688 h 554"/>
                <a:gd name="T50" fmla="*/ 146169063 w 588"/>
                <a:gd name="T51" fmla="*/ 529232813 h 554"/>
                <a:gd name="T52" fmla="*/ 201612500 w 588"/>
                <a:gd name="T53" fmla="*/ 564515000 h 554"/>
                <a:gd name="T54" fmla="*/ 252015625 w 588"/>
                <a:gd name="T55" fmla="*/ 559474688 h 554"/>
                <a:gd name="T56" fmla="*/ 357862188 w 588"/>
                <a:gd name="T57" fmla="*/ 468749063 h 554"/>
                <a:gd name="T58" fmla="*/ 544353750 w 588"/>
                <a:gd name="T59" fmla="*/ 322580000 h 554"/>
                <a:gd name="T60" fmla="*/ 584676250 w 588"/>
                <a:gd name="T61" fmla="*/ 262096250 h 554"/>
                <a:gd name="T62" fmla="*/ 660280938 w 588"/>
                <a:gd name="T63" fmla="*/ 191531875 h 554"/>
                <a:gd name="T64" fmla="*/ 735885625 w 588"/>
                <a:gd name="T65" fmla="*/ 186491563 h 554"/>
                <a:gd name="T66" fmla="*/ 786288750 w 588"/>
                <a:gd name="T67" fmla="*/ 211693125 h 554"/>
                <a:gd name="T68" fmla="*/ 877014375 w 588"/>
                <a:gd name="T69" fmla="*/ 166330313 h 554"/>
                <a:gd name="T70" fmla="*/ 877014375 w 588"/>
                <a:gd name="T71" fmla="*/ 40322500 h 554"/>
                <a:gd name="T72" fmla="*/ 912296563 w 588"/>
                <a:gd name="T73" fmla="*/ 5040313 h 554"/>
                <a:gd name="T74" fmla="*/ 997981875 w 588"/>
                <a:gd name="T75" fmla="*/ 80645000 h 554"/>
                <a:gd name="T76" fmla="*/ 1053425313 w 588"/>
                <a:gd name="T77" fmla="*/ 115927188 h 554"/>
                <a:gd name="T78" fmla="*/ 1098788125 w 588"/>
                <a:gd name="T79" fmla="*/ 110886875 h 554"/>
                <a:gd name="T80" fmla="*/ 1108868750 w 588"/>
                <a:gd name="T81" fmla="*/ 70564375 h 554"/>
                <a:gd name="T82" fmla="*/ 1154231563 w 588"/>
                <a:gd name="T83" fmla="*/ 60483750 h 554"/>
                <a:gd name="T84" fmla="*/ 1159271875 w 588"/>
                <a:gd name="T85" fmla="*/ 156249688 h 554"/>
                <a:gd name="T86" fmla="*/ 1255037813 w 588"/>
                <a:gd name="T87" fmla="*/ 277217188 h 554"/>
                <a:gd name="T88" fmla="*/ 1300400625 w 588"/>
                <a:gd name="T89" fmla="*/ 448587813 h 554"/>
                <a:gd name="T90" fmla="*/ 1335682813 w 588"/>
                <a:gd name="T91" fmla="*/ 493950625 h 554"/>
                <a:gd name="T92" fmla="*/ 1481851875 w 588"/>
                <a:gd name="T93" fmla="*/ 594756875 h 554"/>
                <a:gd name="T94" fmla="*/ 1461690625 w 588"/>
                <a:gd name="T95" fmla="*/ 630039063 h 554"/>
                <a:gd name="T96" fmla="*/ 1310481250 w 588"/>
                <a:gd name="T97" fmla="*/ 735885625 h 554"/>
                <a:gd name="T98" fmla="*/ 1265118438 w 588"/>
                <a:gd name="T99" fmla="*/ 781248438 h 554"/>
                <a:gd name="T100" fmla="*/ 1189513750 w 588"/>
                <a:gd name="T101" fmla="*/ 871974063 h 554"/>
                <a:gd name="T102" fmla="*/ 1174392813 w 588"/>
                <a:gd name="T103" fmla="*/ 942538438 h 554"/>
                <a:gd name="T104" fmla="*/ 1129030000 w 588"/>
                <a:gd name="T105" fmla="*/ 982860938 h 554"/>
                <a:gd name="T106" fmla="*/ 1038304375 w 588"/>
                <a:gd name="T107" fmla="*/ 1013102813 h 554"/>
                <a:gd name="T108" fmla="*/ 912296563 w 588"/>
                <a:gd name="T109" fmla="*/ 1068546250 h 554"/>
                <a:gd name="T110" fmla="*/ 811490313 w 588"/>
                <a:gd name="T111" fmla="*/ 1159271875 h 554"/>
                <a:gd name="T112" fmla="*/ 766127500 w 588"/>
                <a:gd name="T113" fmla="*/ 1244957188 h 554"/>
                <a:gd name="T114" fmla="*/ 730845313 w 588"/>
                <a:gd name="T115" fmla="*/ 1365924688 h 554"/>
                <a:gd name="T116" fmla="*/ 594756875 w 588"/>
                <a:gd name="T117" fmla="*/ 1396166563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88"/>
                <a:gd name="T178" fmla="*/ 0 h 554"/>
                <a:gd name="T179" fmla="*/ 588 w 588"/>
                <a:gd name="T180" fmla="*/ 554 h 5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solidFill>
              <a:srgbClr val="FFFFFF"/>
            </a:solidFill>
            <a:ln w="9525" cmpd="sng">
              <a:solidFill>
                <a:schemeClr val="bg1"/>
              </a:solidFill>
              <a:bevel/>
              <a:headEnd/>
              <a:tailEnd/>
            </a:ln>
          </p:spPr>
          <p:txBody>
            <a:bodyPr/>
            <a:lstStyle/>
            <a:p>
              <a:endParaRPr lang="zh-CN" altLang="en-US"/>
            </a:p>
          </p:txBody>
        </p:sp>
        <p:sp>
          <p:nvSpPr>
            <p:cNvPr id="5160" name="Freeform 37"/>
            <p:cNvSpPr>
              <a:spLocks noChangeArrowheads="1"/>
            </p:cNvSpPr>
            <p:nvPr/>
          </p:nvSpPr>
          <p:spPr bwMode="auto">
            <a:xfrm>
              <a:off x="6448425" y="1266825"/>
              <a:ext cx="1330325" cy="844550"/>
            </a:xfrm>
            <a:custGeom>
              <a:avLst/>
              <a:gdLst>
                <a:gd name="T0" fmla="*/ 1033264063 w 838"/>
                <a:gd name="T1" fmla="*/ 1239916875 h 532"/>
                <a:gd name="T2" fmla="*/ 1013102813 w 838"/>
                <a:gd name="T3" fmla="*/ 1103828438 h 532"/>
                <a:gd name="T4" fmla="*/ 947578750 w 838"/>
                <a:gd name="T5" fmla="*/ 1003022188 h 532"/>
                <a:gd name="T6" fmla="*/ 871974063 w 838"/>
                <a:gd name="T7" fmla="*/ 922377188 h 532"/>
                <a:gd name="T8" fmla="*/ 816530625 w 838"/>
                <a:gd name="T9" fmla="*/ 791329063 h 532"/>
                <a:gd name="T10" fmla="*/ 756046875 w 838"/>
                <a:gd name="T11" fmla="*/ 871974063 h 532"/>
                <a:gd name="T12" fmla="*/ 650200313 w 838"/>
                <a:gd name="T13" fmla="*/ 776208125 h 532"/>
                <a:gd name="T14" fmla="*/ 519152188 w 838"/>
                <a:gd name="T15" fmla="*/ 725805000 h 532"/>
                <a:gd name="T16" fmla="*/ 468749063 w 838"/>
                <a:gd name="T17" fmla="*/ 604837500 h 532"/>
                <a:gd name="T18" fmla="*/ 383063750 w 838"/>
                <a:gd name="T19" fmla="*/ 438507188 h 532"/>
                <a:gd name="T20" fmla="*/ 282257500 w 838"/>
                <a:gd name="T21" fmla="*/ 504031250 h 532"/>
                <a:gd name="T22" fmla="*/ 201612500 w 838"/>
                <a:gd name="T23" fmla="*/ 504031250 h 532"/>
                <a:gd name="T24" fmla="*/ 151209375 w 838"/>
                <a:gd name="T25" fmla="*/ 383063750 h 532"/>
                <a:gd name="T26" fmla="*/ 90725625 w 838"/>
                <a:gd name="T27" fmla="*/ 221773750 h 532"/>
                <a:gd name="T28" fmla="*/ 0 w 838"/>
                <a:gd name="T29" fmla="*/ 146169063 h 532"/>
                <a:gd name="T30" fmla="*/ 35282188 w 838"/>
                <a:gd name="T31" fmla="*/ 75604688 h 532"/>
                <a:gd name="T32" fmla="*/ 171370625 w 838"/>
                <a:gd name="T33" fmla="*/ 151209375 h 532"/>
                <a:gd name="T34" fmla="*/ 272176875 w 838"/>
                <a:gd name="T35" fmla="*/ 80645000 h 532"/>
                <a:gd name="T36" fmla="*/ 347781563 w 838"/>
                <a:gd name="T37" fmla="*/ 0 h 532"/>
                <a:gd name="T38" fmla="*/ 418345938 w 838"/>
                <a:gd name="T39" fmla="*/ 55443438 h 532"/>
                <a:gd name="T40" fmla="*/ 498990938 w 838"/>
                <a:gd name="T41" fmla="*/ 171370625 h 532"/>
                <a:gd name="T42" fmla="*/ 740925938 w 838"/>
                <a:gd name="T43" fmla="*/ 166330313 h 532"/>
                <a:gd name="T44" fmla="*/ 882054688 w 838"/>
                <a:gd name="T45" fmla="*/ 75604688 h 532"/>
                <a:gd name="T46" fmla="*/ 902215938 w 838"/>
                <a:gd name="T47" fmla="*/ 201612500 h 532"/>
                <a:gd name="T48" fmla="*/ 1003022188 w 838"/>
                <a:gd name="T49" fmla="*/ 196572188 h 532"/>
                <a:gd name="T50" fmla="*/ 1063505938 w 838"/>
                <a:gd name="T51" fmla="*/ 191531875 h 532"/>
                <a:gd name="T52" fmla="*/ 1184473438 w 838"/>
                <a:gd name="T53" fmla="*/ 277217188 h 532"/>
                <a:gd name="T54" fmla="*/ 1305440938 w 838"/>
                <a:gd name="T55" fmla="*/ 418345938 h 532"/>
                <a:gd name="T56" fmla="*/ 1376005313 w 838"/>
                <a:gd name="T57" fmla="*/ 337700938 h 532"/>
                <a:gd name="T58" fmla="*/ 1441529375 w 838"/>
                <a:gd name="T59" fmla="*/ 352821875 h 532"/>
                <a:gd name="T60" fmla="*/ 1527214688 w 838"/>
                <a:gd name="T61" fmla="*/ 463708750 h 532"/>
                <a:gd name="T62" fmla="*/ 1673383750 w 838"/>
                <a:gd name="T63" fmla="*/ 514111875 h 532"/>
                <a:gd name="T64" fmla="*/ 1723786875 w 838"/>
                <a:gd name="T65" fmla="*/ 468749063 h 532"/>
                <a:gd name="T66" fmla="*/ 1723786875 w 838"/>
                <a:gd name="T67" fmla="*/ 423386250 h 532"/>
                <a:gd name="T68" fmla="*/ 1824593125 w 838"/>
                <a:gd name="T69" fmla="*/ 367942813 h 532"/>
                <a:gd name="T70" fmla="*/ 1869955938 w 838"/>
                <a:gd name="T71" fmla="*/ 332660625 h 532"/>
                <a:gd name="T72" fmla="*/ 1905238125 w 838"/>
                <a:gd name="T73" fmla="*/ 388104063 h 532"/>
                <a:gd name="T74" fmla="*/ 2031245938 w 838"/>
                <a:gd name="T75" fmla="*/ 473789375 h 532"/>
                <a:gd name="T76" fmla="*/ 2111890938 w 838"/>
                <a:gd name="T77" fmla="*/ 574595625 h 532"/>
                <a:gd name="T78" fmla="*/ 2061487813 w 838"/>
                <a:gd name="T79" fmla="*/ 685482500 h 532"/>
                <a:gd name="T80" fmla="*/ 2021165313 w 838"/>
                <a:gd name="T81" fmla="*/ 776208125 h 532"/>
                <a:gd name="T82" fmla="*/ 1960681563 w 838"/>
                <a:gd name="T83" fmla="*/ 756046875 h 532"/>
                <a:gd name="T84" fmla="*/ 1940520313 w 838"/>
                <a:gd name="T85" fmla="*/ 650200313 h 532"/>
                <a:gd name="T86" fmla="*/ 1874996250 w 838"/>
                <a:gd name="T87" fmla="*/ 609877813 h 532"/>
                <a:gd name="T88" fmla="*/ 1804431875 w 838"/>
                <a:gd name="T89" fmla="*/ 710684063 h 532"/>
                <a:gd name="T90" fmla="*/ 1728827188 w 838"/>
                <a:gd name="T91" fmla="*/ 871974063 h 532"/>
                <a:gd name="T92" fmla="*/ 1592738750 w 838"/>
                <a:gd name="T93" fmla="*/ 927417500 h 532"/>
                <a:gd name="T94" fmla="*/ 1557456563 w 838"/>
                <a:gd name="T95" fmla="*/ 1033264063 h 532"/>
                <a:gd name="T96" fmla="*/ 1607859688 w 838"/>
                <a:gd name="T97" fmla="*/ 1118949375 h 532"/>
                <a:gd name="T98" fmla="*/ 1481851875 w 838"/>
                <a:gd name="T99" fmla="*/ 1149191250 h 532"/>
                <a:gd name="T100" fmla="*/ 1360884375 w 838"/>
                <a:gd name="T101" fmla="*/ 1103828438 h 532"/>
                <a:gd name="T102" fmla="*/ 1265118438 w 838"/>
                <a:gd name="T103" fmla="*/ 1149191250 h 532"/>
                <a:gd name="T104" fmla="*/ 1199594375 w 838"/>
                <a:gd name="T105" fmla="*/ 1335682813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38"/>
                <a:gd name="T160" fmla="*/ 0 h 532"/>
                <a:gd name="T161" fmla="*/ 838 w 838"/>
                <a:gd name="T162" fmla="*/ 532 h 53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solidFill>
              <a:srgbClr val="FFFFFF"/>
            </a:solidFill>
            <a:ln w="9525" cmpd="sng">
              <a:solidFill>
                <a:schemeClr val="bg1"/>
              </a:solidFill>
              <a:bevel/>
              <a:headEnd/>
              <a:tailEnd/>
            </a:ln>
          </p:spPr>
          <p:txBody>
            <a:bodyPr/>
            <a:lstStyle/>
            <a:p>
              <a:endParaRPr lang="zh-CN" altLang="en-US"/>
            </a:p>
          </p:txBody>
        </p:sp>
        <p:sp>
          <p:nvSpPr>
            <p:cNvPr id="5161" name="Freeform 38"/>
            <p:cNvSpPr>
              <a:spLocks noChangeArrowheads="1"/>
            </p:cNvSpPr>
            <p:nvPr/>
          </p:nvSpPr>
          <p:spPr bwMode="auto">
            <a:xfrm>
              <a:off x="6172200" y="0"/>
              <a:ext cx="1768475" cy="1581150"/>
            </a:xfrm>
            <a:custGeom>
              <a:avLst/>
              <a:gdLst>
                <a:gd name="T0" fmla="*/ 1890117188 w 1114"/>
                <a:gd name="T1" fmla="*/ 2147483647 h 996"/>
                <a:gd name="T2" fmla="*/ 1759069063 w 1114"/>
                <a:gd name="T3" fmla="*/ 2147483647 h 996"/>
                <a:gd name="T4" fmla="*/ 1653222500 w 1114"/>
                <a:gd name="T5" fmla="*/ 2147483647 h 996"/>
                <a:gd name="T6" fmla="*/ 1547375938 w 1114"/>
                <a:gd name="T7" fmla="*/ 2147483647 h 996"/>
                <a:gd name="T8" fmla="*/ 1431448750 w 1114"/>
                <a:gd name="T9" fmla="*/ 2147483647 h 996"/>
                <a:gd name="T10" fmla="*/ 1345763438 w 1114"/>
                <a:gd name="T11" fmla="*/ 2076608750 h 996"/>
                <a:gd name="T12" fmla="*/ 1229836250 w 1114"/>
                <a:gd name="T13" fmla="*/ 2101810313 h 996"/>
                <a:gd name="T14" fmla="*/ 1113909063 w 1114"/>
                <a:gd name="T15" fmla="*/ 2147483647 h 996"/>
                <a:gd name="T16" fmla="*/ 907256250 w 1114"/>
                <a:gd name="T17" fmla="*/ 2116931250 h 996"/>
                <a:gd name="T18" fmla="*/ 806450000 w 1114"/>
                <a:gd name="T19" fmla="*/ 1990923438 h 996"/>
                <a:gd name="T20" fmla="*/ 725805000 w 1114"/>
                <a:gd name="T21" fmla="*/ 1955641250 h 996"/>
                <a:gd name="T22" fmla="*/ 816530625 w 1114"/>
                <a:gd name="T23" fmla="*/ 1905238125 h 996"/>
                <a:gd name="T24" fmla="*/ 725805000 w 1114"/>
                <a:gd name="T25" fmla="*/ 1794351250 h 996"/>
                <a:gd name="T26" fmla="*/ 614918125 w 1114"/>
                <a:gd name="T27" fmla="*/ 1804431875 h 996"/>
                <a:gd name="T28" fmla="*/ 554434375 w 1114"/>
                <a:gd name="T29" fmla="*/ 1668343438 h 996"/>
                <a:gd name="T30" fmla="*/ 675401875 w 1114"/>
                <a:gd name="T31" fmla="*/ 1491932500 h 996"/>
                <a:gd name="T32" fmla="*/ 766127500 w 1114"/>
                <a:gd name="T33" fmla="*/ 1300400625 h 996"/>
                <a:gd name="T34" fmla="*/ 791329063 w 1114"/>
                <a:gd name="T35" fmla="*/ 1386085938 h 996"/>
                <a:gd name="T36" fmla="*/ 902215938 w 1114"/>
                <a:gd name="T37" fmla="*/ 1431448750 h 996"/>
                <a:gd name="T38" fmla="*/ 902215938 w 1114"/>
                <a:gd name="T39" fmla="*/ 1219755625 h 996"/>
                <a:gd name="T40" fmla="*/ 907256250 w 1114"/>
                <a:gd name="T41" fmla="*/ 1078626875 h 996"/>
                <a:gd name="T42" fmla="*/ 851812813 w 1114"/>
                <a:gd name="T43" fmla="*/ 877014375 h 996"/>
                <a:gd name="T44" fmla="*/ 912296563 w 1114"/>
                <a:gd name="T45" fmla="*/ 635079375 h 996"/>
                <a:gd name="T46" fmla="*/ 791329063 w 1114"/>
                <a:gd name="T47" fmla="*/ 398184688 h 996"/>
                <a:gd name="T48" fmla="*/ 635079375 w 1114"/>
                <a:gd name="T49" fmla="*/ 473789375 h 996"/>
                <a:gd name="T50" fmla="*/ 418345938 w 1114"/>
                <a:gd name="T51" fmla="*/ 549394063 h 996"/>
                <a:gd name="T52" fmla="*/ 327620313 w 1114"/>
                <a:gd name="T53" fmla="*/ 483870000 h 996"/>
                <a:gd name="T54" fmla="*/ 257055938 w 1114"/>
                <a:gd name="T55" fmla="*/ 317539688 h 996"/>
                <a:gd name="T56" fmla="*/ 110886875 w 1114"/>
                <a:gd name="T57" fmla="*/ 352821875 h 996"/>
                <a:gd name="T58" fmla="*/ 50403125 w 1114"/>
                <a:gd name="T59" fmla="*/ 241935000 h 996"/>
                <a:gd name="T60" fmla="*/ 181451250 w 1114"/>
                <a:gd name="T61" fmla="*/ 25201563 h 996"/>
                <a:gd name="T62" fmla="*/ 423386250 w 1114"/>
                <a:gd name="T63" fmla="*/ 40322500 h 996"/>
                <a:gd name="T64" fmla="*/ 710684063 w 1114"/>
                <a:gd name="T65" fmla="*/ 65524063 h 996"/>
                <a:gd name="T66" fmla="*/ 987901250 w 1114"/>
                <a:gd name="T67" fmla="*/ 463708750 h 996"/>
                <a:gd name="T68" fmla="*/ 1154231563 w 1114"/>
                <a:gd name="T69" fmla="*/ 700603438 h 996"/>
                <a:gd name="T70" fmla="*/ 1255037813 w 1114"/>
                <a:gd name="T71" fmla="*/ 831651563 h 996"/>
                <a:gd name="T72" fmla="*/ 1436489063 w 1114"/>
                <a:gd name="T73" fmla="*/ 892135313 h 996"/>
                <a:gd name="T74" fmla="*/ 1607859688 w 1114"/>
                <a:gd name="T75" fmla="*/ 922377188 h 996"/>
                <a:gd name="T76" fmla="*/ 1804431875 w 1114"/>
                <a:gd name="T77" fmla="*/ 997981875 h 996"/>
                <a:gd name="T78" fmla="*/ 1940520313 w 1114"/>
                <a:gd name="T79" fmla="*/ 1129030000 h 996"/>
                <a:gd name="T80" fmla="*/ 2051407188 w 1114"/>
                <a:gd name="T81" fmla="*/ 1290320000 h 996"/>
                <a:gd name="T82" fmla="*/ 2147483647 w 1114"/>
                <a:gd name="T83" fmla="*/ 1224795938 h 996"/>
                <a:gd name="T84" fmla="*/ 2147483647 w 1114"/>
                <a:gd name="T85" fmla="*/ 1018143125 h 996"/>
                <a:gd name="T86" fmla="*/ 2147483647 w 1114"/>
                <a:gd name="T87" fmla="*/ 856853125 h 996"/>
                <a:gd name="T88" fmla="*/ 2147483647 w 1114"/>
                <a:gd name="T89" fmla="*/ 1038304375 h 996"/>
                <a:gd name="T90" fmla="*/ 2147483647 w 1114"/>
                <a:gd name="T91" fmla="*/ 1255037813 h 996"/>
                <a:gd name="T92" fmla="*/ 2147483647 w 1114"/>
                <a:gd name="T93" fmla="*/ 1471771250 h 996"/>
                <a:gd name="T94" fmla="*/ 2147483647 w 1114"/>
                <a:gd name="T95" fmla="*/ 1844754375 h 996"/>
                <a:gd name="T96" fmla="*/ 2147483647 w 1114"/>
                <a:gd name="T97" fmla="*/ 1885076875 h 996"/>
                <a:gd name="T98" fmla="*/ 2147483647 w 1114"/>
                <a:gd name="T99" fmla="*/ 1945560625 h 996"/>
                <a:gd name="T100" fmla="*/ 2147483647 w 1114"/>
                <a:gd name="T101" fmla="*/ 2016125000 h 996"/>
                <a:gd name="T102" fmla="*/ 2147483647 w 1114"/>
                <a:gd name="T103" fmla="*/ 2147483647 h 996"/>
                <a:gd name="T104" fmla="*/ 2147483647 w 1114"/>
                <a:gd name="T105" fmla="*/ 2147483647 h 996"/>
                <a:gd name="T106" fmla="*/ 2147483647 w 1114"/>
                <a:gd name="T107" fmla="*/ 2147483647 h 996"/>
                <a:gd name="T108" fmla="*/ 2147483647 w 1114"/>
                <a:gd name="T109" fmla="*/ 2147483647 h 996"/>
                <a:gd name="T110" fmla="*/ 2137092500 w 1114"/>
                <a:gd name="T111" fmla="*/ 2147483647 h 996"/>
                <a:gd name="T112" fmla="*/ 2046366875 w 1114"/>
                <a:gd name="T113" fmla="*/ 2147483647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14"/>
                <a:gd name="T172" fmla="*/ 0 h 996"/>
                <a:gd name="T173" fmla="*/ 1114 w 1114"/>
                <a:gd name="T174" fmla="*/ 996 h 99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solidFill>
              <a:srgbClr val="FFFFFF"/>
            </a:solidFill>
            <a:ln w="9525" cmpd="sng">
              <a:solidFill>
                <a:schemeClr val="bg1"/>
              </a:solidFill>
              <a:bevel/>
              <a:headEnd/>
              <a:tailEnd/>
            </a:ln>
          </p:spPr>
          <p:txBody>
            <a:bodyPr/>
            <a:lstStyle/>
            <a:p>
              <a:endParaRPr lang="zh-CN" altLang="en-US"/>
            </a:p>
          </p:txBody>
        </p:sp>
        <p:sp>
          <p:nvSpPr>
            <p:cNvPr id="5162" name="Freeform 39"/>
            <p:cNvSpPr>
              <a:spLocks noChangeArrowheads="1"/>
            </p:cNvSpPr>
            <p:nvPr/>
          </p:nvSpPr>
          <p:spPr bwMode="auto">
            <a:xfrm>
              <a:off x="2625725" y="2016125"/>
              <a:ext cx="2238375" cy="1905000"/>
            </a:xfrm>
            <a:custGeom>
              <a:avLst/>
              <a:gdLst>
                <a:gd name="T0" fmla="*/ 2147483647 w 1410"/>
                <a:gd name="T1" fmla="*/ 2147483647 h 1200"/>
                <a:gd name="T2" fmla="*/ 2147483647 w 1410"/>
                <a:gd name="T3" fmla="*/ 2147483647 h 1200"/>
                <a:gd name="T4" fmla="*/ 2147483647 w 1410"/>
                <a:gd name="T5" fmla="*/ 2147483647 h 1200"/>
                <a:gd name="T6" fmla="*/ 2147483647 w 1410"/>
                <a:gd name="T7" fmla="*/ 2147483647 h 1200"/>
                <a:gd name="T8" fmla="*/ 2147483647 w 1410"/>
                <a:gd name="T9" fmla="*/ 2147483647 h 1200"/>
                <a:gd name="T10" fmla="*/ 2147483647 w 1410"/>
                <a:gd name="T11" fmla="*/ 2147483647 h 1200"/>
                <a:gd name="T12" fmla="*/ 2147483647 w 1410"/>
                <a:gd name="T13" fmla="*/ 2147483647 h 1200"/>
                <a:gd name="T14" fmla="*/ 2147483647 w 1410"/>
                <a:gd name="T15" fmla="*/ 2147483647 h 1200"/>
                <a:gd name="T16" fmla="*/ 2101810313 w 1410"/>
                <a:gd name="T17" fmla="*/ 2147483647 h 1200"/>
                <a:gd name="T18" fmla="*/ 2081649063 w 1410"/>
                <a:gd name="T19" fmla="*/ 2147483647 h 1200"/>
                <a:gd name="T20" fmla="*/ 1985883125 w 1410"/>
                <a:gd name="T21" fmla="*/ 2147483647 h 1200"/>
                <a:gd name="T22" fmla="*/ 1754028750 w 1410"/>
                <a:gd name="T23" fmla="*/ 2147483647 h 1200"/>
                <a:gd name="T24" fmla="*/ 1925399375 w 1410"/>
                <a:gd name="T25" fmla="*/ 2147483647 h 1200"/>
                <a:gd name="T26" fmla="*/ 2046366875 w 1410"/>
                <a:gd name="T27" fmla="*/ 2147483647 h 1200"/>
                <a:gd name="T28" fmla="*/ 2061487813 w 1410"/>
                <a:gd name="T29" fmla="*/ 2147483647 h 1200"/>
                <a:gd name="T30" fmla="*/ 2147483647 w 1410"/>
                <a:gd name="T31" fmla="*/ 2147483647 h 1200"/>
                <a:gd name="T32" fmla="*/ 2147483647 w 1410"/>
                <a:gd name="T33" fmla="*/ 1955641250 h 1200"/>
                <a:gd name="T34" fmla="*/ 2132052188 w 1410"/>
                <a:gd name="T35" fmla="*/ 1668343438 h 1200"/>
                <a:gd name="T36" fmla="*/ 1915318750 w 1410"/>
                <a:gd name="T37" fmla="*/ 1532255000 h 1200"/>
                <a:gd name="T38" fmla="*/ 1607859688 w 1410"/>
                <a:gd name="T39" fmla="*/ 1285279688 h 1200"/>
                <a:gd name="T40" fmla="*/ 1275199063 w 1410"/>
                <a:gd name="T41" fmla="*/ 1149191250 h 1200"/>
                <a:gd name="T42" fmla="*/ 1038304375 w 1410"/>
                <a:gd name="T43" fmla="*/ 1078626875 h 1200"/>
                <a:gd name="T44" fmla="*/ 897175625 w 1410"/>
                <a:gd name="T45" fmla="*/ 1159271875 h 1200"/>
                <a:gd name="T46" fmla="*/ 801409688 w 1410"/>
                <a:gd name="T47" fmla="*/ 1244957188 h 1200"/>
                <a:gd name="T48" fmla="*/ 458668438 w 1410"/>
                <a:gd name="T49" fmla="*/ 1003022188 h 1200"/>
                <a:gd name="T50" fmla="*/ 105846563 w 1410"/>
                <a:gd name="T51" fmla="*/ 952619063 h 1200"/>
                <a:gd name="T52" fmla="*/ 20161250 w 1410"/>
                <a:gd name="T53" fmla="*/ 821570938 h 1200"/>
                <a:gd name="T54" fmla="*/ 30241875 w 1410"/>
                <a:gd name="T55" fmla="*/ 700603438 h 1200"/>
                <a:gd name="T56" fmla="*/ 252015625 w 1410"/>
                <a:gd name="T57" fmla="*/ 584676250 h 1200"/>
                <a:gd name="T58" fmla="*/ 393144375 w 1410"/>
                <a:gd name="T59" fmla="*/ 367942813 h 1200"/>
                <a:gd name="T60" fmla="*/ 690522813 w 1410"/>
                <a:gd name="T61" fmla="*/ 302418750 h 1200"/>
                <a:gd name="T62" fmla="*/ 776208125 w 1410"/>
                <a:gd name="T63" fmla="*/ 95765938 h 1200"/>
                <a:gd name="T64" fmla="*/ 871974063 w 1410"/>
                <a:gd name="T65" fmla="*/ 10080625 h 1200"/>
                <a:gd name="T66" fmla="*/ 1134070313 w 1410"/>
                <a:gd name="T67" fmla="*/ 226814063 h 1200"/>
                <a:gd name="T68" fmla="*/ 1123989688 w 1410"/>
                <a:gd name="T69" fmla="*/ 453628125 h 1200"/>
                <a:gd name="T70" fmla="*/ 1275199063 w 1410"/>
                <a:gd name="T71" fmla="*/ 705643750 h 1200"/>
                <a:gd name="T72" fmla="*/ 1643141875 w 1410"/>
                <a:gd name="T73" fmla="*/ 635079375 h 1200"/>
                <a:gd name="T74" fmla="*/ 1577617813 w 1410"/>
                <a:gd name="T75" fmla="*/ 791329063 h 1200"/>
                <a:gd name="T76" fmla="*/ 1592738750 w 1410"/>
                <a:gd name="T77" fmla="*/ 937498125 h 1200"/>
                <a:gd name="T78" fmla="*/ 1769149688 w 1410"/>
                <a:gd name="T79" fmla="*/ 1149191250 h 1200"/>
                <a:gd name="T80" fmla="*/ 1965721875 w 1410"/>
                <a:gd name="T81" fmla="*/ 1295360313 h 1200"/>
                <a:gd name="T82" fmla="*/ 2036286250 w 1410"/>
                <a:gd name="T83" fmla="*/ 1149191250 h 1200"/>
                <a:gd name="T84" fmla="*/ 2147483647 w 1410"/>
                <a:gd name="T85" fmla="*/ 1134070313 h 1200"/>
                <a:gd name="T86" fmla="*/ 2147483647 w 1410"/>
                <a:gd name="T87" fmla="*/ 1103828438 h 1200"/>
                <a:gd name="T88" fmla="*/ 2147483647 w 1410"/>
                <a:gd name="T89" fmla="*/ 1108868750 h 1200"/>
                <a:gd name="T90" fmla="*/ 2147483647 w 1410"/>
                <a:gd name="T91" fmla="*/ 1290320000 h 1200"/>
                <a:gd name="T92" fmla="*/ 2147483647 w 1410"/>
                <a:gd name="T93" fmla="*/ 1617940313 h 1200"/>
                <a:gd name="T94" fmla="*/ 2147483647 w 1410"/>
                <a:gd name="T95" fmla="*/ 1643141875 h 1200"/>
                <a:gd name="T96" fmla="*/ 2147483647 w 1410"/>
                <a:gd name="T97" fmla="*/ 1920359063 h 1200"/>
                <a:gd name="T98" fmla="*/ 2147483647 w 1410"/>
                <a:gd name="T99" fmla="*/ 2147483647 h 1200"/>
                <a:gd name="T100" fmla="*/ 2147483647 w 1410"/>
                <a:gd name="T101" fmla="*/ 2142132813 h 1200"/>
                <a:gd name="T102" fmla="*/ 2147483647 w 1410"/>
                <a:gd name="T103" fmla="*/ 1995963750 h 1200"/>
                <a:gd name="T104" fmla="*/ 2147483647 w 1410"/>
                <a:gd name="T105" fmla="*/ 1869955938 h 1200"/>
                <a:gd name="T106" fmla="*/ 2147483647 w 1410"/>
                <a:gd name="T107" fmla="*/ 1708665938 h 1200"/>
                <a:gd name="T108" fmla="*/ 2147483647 w 1410"/>
                <a:gd name="T109" fmla="*/ 1733867500 h 1200"/>
                <a:gd name="T110" fmla="*/ 2147483647 w 1410"/>
                <a:gd name="T111" fmla="*/ 1854835000 h 1200"/>
                <a:gd name="T112" fmla="*/ 2147483647 w 1410"/>
                <a:gd name="T113" fmla="*/ 2147483647 h 1200"/>
                <a:gd name="T114" fmla="*/ 2147483647 w 1410"/>
                <a:gd name="T115" fmla="*/ 2147483647 h 1200"/>
                <a:gd name="T116" fmla="*/ 2147483647 w 1410"/>
                <a:gd name="T117" fmla="*/ 2147483647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10"/>
                <a:gd name="T178" fmla="*/ 0 h 1200"/>
                <a:gd name="T179" fmla="*/ 1410 w 1410"/>
                <a:gd name="T180" fmla="*/ 1200 h 1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solidFill>
              <a:srgbClr val="FFFFFF"/>
            </a:solidFill>
            <a:ln w="9525" cmpd="sng">
              <a:solidFill>
                <a:schemeClr val="bg1"/>
              </a:solidFill>
              <a:bevel/>
              <a:headEnd/>
              <a:tailEnd/>
            </a:ln>
          </p:spPr>
          <p:txBody>
            <a:bodyPr/>
            <a:lstStyle/>
            <a:p>
              <a:endParaRPr lang="zh-CN" altLang="en-US"/>
            </a:p>
          </p:txBody>
        </p:sp>
        <p:sp>
          <p:nvSpPr>
            <p:cNvPr id="5163" name="Freeform 40"/>
            <p:cNvSpPr>
              <a:spLocks noChangeArrowheads="1"/>
            </p:cNvSpPr>
            <p:nvPr/>
          </p:nvSpPr>
          <p:spPr bwMode="auto">
            <a:xfrm>
              <a:off x="2041525" y="1654175"/>
              <a:ext cx="79375" cy="82550"/>
            </a:xfrm>
            <a:custGeom>
              <a:avLst/>
              <a:gdLst>
                <a:gd name="T0" fmla="*/ 65524063 w 50"/>
                <a:gd name="T1" fmla="*/ 0 h 52"/>
                <a:gd name="T2" fmla="*/ 65524063 w 50"/>
                <a:gd name="T3" fmla="*/ 0 h 52"/>
                <a:gd name="T4" fmla="*/ 90725625 w 50"/>
                <a:gd name="T5" fmla="*/ 5040313 h 52"/>
                <a:gd name="T6" fmla="*/ 110886875 w 50"/>
                <a:gd name="T7" fmla="*/ 20161250 h 52"/>
                <a:gd name="T8" fmla="*/ 120967500 w 50"/>
                <a:gd name="T9" fmla="*/ 40322500 h 52"/>
                <a:gd name="T10" fmla="*/ 126007813 w 50"/>
                <a:gd name="T11" fmla="*/ 65524063 h 52"/>
                <a:gd name="T12" fmla="*/ 126007813 w 50"/>
                <a:gd name="T13" fmla="*/ 65524063 h 52"/>
                <a:gd name="T14" fmla="*/ 120967500 w 50"/>
                <a:gd name="T15" fmla="*/ 90725625 h 52"/>
                <a:gd name="T16" fmla="*/ 110886875 w 50"/>
                <a:gd name="T17" fmla="*/ 110886875 h 52"/>
                <a:gd name="T18" fmla="*/ 90725625 w 50"/>
                <a:gd name="T19" fmla="*/ 126007813 h 52"/>
                <a:gd name="T20" fmla="*/ 65524063 w 50"/>
                <a:gd name="T21" fmla="*/ 131048125 h 52"/>
                <a:gd name="T22" fmla="*/ 65524063 w 50"/>
                <a:gd name="T23" fmla="*/ 131048125 h 52"/>
                <a:gd name="T24" fmla="*/ 40322500 w 50"/>
                <a:gd name="T25" fmla="*/ 126007813 h 52"/>
                <a:gd name="T26" fmla="*/ 15120938 w 50"/>
                <a:gd name="T27" fmla="*/ 110886875 h 52"/>
                <a:gd name="T28" fmla="*/ 5040313 w 50"/>
                <a:gd name="T29" fmla="*/ 90725625 h 52"/>
                <a:gd name="T30" fmla="*/ 0 w 50"/>
                <a:gd name="T31" fmla="*/ 65524063 h 52"/>
                <a:gd name="T32" fmla="*/ 0 w 50"/>
                <a:gd name="T33" fmla="*/ 65524063 h 52"/>
                <a:gd name="T34" fmla="*/ 5040313 w 50"/>
                <a:gd name="T35" fmla="*/ 40322500 h 52"/>
                <a:gd name="T36" fmla="*/ 15120938 w 50"/>
                <a:gd name="T37" fmla="*/ 20161250 h 52"/>
                <a:gd name="T38" fmla="*/ 40322500 w 50"/>
                <a:gd name="T39" fmla="*/ 5040313 h 52"/>
                <a:gd name="T40" fmla="*/ 65524063 w 50"/>
                <a:gd name="T41" fmla="*/ 0 h 52"/>
                <a:gd name="T42" fmla="*/ 65524063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0"/>
                <a:gd name="T67" fmla="*/ 0 h 52"/>
                <a:gd name="T68" fmla="*/ 50 w 50"/>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solidFill>
              <a:srgbClr val="FFFFFF"/>
            </a:solidFill>
            <a:ln w="9525" cmpd="sng">
              <a:solidFill>
                <a:schemeClr val="bg1"/>
              </a:solidFill>
              <a:bevel/>
              <a:headEnd/>
              <a:tailEnd/>
            </a:ln>
          </p:spPr>
          <p:txBody>
            <a:bodyPr/>
            <a:lstStyle/>
            <a:p>
              <a:endParaRPr lang="zh-CN" altLang="en-US"/>
            </a:p>
          </p:txBody>
        </p:sp>
        <p:sp>
          <p:nvSpPr>
            <p:cNvPr id="5164" name="Freeform 41"/>
            <p:cNvSpPr>
              <a:spLocks noChangeArrowheads="1"/>
            </p:cNvSpPr>
            <p:nvPr/>
          </p:nvSpPr>
          <p:spPr bwMode="auto">
            <a:xfrm>
              <a:off x="3829050" y="3178175"/>
              <a:ext cx="79375" cy="82550"/>
            </a:xfrm>
            <a:custGeom>
              <a:avLst/>
              <a:gdLst>
                <a:gd name="T0" fmla="*/ 60483750 w 50"/>
                <a:gd name="T1" fmla="*/ 0 h 52"/>
                <a:gd name="T2" fmla="*/ 60483750 w 50"/>
                <a:gd name="T3" fmla="*/ 0 h 52"/>
                <a:gd name="T4" fmla="*/ 85685313 w 50"/>
                <a:gd name="T5" fmla="*/ 5040313 h 52"/>
                <a:gd name="T6" fmla="*/ 105846563 w 50"/>
                <a:gd name="T7" fmla="*/ 20161250 h 52"/>
                <a:gd name="T8" fmla="*/ 120967500 w 50"/>
                <a:gd name="T9" fmla="*/ 40322500 h 52"/>
                <a:gd name="T10" fmla="*/ 126007813 w 50"/>
                <a:gd name="T11" fmla="*/ 65524063 h 52"/>
                <a:gd name="T12" fmla="*/ 126007813 w 50"/>
                <a:gd name="T13" fmla="*/ 65524063 h 52"/>
                <a:gd name="T14" fmla="*/ 120967500 w 50"/>
                <a:gd name="T15" fmla="*/ 90725625 h 52"/>
                <a:gd name="T16" fmla="*/ 105846563 w 50"/>
                <a:gd name="T17" fmla="*/ 110886875 h 52"/>
                <a:gd name="T18" fmla="*/ 85685313 w 50"/>
                <a:gd name="T19" fmla="*/ 126007813 h 52"/>
                <a:gd name="T20" fmla="*/ 60483750 w 50"/>
                <a:gd name="T21" fmla="*/ 131048125 h 52"/>
                <a:gd name="T22" fmla="*/ 60483750 w 50"/>
                <a:gd name="T23" fmla="*/ 131048125 h 52"/>
                <a:gd name="T24" fmla="*/ 35282188 w 50"/>
                <a:gd name="T25" fmla="*/ 126007813 h 52"/>
                <a:gd name="T26" fmla="*/ 15120938 w 50"/>
                <a:gd name="T27" fmla="*/ 110886875 h 52"/>
                <a:gd name="T28" fmla="*/ 5040313 w 50"/>
                <a:gd name="T29" fmla="*/ 90725625 h 52"/>
                <a:gd name="T30" fmla="*/ 0 w 50"/>
                <a:gd name="T31" fmla="*/ 65524063 h 52"/>
                <a:gd name="T32" fmla="*/ 0 w 50"/>
                <a:gd name="T33" fmla="*/ 65524063 h 52"/>
                <a:gd name="T34" fmla="*/ 5040313 w 50"/>
                <a:gd name="T35" fmla="*/ 40322500 h 52"/>
                <a:gd name="T36" fmla="*/ 15120938 w 50"/>
                <a:gd name="T37" fmla="*/ 20161250 h 52"/>
                <a:gd name="T38" fmla="*/ 35282188 w 50"/>
                <a:gd name="T39" fmla="*/ 5040313 h 52"/>
                <a:gd name="T40" fmla="*/ 60483750 w 50"/>
                <a:gd name="T41" fmla="*/ 0 h 52"/>
                <a:gd name="T42" fmla="*/ 60483750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0"/>
                <a:gd name="T67" fmla="*/ 0 h 52"/>
                <a:gd name="T68" fmla="*/ 50 w 50"/>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solidFill>
              <a:srgbClr val="FFFFFF"/>
            </a:solidFill>
            <a:ln w="9525" cmpd="sng">
              <a:solidFill>
                <a:schemeClr val="bg1"/>
              </a:solidFill>
              <a:bevel/>
              <a:headEnd/>
              <a:tailEnd/>
            </a:ln>
          </p:spPr>
          <p:txBody>
            <a:bodyPr/>
            <a:lstStyle/>
            <a:p>
              <a:endParaRPr lang="zh-CN" altLang="en-US"/>
            </a:p>
          </p:txBody>
        </p:sp>
        <p:sp>
          <p:nvSpPr>
            <p:cNvPr id="5165" name="Freeform 42"/>
            <p:cNvSpPr>
              <a:spLocks noChangeArrowheads="1"/>
            </p:cNvSpPr>
            <p:nvPr/>
          </p:nvSpPr>
          <p:spPr bwMode="auto">
            <a:xfrm>
              <a:off x="4181475" y="4257675"/>
              <a:ext cx="63500" cy="66675"/>
            </a:xfrm>
            <a:custGeom>
              <a:avLst/>
              <a:gdLst>
                <a:gd name="T0" fmla="*/ 50403125 w 40"/>
                <a:gd name="T1" fmla="*/ 0 h 42"/>
                <a:gd name="T2" fmla="*/ 50403125 w 40"/>
                <a:gd name="T3" fmla="*/ 0 h 42"/>
                <a:gd name="T4" fmla="*/ 70564375 w 40"/>
                <a:gd name="T5" fmla="*/ 5040313 h 42"/>
                <a:gd name="T6" fmla="*/ 85685313 w 40"/>
                <a:gd name="T7" fmla="*/ 15120938 h 42"/>
                <a:gd name="T8" fmla="*/ 95765938 w 40"/>
                <a:gd name="T9" fmla="*/ 30241875 h 42"/>
                <a:gd name="T10" fmla="*/ 100806250 w 40"/>
                <a:gd name="T11" fmla="*/ 50403125 h 42"/>
                <a:gd name="T12" fmla="*/ 100806250 w 40"/>
                <a:gd name="T13" fmla="*/ 50403125 h 42"/>
                <a:gd name="T14" fmla="*/ 95765938 w 40"/>
                <a:gd name="T15" fmla="*/ 70564375 h 42"/>
                <a:gd name="T16" fmla="*/ 85685313 w 40"/>
                <a:gd name="T17" fmla="*/ 90725625 h 42"/>
                <a:gd name="T18" fmla="*/ 70564375 w 40"/>
                <a:gd name="T19" fmla="*/ 100806250 h 42"/>
                <a:gd name="T20" fmla="*/ 50403125 w 40"/>
                <a:gd name="T21" fmla="*/ 105846563 h 42"/>
                <a:gd name="T22" fmla="*/ 50403125 w 40"/>
                <a:gd name="T23" fmla="*/ 105846563 h 42"/>
                <a:gd name="T24" fmla="*/ 30241875 w 40"/>
                <a:gd name="T25" fmla="*/ 100806250 h 42"/>
                <a:gd name="T26" fmla="*/ 15120938 w 40"/>
                <a:gd name="T27" fmla="*/ 90725625 h 42"/>
                <a:gd name="T28" fmla="*/ 0 w 40"/>
                <a:gd name="T29" fmla="*/ 70564375 h 42"/>
                <a:gd name="T30" fmla="*/ 0 w 40"/>
                <a:gd name="T31" fmla="*/ 50403125 h 42"/>
                <a:gd name="T32" fmla="*/ 0 w 40"/>
                <a:gd name="T33" fmla="*/ 50403125 h 42"/>
                <a:gd name="T34" fmla="*/ 0 w 40"/>
                <a:gd name="T35" fmla="*/ 30241875 h 42"/>
                <a:gd name="T36" fmla="*/ 15120938 w 40"/>
                <a:gd name="T37" fmla="*/ 15120938 h 42"/>
                <a:gd name="T38" fmla="*/ 30241875 w 40"/>
                <a:gd name="T39" fmla="*/ 5040313 h 42"/>
                <a:gd name="T40" fmla="*/ 50403125 w 40"/>
                <a:gd name="T41" fmla="*/ 0 h 42"/>
                <a:gd name="T42" fmla="*/ 50403125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2"/>
                <a:gd name="T68" fmla="*/ 40 w 40"/>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66" name="Freeform 43"/>
            <p:cNvSpPr>
              <a:spLocks noChangeArrowheads="1"/>
            </p:cNvSpPr>
            <p:nvPr/>
          </p:nvSpPr>
          <p:spPr bwMode="auto">
            <a:xfrm>
              <a:off x="3940175" y="5295900"/>
              <a:ext cx="66675" cy="63500"/>
            </a:xfrm>
            <a:custGeom>
              <a:avLst/>
              <a:gdLst>
                <a:gd name="T0" fmla="*/ 55443438 w 42"/>
                <a:gd name="T1" fmla="*/ 0 h 40"/>
                <a:gd name="T2" fmla="*/ 55443438 w 42"/>
                <a:gd name="T3" fmla="*/ 0 h 40"/>
                <a:gd name="T4" fmla="*/ 75604688 w 42"/>
                <a:gd name="T5" fmla="*/ 5040313 h 40"/>
                <a:gd name="T6" fmla="*/ 90725625 w 42"/>
                <a:gd name="T7" fmla="*/ 15120938 h 40"/>
                <a:gd name="T8" fmla="*/ 100806250 w 42"/>
                <a:gd name="T9" fmla="*/ 30241875 h 40"/>
                <a:gd name="T10" fmla="*/ 105846563 w 42"/>
                <a:gd name="T11" fmla="*/ 50403125 h 40"/>
                <a:gd name="T12" fmla="*/ 105846563 w 42"/>
                <a:gd name="T13" fmla="*/ 50403125 h 40"/>
                <a:gd name="T14" fmla="*/ 100806250 w 42"/>
                <a:gd name="T15" fmla="*/ 70564375 h 40"/>
                <a:gd name="T16" fmla="*/ 90725625 w 42"/>
                <a:gd name="T17" fmla="*/ 85685313 h 40"/>
                <a:gd name="T18" fmla="*/ 75604688 w 42"/>
                <a:gd name="T19" fmla="*/ 95765938 h 40"/>
                <a:gd name="T20" fmla="*/ 55443438 w 42"/>
                <a:gd name="T21" fmla="*/ 100806250 h 40"/>
                <a:gd name="T22" fmla="*/ 55443438 w 42"/>
                <a:gd name="T23" fmla="*/ 100806250 h 40"/>
                <a:gd name="T24" fmla="*/ 35282188 w 42"/>
                <a:gd name="T25" fmla="*/ 95765938 h 40"/>
                <a:gd name="T26" fmla="*/ 15120938 w 42"/>
                <a:gd name="T27" fmla="*/ 85685313 h 40"/>
                <a:gd name="T28" fmla="*/ 5040313 w 42"/>
                <a:gd name="T29" fmla="*/ 70564375 h 40"/>
                <a:gd name="T30" fmla="*/ 0 w 42"/>
                <a:gd name="T31" fmla="*/ 50403125 h 40"/>
                <a:gd name="T32" fmla="*/ 0 w 42"/>
                <a:gd name="T33" fmla="*/ 50403125 h 40"/>
                <a:gd name="T34" fmla="*/ 5040313 w 42"/>
                <a:gd name="T35" fmla="*/ 30241875 h 40"/>
                <a:gd name="T36" fmla="*/ 15120938 w 42"/>
                <a:gd name="T37" fmla="*/ 15120938 h 40"/>
                <a:gd name="T38" fmla="*/ 35282188 w 42"/>
                <a:gd name="T39" fmla="*/ 5040313 h 40"/>
                <a:gd name="T40" fmla="*/ 55443438 w 42"/>
                <a:gd name="T41" fmla="*/ 0 h 40"/>
                <a:gd name="T42" fmla="*/ 55443438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40"/>
                <a:gd name="T68" fmla="*/ 42 w 42"/>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solidFill>
              <a:srgbClr val="FFFFFF"/>
            </a:solidFill>
            <a:ln w="9525" cmpd="sng">
              <a:solidFill>
                <a:schemeClr val="bg1"/>
              </a:solidFill>
              <a:bevel/>
              <a:headEnd/>
              <a:tailEnd/>
            </a:ln>
          </p:spPr>
          <p:txBody>
            <a:bodyPr/>
            <a:lstStyle/>
            <a:p>
              <a:endParaRPr lang="zh-CN" altLang="en-US"/>
            </a:p>
          </p:txBody>
        </p:sp>
        <p:sp>
          <p:nvSpPr>
            <p:cNvPr id="5167" name="Freeform 44"/>
            <p:cNvSpPr>
              <a:spLocks noChangeArrowheads="1"/>
            </p:cNvSpPr>
            <p:nvPr/>
          </p:nvSpPr>
          <p:spPr bwMode="auto">
            <a:xfrm>
              <a:off x="2181225" y="4248150"/>
              <a:ext cx="63500" cy="63500"/>
            </a:xfrm>
            <a:custGeom>
              <a:avLst/>
              <a:gdLst>
                <a:gd name="T0" fmla="*/ 50403125 w 40"/>
                <a:gd name="T1" fmla="*/ 0 h 40"/>
                <a:gd name="T2" fmla="*/ 50403125 w 40"/>
                <a:gd name="T3" fmla="*/ 0 h 40"/>
                <a:gd name="T4" fmla="*/ 70564375 w 40"/>
                <a:gd name="T5" fmla="*/ 5040313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85685313 h 40"/>
                <a:gd name="T18" fmla="*/ 70564375 w 40"/>
                <a:gd name="T19" fmla="*/ 100806250 h 40"/>
                <a:gd name="T20" fmla="*/ 50403125 w 40"/>
                <a:gd name="T21" fmla="*/ 100806250 h 40"/>
                <a:gd name="T22" fmla="*/ 50403125 w 40"/>
                <a:gd name="T23" fmla="*/ 100806250 h 40"/>
                <a:gd name="T24" fmla="*/ 30241875 w 40"/>
                <a:gd name="T25" fmla="*/ 100806250 h 40"/>
                <a:gd name="T26" fmla="*/ 10080625 w 40"/>
                <a:gd name="T27" fmla="*/ 85685313 h 40"/>
                <a:gd name="T28" fmla="*/ 0 w 40"/>
                <a:gd name="T29" fmla="*/ 70564375 h 40"/>
                <a:gd name="T30" fmla="*/ 0 w 40"/>
                <a:gd name="T31" fmla="*/ 50403125 h 40"/>
                <a:gd name="T32" fmla="*/ 0 w 40"/>
                <a:gd name="T33" fmla="*/ 50403125 h 40"/>
                <a:gd name="T34" fmla="*/ 0 w 40"/>
                <a:gd name="T35" fmla="*/ 30241875 h 40"/>
                <a:gd name="T36" fmla="*/ 10080625 w 40"/>
                <a:gd name="T37" fmla="*/ 15120938 h 40"/>
                <a:gd name="T38" fmla="*/ 30241875 w 40"/>
                <a:gd name="T39" fmla="*/ 5040313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68" name="Freeform 45"/>
            <p:cNvSpPr>
              <a:spLocks noChangeArrowheads="1"/>
            </p:cNvSpPr>
            <p:nvPr/>
          </p:nvSpPr>
          <p:spPr bwMode="auto">
            <a:xfrm>
              <a:off x="4895850" y="5692775"/>
              <a:ext cx="63500" cy="63500"/>
            </a:xfrm>
            <a:custGeom>
              <a:avLst/>
              <a:gdLst>
                <a:gd name="T0" fmla="*/ 50403125 w 40"/>
                <a:gd name="T1" fmla="*/ 0 h 40"/>
                <a:gd name="T2" fmla="*/ 50403125 w 40"/>
                <a:gd name="T3" fmla="*/ 0 h 40"/>
                <a:gd name="T4" fmla="*/ 70564375 w 40"/>
                <a:gd name="T5" fmla="*/ 5040313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85685313 h 40"/>
                <a:gd name="T18" fmla="*/ 70564375 w 40"/>
                <a:gd name="T19" fmla="*/ 100806250 h 40"/>
                <a:gd name="T20" fmla="*/ 50403125 w 40"/>
                <a:gd name="T21" fmla="*/ 100806250 h 40"/>
                <a:gd name="T22" fmla="*/ 50403125 w 40"/>
                <a:gd name="T23" fmla="*/ 100806250 h 40"/>
                <a:gd name="T24" fmla="*/ 30241875 w 40"/>
                <a:gd name="T25" fmla="*/ 100806250 h 40"/>
                <a:gd name="T26" fmla="*/ 15120938 w 40"/>
                <a:gd name="T27" fmla="*/ 85685313 h 40"/>
                <a:gd name="T28" fmla="*/ 0 w 40"/>
                <a:gd name="T29" fmla="*/ 70564375 h 40"/>
                <a:gd name="T30" fmla="*/ 0 w 40"/>
                <a:gd name="T31" fmla="*/ 50403125 h 40"/>
                <a:gd name="T32" fmla="*/ 0 w 40"/>
                <a:gd name="T33" fmla="*/ 50403125 h 40"/>
                <a:gd name="T34" fmla="*/ 0 w 40"/>
                <a:gd name="T35" fmla="*/ 30241875 h 40"/>
                <a:gd name="T36" fmla="*/ 15120938 w 40"/>
                <a:gd name="T37" fmla="*/ 15120938 h 40"/>
                <a:gd name="T38" fmla="*/ 30241875 w 40"/>
                <a:gd name="T39" fmla="*/ 5040313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69" name="Freeform 46"/>
            <p:cNvSpPr>
              <a:spLocks noChangeArrowheads="1"/>
            </p:cNvSpPr>
            <p:nvPr/>
          </p:nvSpPr>
          <p:spPr bwMode="auto">
            <a:xfrm>
              <a:off x="4625975" y="5016500"/>
              <a:ext cx="66675" cy="66675"/>
            </a:xfrm>
            <a:custGeom>
              <a:avLst/>
              <a:gdLst>
                <a:gd name="T0" fmla="*/ 50403125 w 42"/>
                <a:gd name="T1" fmla="*/ 0 h 42"/>
                <a:gd name="T2" fmla="*/ 50403125 w 42"/>
                <a:gd name="T3" fmla="*/ 0 h 42"/>
                <a:gd name="T4" fmla="*/ 70564375 w 42"/>
                <a:gd name="T5" fmla="*/ 5040313 h 42"/>
                <a:gd name="T6" fmla="*/ 90725625 w 42"/>
                <a:gd name="T7" fmla="*/ 15120938 h 42"/>
                <a:gd name="T8" fmla="*/ 100806250 w 42"/>
                <a:gd name="T9" fmla="*/ 35282188 h 42"/>
                <a:gd name="T10" fmla="*/ 105846563 w 42"/>
                <a:gd name="T11" fmla="*/ 55443438 h 42"/>
                <a:gd name="T12" fmla="*/ 105846563 w 42"/>
                <a:gd name="T13" fmla="*/ 55443438 h 42"/>
                <a:gd name="T14" fmla="*/ 100806250 w 42"/>
                <a:gd name="T15" fmla="*/ 75604688 h 42"/>
                <a:gd name="T16" fmla="*/ 90725625 w 42"/>
                <a:gd name="T17" fmla="*/ 90725625 h 42"/>
                <a:gd name="T18" fmla="*/ 70564375 w 42"/>
                <a:gd name="T19" fmla="*/ 100806250 h 42"/>
                <a:gd name="T20" fmla="*/ 50403125 w 42"/>
                <a:gd name="T21" fmla="*/ 105846563 h 42"/>
                <a:gd name="T22" fmla="*/ 50403125 w 42"/>
                <a:gd name="T23" fmla="*/ 105846563 h 42"/>
                <a:gd name="T24" fmla="*/ 30241875 w 42"/>
                <a:gd name="T25" fmla="*/ 100806250 h 42"/>
                <a:gd name="T26" fmla="*/ 15120938 w 42"/>
                <a:gd name="T27" fmla="*/ 90725625 h 42"/>
                <a:gd name="T28" fmla="*/ 5040313 w 42"/>
                <a:gd name="T29" fmla="*/ 75604688 h 42"/>
                <a:gd name="T30" fmla="*/ 0 w 42"/>
                <a:gd name="T31" fmla="*/ 55443438 h 42"/>
                <a:gd name="T32" fmla="*/ 0 w 42"/>
                <a:gd name="T33" fmla="*/ 55443438 h 42"/>
                <a:gd name="T34" fmla="*/ 5040313 w 42"/>
                <a:gd name="T35" fmla="*/ 35282188 h 42"/>
                <a:gd name="T36" fmla="*/ 15120938 w 42"/>
                <a:gd name="T37" fmla="*/ 15120938 h 42"/>
                <a:gd name="T38" fmla="*/ 30241875 w 42"/>
                <a:gd name="T39" fmla="*/ 5040313 h 42"/>
                <a:gd name="T40" fmla="*/ 50403125 w 42"/>
                <a:gd name="T41" fmla="*/ 0 h 42"/>
                <a:gd name="T42" fmla="*/ 50403125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42"/>
                <a:gd name="T68" fmla="*/ 42 w 42"/>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70" name="Freeform 47"/>
            <p:cNvSpPr>
              <a:spLocks noChangeArrowheads="1"/>
            </p:cNvSpPr>
            <p:nvPr/>
          </p:nvSpPr>
          <p:spPr bwMode="auto">
            <a:xfrm>
              <a:off x="5591175" y="4670425"/>
              <a:ext cx="63500" cy="63500"/>
            </a:xfrm>
            <a:custGeom>
              <a:avLst/>
              <a:gdLst>
                <a:gd name="T0" fmla="*/ 50403125 w 40"/>
                <a:gd name="T1" fmla="*/ 0 h 40"/>
                <a:gd name="T2" fmla="*/ 50403125 w 40"/>
                <a:gd name="T3" fmla="*/ 0 h 40"/>
                <a:gd name="T4" fmla="*/ 70564375 w 40"/>
                <a:gd name="T5" fmla="*/ 5040313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85685313 h 40"/>
                <a:gd name="T18" fmla="*/ 70564375 w 40"/>
                <a:gd name="T19" fmla="*/ 100806250 h 40"/>
                <a:gd name="T20" fmla="*/ 50403125 w 40"/>
                <a:gd name="T21" fmla="*/ 100806250 h 40"/>
                <a:gd name="T22" fmla="*/ 50403125 w 40"/>
                <a:gd name="T23" fmla="*/ 100806250 h 40"/>
                <a:gd name="T24" fmla="*/ 30241875 w 40"/>
                <a:gd name="T25" fmla="*/ 100806250 h 40"/>
                <a:gd name="T26" fmla="*/ 10080625 w 40"/>
                <a:gd name="T27" fmla="*/ 85685313 h 40"/>
                <a:gd name="T28" fmla="*/ 0 w 40"/>
                <a:gd name="T29" fmla="*/ 70564375 h 40"/>
                <a:gd name="T30" fmla="*/ 0 w 40"/>
                <a:gd name="T31" fmla="*/ 50403125 h 40"/>
                <a:gd name="T32" fmla="*/ 0 w 40"/>
                <a:gd name="T33" fmla="*/ 50403125 h 40"/>
                <a:gd name="T34" fmla="*/ 0 w 40"/>
                <a:gd name="T35" fmla="*/ 30241875 h 40"/>
                <a:gd name="T36" fmla="*/ 10080625 w 40"/>
                <a:gd name="T37" fmla="*/ 15120938 h 40"/>
                <a:gd name="T38" fmla="*/ 30241875 w 40"/>
                <a:gd name="T39" fmla="*/ 5040313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71" name="Freeform 48"/>
            <p:cNvSpPr>
              <a:spLocks noChangeArrowheads="1"/>
            </p:cNvSpPr>
            <p:nvPr/>
          </p:nvSpPr>
          <p:spPr bwMode="auto">
            <a:xfrm>
              <a:off x="5753100" y="5575300"/>
              <a:ext cx="63500" cy="63500"/>
            </a:xfrm>
            <a:custGeom>
              <a:avLst/>
              <a:gdLst>
                <a:gd name="T0" fmla="*/ 50403125 w 40"/>
                <a:gd name="T1" fmla="*/ 0 h 40"/>
                <a:gd name="T2" fmla="*/ 50403125 w 40"/>
                <a:gd name="T3" fmla="*/ 0 h 40"/>
                <a:gd name="T4" fmla="*/ 70564375 w 40"/>
                <a:gd name="T5" fmla="*/ 0 h 40"/>
                <a:gd name="T6" fmla="*/ 85685313 w 40"/>
                <a:gd name="T7" fmla="*/ 10080625 h 40"/>
                <a:gd name="T8" fmla="*/ 100806250 w 40"/>
                <a:gd name="T9" fmla="*/ 30241875 h 40"/>
                <a:gd name="T10" fmla="*/ 100806250 w 40"/>
                <a:gd name="T11" fmla="*/ 50403125 h 40"/>
                <a:gd name="T12" fmla="*/ 100806250 w 40"/>
                <a:gd name="T13" fmla="*/ 50403125 h 40"/>
                <a:gd name="T14" fmla="*/ 100806250 w 40"/>
                <a:gd name="T15" fmla="*/ 70564375 h 40"/>
                <a:gd name="T16" fmla="*/ 85685313 w 40"/>
                <a:gd name="T17" fmla="*/ 85685313 h 40"/>
                <a:gd name="T18" fmla="*/ 70564375 w 40"/>
                <a:gd name="T19" fmla="*/ 95765938 h 40"/>
                <a:gd name="T20" fmla="*/ 50403125 w 40"/>
                <a:gd name="T21" fmla="*/ 100806250 h 40"/>
                <a:gd name="T22" fmla="*/ 50403125 w 40"/>
                <a:gd name="T23" fmla="*/ 100806250 h 40"/>
                <a:gd name="T24" fmla="*/ 30241875 w 40"/>
                <a:gd name="T25" fmla="*/ 95765938 h 40"/>
                <a:gd name="T26" fmla="*/ 15120938 w 40"/>
                <a:gd name="T27" fmla="*/ 85685313 h 40"/>
                <a:gd name="T28" fmla="*/ 5040313 w 40"/>
                <a:gd name="T29" fmla="*/ 70564375 h 40"/>
                <a:gd name="T30" fmla="*/ 0 w 40"/>
                <a:gd name="T31" fmla="*/ 50403125 h 40"/>
                <a:gd name="T32" fmla="*/ 0 w 40"/>
                <a:gd name="T33" fmla="*/ 50403125 h 40"/>
                <a:gd name="T34" fmla="*/ 5040313 w 40"/>
                <a:gd name="T35" fmla="*/ 30241875 h 40"/>
                <a:gd name="T36" fmla="*/ 15120938 w 40"/>
                <a:gd name="T37" fmla="*/ 10080625 h 40"/>
                <a:gd name="T38" fmla="*/ 30241875 w 40"/>
                <a:gd name="T39" fmla="*/ 0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72" name="Freeform 49"/>
            <p:cNvSpPr>
              <a:spLocks noChangeArrowheads="1"/>
            </p:cNvSpPr>
            <p:nvPr/>
          </p:nvSpPr>
          <p:spPr bwMode="auto">
            <a:xfrm>
              <a:off x="6086475" y="4565650"/>
              <a:ext cx="63500" cy="63500"/>
            </a:xfrm>
            <a:custGeom>
              <a:avLst/>
              <a:gdLst>
                <a:gd name="T0" fmla="*/ 50403125 w 40"/>
                <a:gd name="T1" fmla="*/ 0 h 40"/>
                <a:gd name="T2" fmla="*/ 50403125 w 40"/>
                <a:gd name="T3" fmla="*/ 0 h 40"/>
                <a:gd name="T4" fmla="*/ 70564375 w 40"/>
                <a:gd name="T5" fmla="*/ 5040313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90725625 h 40"/>
                <a:gd name="T18" fmla="*/ 70564375 w 40"/>
                <a:gd name="T19" fmla="*/ 100806250 h 40"/>
                <a:gd name="T20" fmla="*/ 50403125 w 40"/>
                <a:gd name="T21" fmla="*/ 100806250 h 40"/>
                <a:gd name="T22" fmla="*/ 50403125 w 40"/>
                <a:gd name="T23" fmla="*/ 100806250 h 40"/>
                <a:gd name="T24" fmla="*/ 30241875 w 40"/>
                <a:gd name="T25" fmla="*/ 100806250 h 40"/>
                <a:gd name="T26" fmla="*/ 15120938 w 40"/>
                <a:gd name="T27" fmla="*/ 90725625 h 40"/>
                <a:gd name="T28" fmla="*/ 5040313 w 40"/>
                <a:gd name="T29" fmla="*/ 70564375 h 40"/>
                <a:gd name="T30" fmla="*/ 0 w 40"/>
                <a:gd name="T31" fmla="*/ 50403125 h 40"/>
                <a:gd name="T32" fmla="*/ 0 w 40"/>
                <a:gd name="T33" fmla="*/ 50403125 h 40"/>
                <a:gd name="T34" fmla="*/ 5040313 w 40"/>
                <a:gd name="T35" fmla="*/ 30241875 h 40"/>
                <a:gd name="T36" fmla="*/ 15120938 w 40"/>
                <a:gd name="T37" fmla="*/ 15120938 h 40"/>
                <a:gd name="T38" fmla="*/ 30241875 w 40"/>
                <a:gd name="T39" fmla="*/ 5040313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73" name="Freeform 50"/>
            <p:cNvSpPr>
              <a:spLocks noChangeArrowheads="1"/>
            </p:cNvSpPr>
            <p:nvPr/>
          </p:nvSpPr>
          <p:spPr bwMode="auto">
            <a:xfrm>
              <a:off x="6657975" y="4968875"/>
              <a:ext cx="63500" cy="63500"/>
            </a:xfrm>
            <a:custGeom>
              <a:avLst/>
              <a:gdLst>
                <a:gd name="T0" fmla="*/ 50403125 w 40"/>
                <a:gd name="T1" fmla="*/ 0 h 40"/>
                <a:gd name="T2" fmla="*/ 50403125 w 40"/>
                <a:gd name="T3" fmla="*/ 0 h 40"/>
                <a:gd name="T4" fmla="*/ 70564375 w 40"/>
                <a:gd name="T5" fmla="*/ 5040313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85685313 h 40"/>
                <a:gd name="T18" fmla="*/ 70564375 w 40"/>
                <a:gd name="T19" fmla="*/ 95765938 h 40"/>
                <a:gd name="T20" fmla="*/ 50403125 w 40"/>
                <a:gd name="T21" fmla="*/ 100806250 h 40"/>
                <a:gd name="T22" fmla="*/ 50403125 w 40"/>
                <a:gd name="T23" fmla="*/ 100806250 h 40"/>
                <a:gd name="T24" fmla="*/ 30241875 w 40"/>
                <a:gd name="T25" fmla="*/ 95765938 h 40"/>
                <a:gd name="T26" fmla="*/ 15120938 w 40"/>
                <a:gd name="T27" fmla="*/ 85685313 h 40"/>
                <a:gd name="T28" fmla="*/ 0 w 40"/>
                <a:gd name="T29" fmla="*/ 70564375 h 40"/>
                <a:gd name="T30" fmla="*/ 0 w 40"/>
                <a:gd name="T31" fmla="*/ 50403125 h 40"/>
                <a:gd name="T32" fmla="*/ 0 w 40"/>
                <a:gd name="T33" fmla="*/ 50403125 h 40"/>
                <a:gd name="T34" fmla="*/ 0 w 40"/>
                <a:gd name="T35" fmla="*/ 30241875 h 40"/>
                <a:gd name="T36" fmla="*/ 15120938 w 40"/>
                <a:gd name="T37" fmla="*/ 15120938 h 40"/>
                <a:gd name="T38" fmla="*/ 30241875 w 40"/>
                <a:gd name="T39" fmla="*/ 5040313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74" name="Freeform 51"/>
            <p:cNvSpPr>
              <a:spLocks noChangeArrowheads="1"/>
            </p:cNvSpPr>
            <p:nvPr/>
          </p:nvSpPr>
          <p:spPr bwMode="auto">
            <a:xfrm>
              <a:off x="6661150" y="4187825"/>
              <a:ext cx="66675" cy="66675"/>
            </a:xfrm>
            <a:custGeom>
              <a:avLst/>
              <a:gdLst>
                <a:gd name="T0" fmla="*/ 50403125 w 42"/>
                <a:gd name="T1" fmla="*/ 0 h 42"/>
                <a:gd name="T2" fmla="*/ 50403125 w 42"/>
                <a:gd name="T3" fmla="*/ 0 h 42"/>
                <a:gd name="T4" fmla="*/ 70564375 w 42"/>
                <a:gd name="T5" fmla="*/ 5040313 h 42"/>
                <a:gd name="T6" fmla="*/ 90725625 w 42"/>
                <a:gd name="T7" fmla="*/ 15120938 h 42"/>
                <a:gd name="T8" fmla="*/ 100806250 w 42"/>
                <a:gd name="T9" fmla="*/ 35282188 h 42"/>
                <a:gd name="T10" fmla="*/ 105846563 w 42"/>
                <a:gd name="T11" fmla="*/ 55443438 h 42"/>
                <a:gd name="T12" fmla="*/ 105846563 w 42"/>
                <a:gd name="T13" fmla="*/ 55443438 h 42"/>
                <a:gd name="T14" fmla="*/ 100806250 w 42"/>
                <a:gd name="T15" fmla="*/ 70564375 h 42"/>
                <a:gd name="T16" fmla="*/ 90725625 w 42"/>
                <a:gd name="T17" fmla="*/ 90725625 h 42"/>
                <a:gd name="T18" fmla="*/ 70564375 w 42"/>
                <a:gd name="T19" fmla="*/ 100806250 h 42"/>
                <a:gd name="T20" fmla="*/ 50403125 w 42"/>
                <a:gd name="T21" fmla="*/ 105846563 h 42"/>
                <a:gd name="T22" fmla="*/ 50403125 w 42"/>
                <a:gd name="T23" fmla="*/ 105846563 h 42"/>
                <a:gd name="T24" fmla="*/ 30241875 w 42"/>
                <a:gd name="T25" fmla="*/ 100806250 h 42"/>
                <a:gd name="T26" fmla="*/ 15120938 w 42"/>
                <a:gd name="T27" fmla="*/ 90725625 h 42"/>
                <a:gd name="T28" fmla="*/ 5040313 w 42"/>
                <a:gd name="T29" fmla="*/ 70564375 h 42"/>
                <a:gd name="T30" fmla="*/ 0 w 42"/>
                <a:gd name="T31" fmla="*/ 55443438 h 42"/>
                <a:gd name="T32" fmla="*/ 0 w 42"/>
                <a:gd name="T33" fmla="*/ 55443438 h 42"/>
                <a:gd name="T34" fmla="*/ 5040313 w 42"/>
                <a:gd name="T35" fmla="*/ 35282188 h 42"/>
                <a:gd name="T36" fmla="*/ 15120938 w 42"/>
                <a:gd name="T37" fmla="*/ 15120938 h 42"/>
                <a:gd name="T38" fmla="*/ 30241875 w 42"/>
                <a:gd name="T39" fmla="*/ 5040313 h 42"/>
                <a:gd name="T40" fmla="*/ 50403125 w 42"/>
                <a:gd name="T41" fmla="*/ 0 h 42"/>
                <a:gd name="T42" fmla="*/ 50403125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42"/>
                <a:gd name="T68" fmla="*/ 42 w 42"/>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75" name="Freeform 52"/>
            <p:cNvSpPr>
              <a:spLocks noChangeArrowheads="1"/>
            </p:cNvSpPr>
            <p:nvPr/>
          </p:nvSpPr>
          <p:spPr bwMode="auto">
            <a:xfrm>
              <a:off x="6235700" y="3921125"/>
              <a:ext cx="63500" cy="63500"/>
            </a:xfrm>
            <a:custGeom>
              <a:avLst/>
              <a:gdLst>
                <a:gd name="T0" fmla="*/ 50403125 w 40"/>
                <a:gd name="T1" fmla="*/ 0 h 40"/>
                <a:gd name="T2" fmla="*/ 50403125 w 40"/>
                <a:gd name="T3" fmla="*/ 0 h 40"/>
                <a:gd name="T4" fmla="*/ 70564375 w 40"/>
                <a:gd name="T5" fmla="*/ 5040313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85685313 h 40"/>
                <a:gd name="T18" fmla="*/ 70564375 w 40"/>
                <a:gd name="T19" fmla="*/ 95765938 h 40"/>
                <a:gd name="T20" fmla="*/ 50403125 w 40"/>
                <a:gd name="T21" fmla="*/ 100806250 h 40"/>
                <a:gd name="T22" fmla="*/ 50403125 w 40"/>
                <a:gd name="T23" fmla="*/ 100806250 h 40"/>
                <a:gd name="T24" fmla="*/ 30241875 w 40"/>
                <a:gd name="T25" fmla="*/ 95765938 h 40"/>
                <a:gd name="T26" fmla="*/ 15120938 w 40"/>
                <a:gd name="T27" fmla="*/ 85685313 h 40"/>
                <a:gd name="T28" fmla="*/ 5040313 w 40"/>
                <a:gd name="T29" fmla="*/ 70564375 h 40"/>
                <a:gd name="T30" fmla="*/ 0 w 40"/>
                <a:gd name="T31" fmla="*/ 50403125 h 40"/>
                <a:gd name="T32" fmla="*/ 0 w 40"/>
                <a:gd name="T33" fmla="*/ 50403125 h 40"/>
                <a:gd name="T34" fmla="*/ 5040313 w 40"/>
                <a:gd name="T35" fmla="*/ 30241875 h 40"/>
                <a:gd name="T36" fmla="*/ 15120938 w 40"/>
                <a:gd name="T37" fmla="*/ 15120938 h 40"/>
                <a:gd name="T38" fmla="*/ 30241875 w 40"/>
                <a:gd name="T39" fmla="*/ 5040313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76" name="Freeform 53"/>
            <p:cNvSpPr>
              <a:spLocks noChangeArrowheads="1"/>
            </p:cNvSpPr>
            <p:nvPr/>
          </p:nvSpPr>
          <p:spPr bwMode="auto">
            <a:xfrm>
              <a:off x="6518275" y="3921125"/>
              <a:ext cx="63500" cy="63500"/>
            </a:xfrm>
            <a:custGeom>
              <a:avLst/>
              <a:gdLst>
                <a:gd name="T0" fmla="*/ 50403125 w 40"/>
                <a:gd name="T1" fmla="*/ 0 h 40"/>
                <a:gd name="T2" fmla="*/ 50403125 w 40"/>
                <a:gd name="T3" fmla="*/ 0 h 40"/>
                <a:gd name="T4" fmla="*/ 70564375 w 40"/>
                <a:gd name="T5" fmla="*/ 5040313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85685313 h 40"/>
                <a:gd name="T18" fmla="*/ 70564375 w 40"/>
                <a:gd name="T19" fmla="*/ 95765938 h 40"/>
                <a:gd name="T20" fmla="*/ 50403125 w 40"/>
                <a:gd name="T21" fmla="*/ 100806250 h 40"/>
                <a:gd name="T22" fmla="*/ 50403125 w 40"/>
                <a:gd name="T23" fmla="*/ 100806250 h 40"/>
                <a:gd name="T24" fmla="*/ 30241875 w 40"/>
                <a:gd name="T25" fmla="*/ 95765938 h 40"/>
                <a:gd name="T26" fmla="*/ 15120938 w 40"/>
                <a:gd name="T27" fmla="*/ 85685313 h 40"/>
                <a:gd name="T28" fmla="*/ 5040313 w 40"/>
                <a:gd name="T29" fmla="*/ 70564375 h 40"/>
                <a:gd name="T30" fmla="*/ 0 w 40"/>
                <a:gd name="T31" fmla="*/ 50403125 h 40"/>
                <a:gd name="T32" fmla="*/ 0 w 40"/>
                <a:gd name="T33" fmla="*/ 50403125 h 40"/>
                <a:gd name="T34" fmla="*/ 5040313 w 40"/>
                <a:gd name="T35" fmla="*/ 30241875 h 40"/>
                <a:gd name="T36" fmla="*/ 15120938 w 40"/>
                <a:gd name="T37" fmla="*/ 15120938 h 40"/>
                <a:gd name="T38" fmla="*/ 30241875 w 40"/>
                <a:gd name="T39" fmla="*/ 5040313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77" name="Freeform 54"/>
            <p:cNvSpPr>
              <a:spLocks noChangeArrowheads="1"/>
            </p:cNvSpPr>
            <p:nvPr/>
          </p:nvSpPr>
          <p:spPr bwMode="auto">
            <a:xfrm>
              <a:off x="5610225" y="3473450"/>
              <a:ext cx="63500" cy="66675"/>
            </a:xfrm>
            <a:custGeom>
              <a:avLst/>
              <a:gdLst>
                <a:gd name="T0" fmla="*/ 50403125 w 40"/>
                <a:gd name="T1" fmla="*/ 0 h 42"/>
                <a:gd name="T2" fmla="*/ 50403125 w 40"/>
                <a:gd name="T3" fmla="*/ 0 h 42"/>
                <a:gd name="T4" fmla="*/ 70564375 w 40"/>
                <a:gd name="T5" fmla="*/ 5040313 h 42"/>
                <a:gd name="T6" fmla="*/ 85685313 w 40"/>
                <a:gd name="T7" fmla="*/ 15120938 h 42"/>
                <a:gd name="T8" fmla="*/ 95765938 w 40"/>
                <a:gd name="T9" fmla="*/ 30241875 h 42"/>
                <a:gd name="T10" fmla="*/ 100806250 w 40"/>
                <a:gd name="T11" fmla="*/ 50403125 h 42"/>
                <a:gd name="T12" fmla="*/ 100806250 w 40"/>
                <a:gd name="T13" fmla="*/ 50403125 h 42"/>
                <a:gd name="T14" fmla="*/ 95765938 w 40"/>
                <a:gd name="T15" fmla="*/ 70564375 h 42"/>
                <a:gd name="T16" fmla="*/ 85685313 w 40"/>
                <a:gd name="T17" fmla="*/ 90725625 h 42"/>
                <a:gd name="T18" fmla="*/ 70564375 w 40"/>
                <a:gd name="T19" fmla="*/ 100806250 h 42"/>
                <a:gd name="T20" fmla="*/ 50403125 w 40"/>
                <a:gd name="T21" fmla="*/ 105846563 h 42"/>
                <a:gd name="T22" fmla="*/ 50403125 w 40"/>
                <a:gd name="T23" fmla="*/ 105846563 h 42"/>
                <a:gd name="T24" fmla="*/ 30241875 w 40"/>
                <a:gd name="T25" fmla="*/ 100806250 h 42"/>
                <a:gd name="T26" fmla="*/ 15120938 w 40"/>
                <a:gd name="T27" fmla="*/ 90725625 h 42"/>
                <a:gd name="T28" fmla="*/ 5040313 w 40"/>
                <a:gd name="T29" fmla="*/ 70564375 h 42"/>
                <a:gd name="T30" fmla="*/ 0 w 40"/>
                <a:gd name="T31" fmla="*/ 50403125 h 42"/>
                <a:gd name="T32" fmla="*/ 0 w 40"/>
                <a:gd name="T33" fmla="*/ 50403125 h 42"/>
                <a:gd name="T34" fmla="*/ 5040313 w 40"/>
                <a:gd name="T35" fmla="*/ 30241875 h 42"/>
                <a:gd name="T36" fmla="*/ 15120938 w 40"/>
                <a:gd name="T37" fmla="*/ 15120938 h 42"/>
                <a:gd name="T38" fmla="*/ 30241875 w 40"/>
                <a:gd name="T39" fmla="*/ 5040313 h 42"/>
                <a:gd name="T40" fmla="*/ 50403125 w 40"/>
                <a:gd name="T41" fmla="*/ 0 h 42"/>
                <a:gd name="T42" fmla="*/ 50403125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2"/>
                <a:gd name="T68" fmla="*/ 40 w 40"/>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78" name="Freeform 55"/>
            <p:cNvSpPr>
              <a:spLocks noChangeArrowheads="1"/>
            </p:cNvSpPr>
            <p:nvPr/>
          </p:nvSpPr>
          <p:spPr bwMode="auto">
            <a:xfrm>
              <a:off x="4908550" y="3594100"/>
              <a:ext cx="66675" cy="63500"/>
            </a:xfrm>
            <a:custGeom>
              <a:avLst/>
              <a:gdLst>
                <a:gd name="T0" fmla="*/ 50403125 w 42"/>
                <a:gd name="T1" fmla="*/ 0 h 40"/>
                <a:gd name="T2" fmla="*/ 50403125 w 42"/>
                <a:gd name="T3" fmla="*/ 0 h 40"/>
                <a:gd name="T4" fmla="*/ 70564375 w 42"/>
                <a:gd name="T5" fmla="*/ 5040313 h 40"/>
                <a:gd name="T6" fmla="*/ 90725625 w 42"/>
                <a:gd name="T7" fmla="*/ 15120938 h 40"/>
                <a:gd name="T8" fmla="*/ 100806250 w 42"/>
                <a:gd name="T9" fmla="*/ 30241875 h 40"/>
                <a:gd name="T10" fmla="*/ 105846563 w 42"/>
                <a:gd name="T11" fmla="*/ 50403125 h 40"/>
                <a:gd name="T12" fmla="*/ 105846563 w 42"/>
                <a:gd name="T13" fmla="*/ 50403125 h 40"/>
                <a:gd name="T14" fmla="*/ 100806250 w 42"/>
                <a:gd name="T15" fmla="*/ 70564375 h 40"/>
                <a:gd name="T16" fmla="*/ 90725625 w 42"/>
                <a:gd name="T17" fmla="*/ 85685313 h 40"/>
                <a:gd name="T18" fmla="*/ 70564375 w 42"/>
                <a:gd name="T19" fmla="*/ 95765938 h 40"/>
                <a:gd name="T20" fmla="*/ 50403125 w 42"/>
                <a:gd name="T21" fmla="*/ 100806250 h 40"/>
                <a:gd name="T22" fmla="*/ 50403125 w 42"/>
                <a:gd name="T23" fmla="*/ 100806250 h 40"/>
                <a:gd name="T24" fmla="*/ 35282188 w 42"/>
                <a:gd name="T25" fmla="*/ 95765938 h 40"/>
                <a:gd name="T26" fmla="*/ 15120938 w 42"/>
                <a:gd name="T27" fmla="*/ 85685313 h 40"/>
                <a:gd name="T28" fmla="*/ 5040313 w 42"/>
                <a:gd name="T29" fmla="*/ 70564375 h 40"/>
                <a:gd name="T30" fmla="*/ 0 w 42"/>
                <a:gd name="T31" fmla="*/ 50403125 h 40"/>
                <a:gd name="T32" fmla="*/ 0 w 42"/>
                <a:gd name="T33" fmla="*/ 50403125 h 40"/>
                <a:gd name="T34" fmla="*/ 5040313 w 42"/>
                <a:gd name="T35" fmla="*/ 30241875 h 40"/>
                <a:gd name="T36" fmla="*/ 15120938 w 42"/>
                <a:gd name="T37" fmla="*/ 15120938 h 40"/>
                <a:gd name="T38" fmla="*/ 35282188 w 42"/>
                <a:gd name="T39" fmla="*/ 5040313 h 40"/>
                <a:gd name="T40" fmla="*/ 50403125 w 42"/>
                <a:gd name="T41" fmla="*/ 0 h 40"/>
                <a:gd name="T42" fmla="*/ 50403125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40"/>
                <a:gd name="T68" fmla="*/ 42 w 42"/>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79" name="Freeform 56"/>
            <p:cNvSpPr>
              <a:spLocks noChangeArrowheads="1"/>
            </p:cNvSpPr>
            <p:nvPr/>
          </p:nvSpPr>
          <p:spPr bwMode="auto">
            <a:xfrm>
              <a:off x="5416550" y="2898775"/>
              <a:ext cx="63500" cy="63500"/>
            </a:xfrm>
            <a:custGeom>
              <a:avLst/>
              <a:gdLst>
                <a:gd name="T0" fmla="*/ 50403125 w 40"/>
                <a:gd name="T1" fmla="*/ 0 h 40"/>
                <a:gd name="T2" fmla="*/ 50403125 w 40"/>
                <a:gd name="T3" fmla="*/ 0 h 40"/>
                <a:gd name="T4" fmla="*/ 70564375 w 40"/>
                <a:gd name="T5" fmla="*/ 5040313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85685313 h 40"/>
                <a:gd name="T18" fmla="*/ 70564375 w 40"/>
                <a:gd name="T19" fmla="*/ 95765938 h 40"/>
                <a:gd name="T20" fmla="*/ 50403125 w 40"/>
                <a:gd name="T21" fmla="*/ 100806250 h 40"/>
                <a:gd name="T22" fmla="*/ 50403125 w 40"/>
                <a:gd name="T23" fmla="*/ 100806250 h 40"/>
                <a:gd name="T24" fmla="*/ 30241875 w 40"/>
                <a:gd name="T25" fmla="*/ 95765938 h 40"/>
                <a:gd name="T26" fmla="*/ 15120938 w 40"/>
                <a:gd name="T27" fmla="*/ 85685313 h 40"/>
                <a:gd name="T28" fmla="*/ 5040313 w 40"/>
                <a:gd name="T29" fmla="*/ 70564375 h 40"/>
                <a:gd name="T30" fmla="*/ 0 w 40"/>
                <a:gd name="T31" fmla="*/ 50403125 h 40"/>
                <a:gd name="T32" fmla="*/ 0 w 40"/>
                <a:gd name="T33" fmla="*/ 50403125 h 40"/>
                <a:gd name="T34" fmla="*/ 5040313 w 40"/>
                <a:gd name="T35" fmla="*/ 30241875 h 40"/>
                <a:gd name="T36" fmla="*/ 15120938 w 40"/>
                <a:gd name="T37" fmla="*/ 15120938 h 40"/>
                <a:gd name="T38" fmla="*/ 30241875 w 40"/>
                <a:gd name="T39" fmla="*/ 5040313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80" name="Freeform 57"/>
            <p:cNvSpPr>
              <a:spLocks noChangeArrowheads="1"/>
            </p:cNvSpPr>
            <p:nvPr/>
          </p:nvSpPr>
          <p:spPr bwMode="auto">
            <a:xfrm>
              <a:off x="5699125" y="2803525"/>
              <a:ext cx="63500" cy="66675"/>
            </a:xfrm>
            <a:custGeom>
              <a:avLst/>
              <a:gdLst>
                <a:gd name="T0" fmla="*/ 50403125 w 40"/>
                <a:gd name="T1" fmla="*/ 0 h 42"/>
                <a:gd name="T2" fmla="*/ 50403125 w 40"/>
                <a:gd name="T3" fmla="*/ 0 h 42"/>
                <a:gd name="T4" fmla="*/ 70564375 w 40"/>
                <a:gd name="T5" fmla="*/ 5040313 h 42"/>
                <a:gd name="T6" fmla="*/ 85685313 w 40"/>
                <a:gd name="T7" fmla="*/ 15120938 h 42"/>
                <a:gd name="T8" fmla="*/ 95765938 w 40"/>
                <a:gd name="T9" fmla="*/ 30241875 h 42"/>
                <a:gd name="T10" fmla="*/ 100806250 w 40"/>
                <a:gd name="T11" fmla="*/ 50403125 h 42"/>
                <a:gd name="T12" fmla="*/ 100806250 w 40"/>
                <a:gd name="T13" fmla="*/ 50403125 h 42"/>
                <a:gd name="T14" fmla="*/ 95765938 w 40"/>
                <a:gd name="T15" fmla="*/ 70564375 h 42"/>
                <a:gd name="T16" fmla="*/ 85685313 w 40"/>
                <a:gd name="T17" fmla="*/ 90725625 h 42"/>
                <a:gd name="T18" fmla="*/ 70564375 w 40"/>
                <a:gd name="T19" fmla="*/ 100806250 h 42"/>
                <a:gd name="T20" fmla="*/ 50403125 w 40"/>
                <a:gd name="T21" fmla="*/ 105846563 h 42"/>
                <a:gd name="T22" fmla="*/ 50403125 w 40"/>
                <a:gd name="T23" fmla="*/ 105846563 h 42"/>
                <a:gd name="T24" fmla="*/ 30241875 w 40"/>
                <a:gd name="T25" fmla="*/ 100806250 h 42"/>
                <a:gd name="T26" fmla="*/ 15120938 w 40"/>
                <a:gd name="T27" fmla="*/ 90725625 h 42"/>
                <a:gd name="T28" fmla="*/ 5040313 w 40"/>
                <a:gd name="T29" fmla="*/ 70564375 h 42"/>
                <a:gd name="T30" fmla="*/ 0 w 40"/>
                <a:gd name="T31" fmla="*/ 50403125 h 42"/>
                <a:gd name="T32" fmla="*/ 0 w 40"/>
                <a:gd name="T33" fmla="*/ 50403125 h 42"/>
                <a:gd name="T34" fmla="*/ 5040313 w 40"/>
                <a:gd name="T35" fmla="*/ 30241875 h 42"/>
                <a:gd name="T36" fmla="*/ 15120938 w 40"/>
                <a:gd name="T37" fmla="*/ 15120938 h 42"/>
                <a:gd name="T38" fmla="*/ 30241875 w 40"/>
                <a:gd name="T39" fmla="*/ 5040313 h 42"/>
                <a:gd name="T40" fmla="*/ 50403125 w 40"/>
                <a:gd name="T41" fmla="*/ 0 h 42"/>
                <a:gd name="T42" fmla="*/ 50403125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2"/>
                <a:gd name="T68" fmla="*/ 40 w 40"/>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81" name="Freeform 58"/>
            <p:cNvSpPr>
              <a:spLocks noChangeArrowheads="1"/>
            </p:cNvSpPr>
            <p:nvPr/>
          </p:nvSpPr>
          <p:spPr bwMode="auto">
            <a:xfrm>
              <a:off x="6111875" y="3060700"/>
              <a:ext cx="63500" cy="66675"/>
            </a:xfrm>
            <a:custGeom>
              <a:avLst/>
              <a:gdLst>
                <a:gd name="T0" fmla="*/ 50403125 w 40"/>
                <a:gd name="T1" fmla="*/ 0 h 42"/>
                <a:gd name="T2" fmla="*/ 50403125 w 40"/>
                <a:gd name="T3" fmla="*/ 0 h 42"/>
                <a:gd name="T4" fmla="*/ 70564375 w 40"/>
                <a:gd name="T5" fmla="*/ 5040313 h 42"/>
                <a:gd name="T6" fmla="*/ 85685313 w 40"/>
                <a:gd name="T7" fmla="*/ 15120938 h 42"/>
                <a:gd name="T8" fmla="*/ 95765938 w 40"/>
                <a:gd name="T9" fmla="*/ 35282188 h 42"/>
                <a:gd name="T10" fmla="*/ 100806250 w 40"/>
                <a:gd name="T11" fmla="*/ 55443438 h 42"/>
                <a:gd name="T12" fmla="*/ 100806250 w 40"/>
                <a:gd name="T13" fmla="*/ 55443438 h 42"/>
                <a:gd name="T14" fmla="*/ 95765938 w 40"/>
                <a:gd name="T15" fmla="*/ 75604688 h 42"/>
                <a:gd name="T16" fmla="*/ 85685313 w 40"/>
                <a:gd name="T17" fmla="*/ 90725625 h 42"/>
                <a:gd name="T18" fmla="*/ 70564375 w 40"/>
                <a:gd name="T19" fmla="*/ 100806250 h 42"/>
                <a:gd name="T20" fmla="*/ 50403125 w 40"/>
                <a:gd name="T21" fmla="*/ 105846563 h 42"/>
                <a:gd name="T22" fmla="*/ 50403125 w 40"/>
                <a:gd name="T23" fmla="*/ 105846563 h 42"/>
                <a:gd name="T24" fmla="*/ 30241875 w 40"/>
                <a:gd name="T25" fmla="*/ 100806250 h 42"/>
                <a:gd name="T26" fmla="*/ 15120938 w 40"/>
                <a:gd name="T27" fmla="*/ 90725625 h 42"/>
                <a:gd name="T28" fmla="*/ 0 w 40"/>
                <a:gd name="T29" fmla="*/ 75604688 h 42"/>
                <a:gd name="T30" fmla="*/ 0 w 40"/>
                <a:gd name="T31" fmla="*/ 55443438 h 42"/>
                <a:gd name="T32" fmla="*/ 0 w 40"/>
                <a:gd name="T33" fmla="*/ 55443438 h 42"/>
                <a:gd name="T34" fmla="*/ 0 w 40"/>
                <a:gd name="T35" fmla="*/ 35282188 h 42"/>
                <a:gd name="T36" fmla="*/ 15120938 w 40"/>
                <a:gd name="T37" fmla="*/ 15120938 h 42"/>
                <a:gd name="T38" fmla="*/ 30241875 w 40"/>
                <a:gd name="T39" fmla="*/ 5040313 h 42"/>
                <a:gd name="T40" fmla="*/ 50403125 w 40"/>
                <a:gd name="T41" fmla="*/ 0 h 42"/>
                <a:gd name="T42" fmla="*/ 50403125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2"/>
                <a:gd name="T68" fmla="*/ 40 w 40"/>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82" name="Freeform 59"/>
            <p:cNvSpPr>
              <a:spLocks noChangeArrowheads="1"/>
            </p:cNvSpPr>
            <p:nvPr/>
          </p:nvSpPr>
          <p:spPr bwMode="auto">
            <a:xfrm>
              <a:off x="4498975" y="2794000"/>
              <a:ext cx="63500" cy="63500"/>
            </a:xfrm>
            <a:custGeom>
              <a:avLst/>
              <a:gdLst>
                <a:gd name="T0" fmla="*/ 50403125 w 40"/>
                <a:gd name="T1" fmla="*/ 0 h 40"/>
                <a:gd name="T2" fmla="*/ 50403125 w 40"/>
                <a:gd name="T3" fmla="*/ 0 h 40"/>
                <a:gd name="T4" fmla="*/ 70564375 w 40"/>
                <a:gd name="T5" fmla="*/ 5040313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85685313 h 40"/>
                <a:gd name="T18" fmla="*/ 70564375 w 40"/>
                <a:gd name="T19" fmla="*/ 100806250 h 40"/>
                <a:gd name="T20" fmla="*/ 50403125 w 40"/>
                <a:gd name="T21" fmla="*/ 100806250 h 40"/>
                <a:gd name="T22" fmla="*/ 50403125 w 40"/>
                <a:gd name="T23" fmla="*/ 100806250 h 40"/>
                <a:gd name="T24" fmla="*/ 30241875 w 40"/>
                <a:gd name="T25" fmla="*/ 100806250 h 40"/>
                <a:gd name="T26" fmla="*/ 15120938 w 40"/>
                <a:gd name="T27" fmla="*/ 85685313 h 40"/>
                <a:gd name="T28" fmla="*/ 0 w 40"/>
                <a:gd name="T29" fmla="*/ 70564375 h 40"/>
                <a:gd name="T30" fmla="*/ 0 w 40"/>
                <a:gd name="T31" fmla="*/ 50403125 h 40"/>
                <a:gd name="T32" fmla="*/ 0 w 40"/>
                <a:gd name="T33" fmla="*/ 50403125 h 40"/>
                <a:gd name="T34" fmla="*/ 0 w 40"/>
                <a:gd name="T35" fmla="*/ 30241875 h 40"/>
                <a:gd name="T36" fmla="*/ 15120938 w 40"/>
                <a:gd name="T37" fmla="*/ 15120938 h 40"/>
                <a:gd name="T38" fmla="*/ 30241875 w 40"/>
                <a:gd name="T39" fmla="*/ 5040313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83" name="Freeform 60"/>
            <p:cNvSpPr>
              <a:spLocks noChangeArrowheads="1"/>
            </p:cNvSpPr>
            <p:nvPr/>
          </p:nvSpPr>
          <p:spPr bwMode="auto">
            <a:xfrm>
              <a:off x="5248275" y="2368550"/>
              <a:ext cx="63500" cy="63500"/>
            </a:xfrm>
            <a:custGeom>
              <a:avLst/>
              <a:gdLst>
                <a:gd name="T0" fmla="*/ 50403125 w 40"/>
                <a:gd name="T1" fmla="*/ 0 h 40"/>
                <a:gd name="T2" fmla="*/ 50403125 w 40"/>
                <a:gd name="T3" fmla="*/ 0 h 40"/>
                <a:gd name="T4" fmla="*/ 70564375 w 40"/>
                <a:gd name="T5" fmla="*/ 0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85685313 h 40"/>
                <a:gd name="T18" fmla="*/ 70564375 w 40"/>
                <a:gd name="T19" fmla="*/ 95765938 h 40"/>
                <a:gd name="T20" fmla="*/ 50403125 w 40"/>
                <a:gd name="T21" fmla="*/ 100806250 h 40"/>
                <a:gd name="T22" fmla="*/ 50403125 w 40"/>
                <a:gd name="T23" fmla="*/ 100806250 h 40"/>
                <a:gd name="T24" fmla="*/ 30241875 w 40"/>
                <a:gd name="T25" fmla="*/ 95765938 h 40"/>
                <a:gd name="T26" fmla="*/ 15120938 w 40"/>
                <a:gd name="T27" fmla="*/ 85685313 h 40"/>
                <a:gd name="T28" fmla="*/ 0 w 40"/>
                <a:gd name="T29" fmla="*/ 70564375 h 40"/>
                <a:gd name="T30" fmla="*/ 0 w 40"/>
                <a:gd name="T31" fmla="*/ 50403125 h 40"/>
                <a:gd name="T32" fmla="*/ 0 w 40"/>
                <a:gd name="T33" fmla="*/ 50403125 h 40"/>
                <a:gd name="T34" fmla="*/ 0 w 40"/>
                <a:gd name="T35" fmla="*/ 30241875 h 40"/>
                <a:gd name="T36" fmla="*/ 15120938 w 40"/>
                <a:gd name="T37" fmla="*/ 15120938 h 40"/>
                <a:gd name="T38" fmla="*/ 30241875 w 40"/>
                <a:gd name="T39" fmla="*/ 0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84" name="Freeform 61"/>
            <p:cNvSpPr>
              <a:spLocks noChangeArrowheads="1"/>
            </p:cNvSpPr>
            <p:nvPr/>
          </p:nvSpPr>
          <p:spPr bwMode="auto">
            <a:xfrm>
              <a:off x="6089650" y="2584450"/>
              <a:ext cx="66675" cy="66675"/>
            </a:xfrm>
            <a:custGeom>
              <a:avLst/>
              <a:gdLst>
                <a:gd name="T0" fmla="*/ 55443438 w 42"/>
                <a:gd name="T1" fmla="*/ 0 h 42"/>
                <a:gd name="T2" fmla="*/ 55443438 w 42"/>
                <a:gd name="T3" fmla="*/ 0 h 42"/>
                <a:gd name="T4" fmla="*/ 75604688 w 42"/>
                <a:gd name="T5" fmla="*/ 5040313 h 42"/>
                <a:gd name="T6" fmla="*/ 90725625 w 42"/>
                <a:gd name="T7" fmla="*/ 15120938 h 42"/>
                <a:gd name="T8" fmla="*/ 100806250 w 42"/>
                <a:gd name="T9" fmla="*/ 35282188 h 42"/>
                <a:gd name="T10" fmla="*/ 105846563 w 42"/>
                <a:gd name="T11" fmla="*/ 55443438 h 42"/>
                <a:gd name="T12" fmla="*/ 105846563 w 42"/>
                <a:gd name="T13" fmla="*/ 55443438 h 42"/>
                <a:gd name="T14" fmla="*/ 100806250 w 42"/>
                <a:gd name="T15" fmla="*/ 75604688 h 42"/>
                <a:gd name="T16" fmla="*/ 90725625 w 42"/>
                <a:gd name="T17" fmla="*/ 90725625 h 42"/>
                <a:gd name="T18" fmla="*/ 75604688 w 42"/>
                <a:gd name="T19" fmla="*/ 100806250 h 42"/>
                <a:gd name="T20" fmla="*/ 55443438 w 42"/>
                <a:gd name="T21" fmla="*/ 105846563 h 42"/>
                <a:gd name="T22" fmla="*/ 55443438 w 42"/>
                <a:gd name="T23" fmla="*/ 105846563 h 42"/>
                <a:gd name="T24" fmla="*/ 35282188 w 42"/>
                <a:gd name="T25" fmla="*/ 100806250 h 42"/>
                <a:gd name="T26" fmla="*/ 15120938 w 42"/>
                <a:gd name="T27" fmla="*/ 90725625 h 42"/>
                <a:gd name="T28" fmla="*/ 5040313 w 42"/>
                <a:gd name="T29" fmla="*/ 75604688 h 42"/>
                <a:gd name="T30" fmla="*/ 0 w 42"/>
                <a:gd name="T31" fmla="*/ 55443438 h 42"/>
                <a:gd name="T32" fmla="*/ 0 w 42"/>
                <a:gd name="T33" fmla="*/ 55443438 h 42"/>
                <a:gd name="T34" fmla="*/ 5040313 w 42"/>
                <a:gd name="T35" fmla="*/ 35282188 h 42"/>
                <a:gd name="T36" fmla="*/ 15120938 w 42"/>
                <a:gd name="T37" fmla="*/ 15120938 h 42"/>
                <a:gd name="T38" fmla="*/ 35282188 w 42"/>
                <a:gd name="T39" fmla="*/ 5040313 h 42"/>
                <a:gd name="T40" fmla="*/ 55443438 w 42"/>
                <a:gd name="T41" fmla="*/ 0 h 42"/>
                <a:gd name="T42" fmla="*/ 55443438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42"/>
                <a:gd name="T68" fmla="*/ 42 w 42"/>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solidFill>
              <a:srgbClr val="FFFFFF"/>
            </a:solidFill>
            <a:ln w="9525" cmpd="sng">
              <a:solidFill>
                <a:schemeClr val="bg1"/>
              </a:solidFill>
              <a:bevel/>
              <a:headEnd/>
              <a:tailEnd/>
            </a:ln>
          </p:spPr>
          <p:txBody>
            <a:bodyPr/>
            <a:lstStyle/>
            <a:p>
              <a:endParaRPr lang="zh-CN" altLang="en-US"/>
            </a:p>
          </p:txBody>
        </p:sp>
        <p:sp>
          <p:nvSpPr>
            <p:cNvPr id="5185" name="Freeform 62"/>
            <p:cNvSpPr>
              <a:spLocks noChangeArrowheads="1"/>
            </p:cNvSpPr>
            <p:nvPr/>
          </p:nvSpPr>
          <p:spPr bwMode="auto">
            <a:xfrm>
              <a:off x="6838950" y="1981200"/>
              <a:ext cx="66675" cy="63500"/>
            </a:xfrm>
            <a:custGeom>
              <a:avLst/>
              <a:gdLst>
                <a:gd name="T0" fmla="*/ 55443438 w 42"/>
                <a:gd name="T1" fmla="*/ 0 h 40"/>
                <a:gd name="T2" fmla="*/ 55443438 w 42"/>
                <a:gd name="T3" fmla="*/ 0 h 40"/>
                <a:gd name="T4" fmla="*/ 75604688 w 42"/>
                <a:gd name="T5" fmla="*/ 0 h 40"/>
                <a:gd name="T6" fmla="*/ 90725625 w 42"/>
                <a:gd name="T7" fmla="*/ 15120938 h 40"/>
                <a:gd name="T8" fmla="*/ 100806250 w 42"/>
                <a:gd name="T9" fmla="*/ 30241875 h 40"/>
                <a:gd name="T10" fmla="*/ 105846563 w 42"/>
                <a:gd name="T11" fmla="*/ 50403125 h 40"/>
                <a:gd name="T12" fmla="*/ 105846563 w 42"/>
                <a:gd name="T13" fmla="*/ 50403125 h 40"/>
                <a:gd name="T14" fmla="*/ 100806250 w 42"/>
                <a:gd name="T15" fmla="*/ 70564375 h 40"/>
                <a:gd name="T16" fmla="*/ 90725625 w 42"/>
                <a:gd name="T17" fmla="*/ 85685313 h 40"/>
                <a:gd name="T18" fmla="*/ 75604688 w 42"/>
                <a:gd name="T19" fmla="*/ 95765938 h 40"/>
                <a:gd name="T20" fmla="*/ 55443438 w 42"/>
                <a:gd name="T21" fmla="*/ 100806250 h 40"/>
                <a:gd name="T22" fmla="*/ 55443438 w 42"/>
                <a:gd name="T23" fmla="*/ 100806250 h 40"/>
                <a:gd name="T24" fmla="*/ 35282188 w 42"/>
                <a:gd name="T25" fmla="*/ 95765938 h 40"/>
                <a:gd name="T26" fmla="*/ 15120938 w 42"/>
                <a:gd name="T27" fmla="*/ 85685313 h 40"/>
                <a:gd name="T28" fmla="*/ 5040313 w 42"/>
                <a:gd name="T29" fmla="*/ 70564375 h 40"/>
                <a:gd name="T30" fmla="*/ 0 w 42"/>
                <a:gd name="T31" fmla="*/ 50403125 h 40"/>
                <a:gd name="T32" fmla="*/ 0 w 42"/>
                <a:gd name="T33" fmla="*/ 50403125 h 40"/>
                <a:gd name="T34" fmla="*/ 5040313 w 42"/>
                <a:gd name="T35" fmla="*/ 30241875 h 40"/>
                <a:gd name="T36" fmla="*/ 15120938 w 42"/>
                <a:gd name="T37" fmla="*/ 15120938 h 40"/>
                <a:gd name="T38" fmla="*/ 35282188 w 42"/>
                <a:gd name="T39" fmla="*/ 0 h 40"/>
                <a:gd name="T40" fmla="*/ 55443438 w 42"/>
                <a:gd name="T41" fmla="*/ 0 h 40"/>
                <a:gd name="T42" fmla="*/ 55443438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40"/>
                <a:gd name="T68" fmla="*/ 42 w 42"/>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solidFill>
              <a:srgbClr val="FFFFFF"/>
            </a:solidFill>
            <a:ln w="9525" cmpd="sng">
              <a:solidFill>
                <a:schemeClr val="bg1"/>
              </a:solidFill>
              <a:bevel/>
              <a:headEnd/>
              <a:tailEnd/>
            </a:ln>
          </p:spPr>
          <p:txBody>
            <a:bodyPr/>
            <a:lstStyle/>
            <a:p>
              <a:endParaRPr lang="zh-CN" altLang="en-US"/>
            </a:p>
          </p:txBody>
        </p:sp>
        <p:sp>
          <p:nvSpPr>
            <p:cNvPr id="5186" name="Freeform 63"/>
            <p:cNvSpPr>
              <a:spLocks noChangeArrowheads="1"/>
            </p:cNvSpPr>
            <p:nvPr/>
          </p:nvSpPr>
          <p:spPr bwMode="auto">
            <a:xfrm>
              <a:off x="7004050" y="1597025"/>
              <a:ext cx="63500" cy="66675"/>
            </a:xfrm>
            <a:custGeom>
              <a:avLst/>
              <a:gdLst>
                <a:gd name="T0" fmla="*/ 50403125 w 40"/>
                <a:gd name="T1" fmla="*/ 0 h 42"/>
                <a:gd name="T2" fmla="*/ 50403125 w 40"/>
                <a:gd name="T3" fmla="*/ 0 h 42"/>
                <a:gd name="T4" fmla="*/ 70564375 w 40"/>
                <a:gd name="T5" fmla="*/ 5040313 h 42"/>
                <a:gd name="T6" fmla="*/ 85685313 w 40"/>
                <a:gd name="T7" fmla="*/ 15120938 h 42"/>
                <a:gd name="T8" fmla="*/ 100806250 w 40"/>
                <a:gd name="T9" fmla="*/ 35282188 h 42"/>
                <a:gd name="T10" fmla="*/ 100806250 w 40"/>
                <a:gd name="T11" fmla="*/ 50403125 h 42"/>
                <a:gd name="T12" fmla="*/ 100806250 w 40"/>
                <a:gd name="T13" fmla="*/ 50403125 h 42"/>
                <a:gd name="T14" fmla="*/ 100806250 w 40"/>
                <a:gd name="T15" fmla="*/ 70564375 h 42"/>
                <a:gd name="T16" fmla="*/ 85685313 w 40"/>
                <a:gd name="T17" fmla="*/ 90725625 h 42"/>
                <a:gd name="T18" fmla="*/ 70564375 w 40"/>
                <a:gd name="T19" fmla="*/ 100806250 h 42"/>
                <a:gd name="T20" fmla="*/ 50403125 w 40"/>
                <a:gd name="T21" fmla="*/ 105846563 h 42"/>
                <a:gd name="T22" fmla="*/ 50403125 w 40"/>
                <a:gd name="T23" fmla="*/ 105846563 h 42"/>
                <a:gd name="T24" fmla="*/ 30241875 w 40"/>
                <a:gd name="T25" fmla="*/ 100806250 h 42"/>
                <a:gd name="T26" fmla="*/ 15120938 w 40"/>
                <a:gd name="T27" fmla="*/ 90725625 h 42"/>
                <a:gd name="T28" fmla="*/ 5040313 w 40"/>
                <a:gd name="T29" fmla="*/ 70564375 h 42"/>
                <a:gd name="T30" fmla="*/ 0 w 40"/>
                <a:gd name="T31" fmla="*/ 50403125 h 42"/>
                <a:gd name="T32" fmla="*/ 0 w 40"/>
                <a:gd name="T33" fmla="*/ 50403125 h 42"/>
                <a:gd name="T34" fmla="*/ 5040313 w 40"/>
                <a:gd name="T35" fmla="*/ 35282188 h 42"/>
                <a:gd name="T36" fmla="*/ 15120938 w 40"/>
                <a:gd name="T37" fmla="*/ 15120938 h 42"/>
                <a:gd name="T38" fmla="*/ 30241875 w 40"/>
                <a:gd name="T39" fmla="*/ 5040313 h 42"/>
                <a:gd name="T40" fmla="*/ 50403125 w 40"/>
                <a:gd name="T41" fmla="*/ 0 h 42"/>
                <a:gd name="T42" fmla="*/ 50403125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2"/>
                <a:gd name="T68" fmla="*/ 40 w 40"/>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87" name="Freeform 64"/>
            <p:cNvSpPr>
              <a:spLocks noChangeArrowheads="1"/>
            </p:cNvSpPr>
            <p:nvPr/>
          </p:nvSpPr>
          <p:spPr bwMode="auto">
            <a:xfrm>
              <a:off x="7089775" y="1254125"/>
              <a:ext cx="63500" cy="66675"/>
            </a:xfrm>
            <a:custGeom>
              <a:avLst/>
              <a:gdLst>
                <a:gd name="T0" fmla="*/ 50403125 w 40"/>
                <a:gd name="T1" fmla="*/ 0 h 42"/>
                <a:gd name="T2" fmla="*/ 50403125 w 40"/>
                <a:gd name="T3" fmla="*/ 0 h 42"/>
                <a:gd name="T4" fmla="*/ 70564375 w 40"/>
                <a:gd name="T5" fmla="*/ 5040313 h 42"/>
                <a:gd name="T6" fmla="*/ 85685313 w 40"/>
                <a:gd name="T7" fmla="*/ 15120938 h 42"/>
                <a:gd name="T8" fmla="*/ 95765938 w 40"/>
                <a:gd name="T9" fmla="*/ 35282188 h 42"/>
                <a:gd name="T10" fmla="*/ 100806250 w 40"/>
                <a:gd name="T11" fmla="*/ 55443438 h 42"/>
                <a:gd name="T12" fmla="*/ 100806250 w 40"/>
                <a:gd name="T13" fmla="*/ 55443438 h 42"/>
                <a:gd name="T14" fmla="*/ 95765938 w 40"/>
                <a:gd name="T15" fmla="*/ 75604688 h 42"/>
                <a:gd name="T16" fmla="*/ 85685313 w 40"/>
                <a:gd name="T17" fmla="*/ 90725625 h 42"/>
                <a:gd name="T18" fmla="*/ 70564375 w 40"/>
                <a:gd name="T19" fmla="*/ 100806250 h 42"/>
                <a:gd name="T20" fmla="*/ 50403125 w 40"/>
                <a:gd name="T21" fmla="*/ 105846563 h 42"/>
                <a:gd name="T22" fmla="*/ 50403125 w 40"/>
                <a:gd name="T23" fmla="*/ 105846563 h 42"/>
                <a:gd name="T24" fmla="*/ 30241875 w 40"/>
                <a:gd name="T25" fmla="*/ 100806250 h 42"/>
                <a:gd name="T26" fmla="*/ 15120938 w 40"/>
                <a:gd name="T27" fmla="*/ 90725625 h 42"/>
                <a:gd name="T28" fmla="*/ 0 w 40"/>
                <a:gd name="T29" fmla="*/ 75604688 h 42"/>
                <a:gd name="T30" fmla="*/ 0 w 40"/>
                <a:gd name="T31" fmla="*/ 55443438 h 42"/>
                <a:gd name="T32" fmla="*/ 0 w 40"/>
                <a:gd name="T33" fmla="*/ 55443438 h 42"/>
                <a:gd name="T34" fmla="*/ 0 w 40"/>
                <a:gd name="T35" fmla="*/ 35282188 h 42"/>
                <a:gd name="T36" fmla="*/ 15120938 w 40"/>
                <a:gd name="T37" fmla="*/ 15120938 h 42"/>
                <a:gd name="T38" fmla="*/ 30241875 w 40"/>
                <a:gd name="T39" fmla="*/ 5040313 h 42"/>
                <a:gd name="T40" fmla="*/ 50403125 w 40"/>
                <a:gd name="T41" fmla="*/ 0 h 42"/>
                <a:gd name="T42" fmla="*/ 50403125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2"/>
                <a:gd name="T68" fmla="*/ 40 w 40"/>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88" name="Freeform 65"/>
            <p:cNvSpPr>
              <a:spLocks noChangeArrowheads="1"/>
            </p:cNvSpPr>
            <p:nvPr/>
          </p:nvSpPr>
          <p:spPr bwMode="auto">
            <a:xfrm>
              <a:off x="4152900" y="3311525"/>
              <a:ext cx="82550" cy="82550"/>
            </a:xfrm>
            <a:custGeom>
              <a:avLst/>
              <a:gdLst>
                <a:gd name="T0" fmla="*/ 65524063 w 52"/>
                <a:gd name="T1" fmla="*/ 0 h 52"/>
                <a:gd name="T2" fmla="*/ 65524063 w 52"/>
                <a:gd name="T3" fmla="*/ 0 h 52"/>
                <a:gd name="T4" fmla="*/ 90725625 w 52"/>
                <a:gd name="T5" fmla="*/ 10080625 h 52"/>
                <a:gd name="T6" fmla="*/ 110886875 w 52"/>
                <a:gd name="T7" fmla="*/ 20161250 h 52"/>
                <a:gd name="T8" fmla="*/ 126007813 w 52"/>
                <a:gd name="T9" fmla="*/ 40322500 h 52"/>
                <a:gd name="T10" fmla="*/ 131048125 w 52"/>
                <a:gd name="T11" fmla="*/ 65524063 h 52"/>
                <a:gd name="T12" fmla="*/ 131048125 w 52"/>
                <a:gd name="T13" fmla="*/ 65524063 h 52"/>
                <a:gd name="T14" fmla="*/ 126007813 w 52"/>
                <a:gd name="T15" fmla="*/ 90725625 h 52"/>
                <a:gd name="T16" fmla="*/ 110886875 w 52"/>
                <a:gd name="T17" fmla="*/ 110886875 h 52"/>
                <a:gd name="T18" fmla="*/ 90725625 w 52"/>
                <a:gd name="T19" fmla="*/ 126007813 h 52"/>
                <a:gd name="T20" fmla="*/ 65524063 w 52"/>
                <a:gd name="T21" fmla="*/ 131048125 h 52"/>
                <a:gd name="T22" fmla="*/ 65524063 w 52"/>
                <a:gd name="T23" fmla="*/ 131048125 h 52"/>
                <a:gd name="T24" fmla="*/ 40322500 w 52"/>
                <a:gd name="T25" fmla="*/ 126007813 h 52"/>
                <a:gd name="T26" fmla="*/ 20161250 w 52"/>
                <a:gd name="T27" fmla="*/ 110886875 h 52"/>
                <a:gd name="T28" fmla="*/ 5040313 w 52"/>
                <a:gd name="T29" fmla="*/ 90725625 h 52"/>
                <a:gd name="T30" fmla="*/ 0 w 52"/>
                <a:gd name="T31" fmla="*/ 65524063 h 52"/>
                <a:gd name="T32" fmla="*/ 0 w 52"/>
                <a:gd name="T33" fmla="*/ 65524063 h 52"/>
                <a:gd name="T34" fmla="*/ 5040313 w 52"/>
                <a:gd name="T35" fmla="*/ 40322500 h 52"/>
                <a:gd name="T36" fmla="*/ 20161250 w 52"/>
                <a:gd name="T37" fmla="*/ 20161250 h 52"/>
                <a:gd name="T38" fmla="*/ 40322500 w 52"/>
                <a:gd name="T39" fmla="*/ 10080625 h 52"/>
                <a:gd name="T40" fmla="*/ 65524063 w 52"/>
                <a:gd name="T41" fmla="*/ 0 h 52"/>
                <a:gd name="T42" fmla="*/ 65524063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2"/>
                <a:gd name="T67" fmla="*/ 0 h 52"/>
                <a:gd name="T68" fmla="*/ 52 w 52"/>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solidFill>
              <a:srgbClr val="FFFFFF"/>
            </a:solidFill>
            <a:ln w="9525" cmpd="sng">
              <a:solidFill>
                <a:schemeClr val="bg1"/>
              </a:solidFill>
              <a:bevel/>
              <a:headEnd/>
              <a:tailEnd/>
            </a:ln>
          </p:spPr>
          <p:txBody>
            <a:bodyPr/>
            <a:lstStyle/>
            <a:p>
              <a:endParaRPr lang="zh-CN" altLang="en-US"/>
            </a:p>
          </p:txBody>
        </p:sp>
        <p:sp>
          <p:nvSpPr>
            <p:cNvPr id="5189" name="Freeform 66"/>
            <p:cNvSpPr>
              <a:spLocks noChangeArrowheads="1"/>
            </p:cNvSpPr>
            <p:nvPr/>
          </p:nvSpPr>
          <p:spPr bwMode="auto">
            <a:xfrm>
              <a:off x="5203825" y="6251575"/>
              <a:ext cx="63500" cy="63500"/>
            </a:xfrm>
            <a:custGeom>
              <a:avLst/>
              <a:gdLst>
                <a:gd name="T0" fmla="*/ 50403125 w 40"/>
                <a:gd name="T1" fmla="*/ 0 h 40"/>
                <a:gd name="T2" fmla="*/ 50403125 w 40"/>
                <a:gd name="T3" fmla="*/ 0 h 40"/>
                <a:gd name="T4" fmla="*/ 70564375 w 40"/>
                <a:gd name="T5" fmla="*/ 5040313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85685313 h 40"/>
                <a:gd name="T18" fmla="*/ 70564375 w 40"/>
                <a:gd name="T19" fmla="*/ 95765938 h 40"/>
                <a:gd name="T20" fmla="*/ 50403125 w 40"/>
                <a:gd name="T21" fmla="*/ 100806250 h 40"/>
                <a:gd name="T22" fmla="*/ 50403125 w 40"/>
                <a:gd name="T23" fmla="*/ 100806250 h 40"/>
                <a:gd name="T24" fmla="*/ 30241875 w 40"/>
                <a:gd name="T25" fmla="*/ 95765938 h 40"/>
                <a:gd name="T26" fmla="*/ 15120938 w 40"/>
                <a:gd name="T27" fmla="*/ 85685313 h 40"/>
                <a:gd name="T28" fmla="*/ 0 w 40"/>
                <a:gd name="T29" fmla="*/ 70564375 h 40"/>
                <a:gd name="T30" fmla="*/ 0 w 40"/>
                <a:gd name="T31" fmla="*/ 50403125 h 40"/>
                <a:gd name="T32" fmla="*/ 0 w 40"/>
                <a:gd name="T33" fmla="*/ 50403125 h 40"/>
                <a:gd name="T34" fmla="*/ 0 w 40"/>
                <a:gd name="T35" fmla="*/ 30241875 h 40"/>
                <a:gd name="T36" fmla="*/ 15120938 w 40"/>
                <a:gd name="T37" fmla="*/ 15120938 h 40"/>
                <a:gd name="T38" fmla="*/ 30241875 w 40"/>
                <a:gd name="T39" fmla="*/ 5040313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90" name="Freeform 67"/>
            <p:cNvSpPr>
              <a:spLocks noChangeArrowheads="1"/>
            </p:cNvSpPr>
            <p:nvPr/>
          </p:nvSpPr>
          <p:spPr bwMode="auto">
            <a:xfrm>
              <a:off x="5873750" y="5759450"/>
              <a:ext cx="66675" cy="63500"/>
            </a:xfrm>
            <a:custGeom>
              <a:avLst/>
              <a:gdLst>
                <a:gd name="T0" fmla="*/ 55443438 w 42"/>
                <a:gd name="T1" fmla="*/ 0 h 40"/>
                <a:gd name="T2" fmla="*/ 55443438 w 42"/>
                <a:gd name="T3" fmla="*/ 0 h 40"/>
                <a:gd name="T4" fmla="*/ 75604688 w 42"/>
                <a:gd name="T5" fmla="*/ 5040313 h 40"/>
                <a:gd name="T6" fmla="*/ 90725625 w 42"/>
                <a:gd name="T7" fmla="*/ 15120938 h 40"/>
                <a:gd name="T8" fmla="*/ 100806250 w 42"/>
                <a:gd name="T9" fmla="*/ 30241875 h 40"/>
                <a:gd name="T10" fmla="*/ 105846563 w 42"/>
                <a:gd name="T11" fmla="*/ 50403125 h 40"/>
                <a:gd name="T12" fmla="*/ 105846563 w 42"/>
                <a:gd name="T13" fmla="*/ 50403125 h 40"/>
                <a:gd name="T14" fmla="*/ 100806250 w 42"/>
                <a:gd name="T15" fmla="*/ 70564375 h 40"/>
                <a:gd name="T16" fmla="*/ 90725625 w 42"/>
                <a:gd name="T17" fmla="*/ 85685313 h 40"/>
                <a:gd name="T18" fmla="*/ 75604688 w 42"/>
                <a:gd name="T19" fmla="*/ 100806250 h 40"/>
                <a:gd name="T20" fmla="*/ 55443438 w 42"/>
                <a:gd name="T21" fmla="*/ 100806250 h 40"/>
                <a:gd name="T22" fmla="*/ 55443438 w 42"/>
                <a:gd name="T23" fmla="*/ 100806250 h 40"/>
                <a:gd name="T24" fmla="*/ 35282188 w 42"/>
                <a:gd name="T25" fmla="*/ 100806250 h 40"/>
                <a:gd name="T26" fmla="*/ 15120938 w 42"/>
                <a:gd name="T27" fmla="*/ 85685313 h 40"/>
                <a:gd name="T28" fmla="*/ 5040313 w 42"/>
                <a:gd name="T29" fmla="*/ 70564375 h 40"/>
                <a:gd name="T30" fmla="*/ 0 w 42"/>
                <a:gd name="T31" fmla="*/ 50403125 h 40"/>
                <a:gd name="T32" fmla="*/ 0 w 42"/>
                <a:gd name="T33" fmla="*/ 50403125 h 40"/>
                <a:gd name="T34" fmla="*/ 5040313 w 42"/>
                <a:gd name="T35" fmla="*/ 30241875 h 40"/>
                <a:gd name="T36" fmla="*/ 15120938 w 42"/>
                <a:gd name="T37" fmla="*/ 15120938 h 40"/>
                <a:gd name="T38" fmla="*/ 35282188 w 42"/>
                <a:gd name="T39" fmla="*/ 5040313 h 40"/>
                <a:gd name="T40" fmla="*/ 55443438 w 42"/>
                <a:gd name="T41" fmla="*/ 0 h 40"/>
                <a:gd name="T42" fmla="*/ 55443438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40"/>
                <a:gd name="T68" fmla="*/ 42 w 42"/>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solidFill>
              <a:srgbClr val="FFFFFF"/>
            </a:solidFill>
            <a:ln w="9525" cmpd="sng">
              <a:solidFill>
                <a:schemeClr val="bg1"/>
              </a:solidFill>
              <a:bevel/>
              <a:headEnd/>
              <a:tailEnd/>
            </a:ln>
          </p:spPr>
          <p:txBody>
            <a:bodyPr/>
            <a:lstStyle/>
            <a:p>
              <a:endParaRPr lang="zh-CN" altLang="en-US"/>
            </a:p>
          </p:txBody>
        </p:sp>
        <p:sp>
          <p:nvSpPr>
            <p:cNvPr id="5191" name="Freeform 68"/>
            <p:cNvSpPr>
              <a:spLocks noChangeArrowheads="1"/>
            </p:cNvSpPr>
            <p:nvPr/>
          </p:nvSpPr>
          <p:spPr bwMode="auto">
            <a:xfrm>
              <a:off x="7045325" y="5133975"/>
              <a:ext cx="63500" cy="63500"/>
            </a:xfrm>
            <a:custGeom>
              <a:avLst/>
              <a:gdLst>
                <a:gd name="T0" fmla="*/ 50403125 w 40"/>
                <a:gd name="T1" fmla="*/ 0 h 40"/>
                <a:gd name="T2" fmla="*/ 50403125 w 40"/>
                <a:gd name="T3" fmla="*/ 0 h 40"/>
                <a:gd name="T4" fmla="*/ 70564375 w 40"/>
                <a:gd name="T5" fmla="*/ 5040313 h 40"/>
                <a:gd name="T6" fmla="*/ 85685313 w 40"/>
                <a:gd name="T7" fmla="*/ 15120938 h 40"/>
                <a:gd name="T8" fmla="*/ 100806250 w 40"/>
                <a:gd name="T9" fmla="*/ 30241875 h 40"/>
                <a:gd name="T10" fmla="*/ 100806250 w 40"/>
                <a:gd name="T11" fmla="*/ 50403125 h 40"/>
                <a:gd name="T12" fmla="*/ 100806250 w 40"/>
                <a:gd name="T13" fmla="*/ 50403125 h 40"/>
                <a:gd name="T14" fmla="*/ 100806250 w 40"/>
                <a:gd name="T15" fmla="*/ 70564375 h 40"/>
                <a:gd name="T16" fmla="*/ 85685313 w 40"/>
                <a:gd name="T17" fmla="*/ 85685313 h 40"/>
                <a:gd name="T18" fmla="*/ 70564375 w 40"/>
                <a:gd name="T19" fmla="*/ 95765938 h 40"/>
                <a:gd name="T20" fmla="*/ 50403125 w 40"/>
                <a:gd name="T21" fmla="*/ 100806250 h 40"/>
                <a:gd name="T22" fmla="*/ 50403125 w 40"/>
                <a:gd name="T23" fmla="*/ 100806250 h 40"/>
                <a:gd name="T24" fmla="*/ 30241875 w 40"/>
                <a:gd name="T25" fmla="*/ 95765938 h 40"/>
                <a:gd name="T26" fmla="*/ 15120938 w 40"/>
                <a:gd name="T27" fmla="*/ 85685313 h 40"/>
                <a:gd name="T28" fmla="*/ 5040313 w 40"/>
                <a:gd name="T29" fmla="*/ 70564375 h 40"/>
                <a:gd name="T30" fmla="*/ 0 w 40"/>
                <a:gd name="T31" fmla="*/ 50403125 h 40"/>
                <a:gd name="T32" fmla="*/ 0 w 40"/>
                <a:gd name="T33" fmla="*/ 50403125 h 40"/>
                <a:gd name="T34" fmla="*/ 5040313 w 40"/>
                <a:gd name="T35" fmla="*/ 30241875 h 40"/>
                <a:gd name="T36" fmla="*/ 15120938 w 40"/>
                <a:gd name="T37" fmla="*/ 15120938 h 40"/>
                <a:gd name="T38" fmla="*/ 30241875 w 40"/>
                <a:gd name="T39" fmla="*/ 5040313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92" name="Freeform 69"/>
            <p:cNvSpPr>
              <a:spLocks noChangeArrowheads="1"/>
            </p:cNvSpPr>
            <p:nvPr/>
          </p:nvSpPr>
          <p:spPr bwMode="auto">
            <a:xfrm>
              <a:off x="6870700" y="3965575"/>
              <a:ext cx="95250" cy="95250"/>
            </a:xfrm>
            <a:custGeom>
              <a:avLst/>
              <a:gdLst>
                <a:gd name="T0" fmla="*/ 75604688 w 60"/>
                <a:gd name="T1" fmla="*/ 0 h 60"/>
                <a:gd name="T2" fmla="*/ 75604688 w 60"/>
                <a:gd name="T3" fmla="*/ 0 h 60"/>
                <a:gd name="T4" fmla="*/ 90725625 w 60"/>
                <a:gd name="T5" fmla="*/ 5040313 h 60"/>
                <a:gd name="T6" fmla="*/ 105846563 w 60"/>
                <a:gd name="T7" fmla="*/ 5040313 h 60"/>
                <a:gd name="T8" fmla="*/ 131048125 w 60"/>
                <a:gd name="T9" fmla="*/ 25201563 h 60"/>
                <a:gd name="T10" fmla="*/ 146169063 w 60"/>
                <a:gd name="T11" fmla="*/ 50403125 h 60"/>
                <a:gd name="T12" fmla="*/ 151209375 w 60"/>
                <a:gd name="T13" fmla="*/ 60483750 h 60"/>
                <a:gd name="T14" fmla="*/ 151209375 w 60"/>
                <a:gd name="T15" fmla="*/ 75604688 h 60"/>
                <a:gd name="T16" fmla="*/ 151209375 w 60"/>
                <a:gd name="T17" fmla="*/ 75604688 h 60"/>
                <a:gd name="T18" fmla="*/ 151209375 w 60"/>
                <a:gd name="T19" fmla="*/ 90725625 h 60"/>
                <a:gd name="T20" fmla="*/ 146169063 w 60"/>
                <a:gd name="T21" fmla="*/ 105846563 h 60"/>
                <a:gd name="T22" fmla="*/ 131048125 w 60"/>
                <a:gd name="T23" fmla="*/ 131048125 h 60"/>
                <a:gd name="T24" fmla="*/ 105846563 w 60"/>
                <a:gd name="T25" fmla="*/ 146169063 h 60"/>
                <a:gd name="T26" fmla="*/ 90725625 w 60"/>
                <a:gd name="T27" fmla="*/ 151209375 h 60"/>
                <a:gd name="T28" fmla="*/ 75604688 w 60"/>
                <a:gd name="T29" fmla="*/ 151209375 h 60"/>
                <a:gd name="T30" fmla="*/ 75604688 w 60"/>
                <a:gd name="T31" fmla="*/ 151209375 h 60"/>
                <a:gd name="T32" fmla="*/ 60483750 w 60"/>
                <a:gd name="T33" fmla="*/ 151209375 h 60"/>
                <a:gd name="T34" fmla="*/ 45362813 w 60"/>
                <a:gd name="T35" fmla="*/ 146169063 h 60"/>
                <a:gd name="T36" fmla="*/ 20161250 w 60"/>
                <a:gd name="T37" fmla="*/ 131048125 h 60"/>
                <a:gd name="T38" fmla="*/ 5040313 w 60"/>
                <a:gd name="T39" fmla="*/ 105846563 h 60"/>
                <a:gd name="T40" fmla="*/ 0 w 60"/>
                <a:gd name="T41" fmla="*/ 90725625 h 60"/>
                <a:gd name="T42" fmla="*/ 0 w 60"/>
                <a:gd name="T43" fmla="*/ 75604688 h 60"/>
                <a:gd name="T44" fmla="*/ 0 w 60"/>
                <a:gd name="T45" fmla="*/ 75604688 h 60"/>
                <a:gd name="T46" fmla="*/ 0 w 60"/>
                <a:gd name="T47" fmla="*/ 60483750 h 60"/>
                <a:gd name="T48" fmla="*/ 5040313 w 60"/>
                <a:gd name="T49" fmla="*/ 50403125 h 60"/>
                <a:gd name="T50" fmla="*/ 20161250 w 60"/>
                <a:gd name="T51" fmla="*/ 25201563 h 60"/>
                <a:gd name="T52" fmla="*/ 45362813 w 60"/>
                <a:gd name="T53" fmla="*/ 5040313 h 60"/>
                <a:gd name="T54" fmla="*/ 60483750 w 60"/>
                <a:gd name="T55" fmla="*/ 5040313 h 60"/>
                <a:gd name="T56" fmla="*/ 75604688 w 60"/>
                <a:gd name="T57" fmla="*/ 0 h 60"/>
                <a:gd name="T58" fmla="*/ 75604688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0"/>
                <a:gd name="T91" fmla="*/ 0 h 60"/>
                <a:gd name="T92" fmla="*/ 60 w 60"/>
                <a:gd name="T93" fmla="*/ 60 h 6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solidFill>
              <a:srgbClr val="FFFFFF"/>
            </a:solidFill>
            <a:ln w="9525" cmpd="sng">
              <a:solidFill>
                <a:schemeClr val="bg1"/>
              </a:solidFill>
              <a:bevel/>
              <a:headEnd/>
              <a:tailEnd/>
            </a:ln>
          </p:spPr>
          <p:txBody>
            <a:bodyPr/>
            <a:lstStyle/>
            <a:p>
              <a:endParaRPr lang="zh-CN" altLang="en-US"/>
            </a:p>
          </p:txBody>
        </p:sp>
        <p:sp>
          <p:nvSpPr>
            <p:cNvPr id="5193" name="Freeform 70"/>
            <p:cNvSpPr>
              <a:spLocks noChangeArrowheads="1"/>
            </p:cNvSpPr>
            <p:nvPr/>
          </p:nvSpPr>
          <p:spPr bwMode="auto">
            <a:xfrm>
              <a:off x="5807075" y="4235450"/>
              <a:ext cx="66675" cy="63500"/>
            </a:xfrm>
            <a:custGeom>
              <a:avLst/>
              <a:gdLst>
                <a:gd name="T0" fmla="*/ 55443438 w 42"/>
                <a:gd name="T1" fmla="*/ 0 h 40"/>
                <a:gd name="T2" fmla="*/ 55443438 w 42"/>
                <a:gd name="T3" fmla="*/ 0 h 40"/>
                <a:gd name="T4" fmla="*/ 70564375 w 42"/>
                <a:gd name="T5" fmla="*/ 5040313 h 40"/>
                <a:gd name="T6" fmla="*/ 90725625 w 42"/>
                <a:gd name="T7" fmla="*/ 15120938 h 40"/>
                <a:gd name="T8" fmla="*/ 100806250 w 42"/>
                <a:gd name="T9" fmla="*/ 30241875 h 40"/>
                <a:gd name="T10" fmla="*/ 105846563 w 42"/>
                <a:gd name="T11" fmla="*/ 50403125 h 40"/>
                <a:gd name="T12" fmla="*/ 105846563 w 42"/>
                <a:gd name="T13" fmla="*/ 50403125 h 40"/>
                <a:gd name="T14" fmla="*/ 100806250 w 42"/>
                <a:gd name="T15" fmla="*/ 70564375 h 40"/>
                <a:gd name="T16" fmla="*/ 90725625 w 42"/>
                <a:gd name="T17" fmla="*/ 85685313 h 40"/>
                <a:gd name="T18" fmla="*/ 70564375 w 42"/>
                <a:gd name="T19" fmla="*/ 95765938 h 40"/>
                <a:gd name="T20" fmla="*/ 55443438 w 42"/>
                <a:gd name="T21" fmla="*/ 100806250 h 40"/>
                <a:gd name="T22" fmla="*/ 55443438 w 42"/>
                <a:gd name="T23" fmla="*/ 100806250 h 40"/>
                <a:gd name="T24" fmla="*/ 35282188 w 42"/>
                <a:gd name="T25" fmla="*/ 95765938 h 40"/>
                <a:gd name="T26" fmla="*/ 15120938 w 42"/>
                <a:gd name="T27" fmla="*/ 85685313 h 40"/>
                <a:gd name="T28" fmla="*/ 5040313 w 42"/>
                <a:gd name="T29" fmla="*/ 70564375 h 40"/>
                <a:gd name="T30" fmla="*/ 0 w 42"/>
                <a:gd name="T31" fmla="*/ 50403125 h 40"/>
                <a:gd name="T32" fmla="*/ 0 w 42"/>
                <a:gd name="T33" fmla="*/ 50403125 h 40"/>
                <a:gd name="T34" fmla="*/ 5040313 w 42"/>
                <a:gd name="T35" fmla="*/ 30241875 h 40"/>
                <a:gd name="T36" fmla="*/ 15120938 w 42"/>
                <a:gd name="T37" fmla="*/ 15120938 h 40"/>
                <a:gd name="T38" fmla="*/ 35282188 w 42"/>
                <a:gd name="T39" fmla="*/ 5040313 h 40"/>
                <a:gd name="T40" fmla="*/ 55443438 w 42"/>
                <a:gd name="T41" fmla="*/ 0 h 40"/>
                <a:gd name="T42" fmla="*/ 55443438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40"/>
                <a:gd name="T68" fmla="*/ 42 w 42"/>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solidFill>
              <a:srgbClr val="FFFFFF"/>
            </a:solidFill>
            <a:ln w="9525" cmpd="sng">
              <a:solidFill>
                <a:schemeClr val="bg1"/>
              </a:solidFill>
              <a:bevel/>
              <a:headEnd/>
              <a:tailEnd/>
            </a:ln>
          </p:spPr>
          <p:txBody>
            <a:bodyPr/>
            <a:lstStyle/>
            <a:p>
              <a:endParaRPr lang="zh-CN" altLang="en-US"/>
            </a:p>
          </p:txBody>
        </p:sp>
        <p:sp>
          <p:nvSpPr>
            <p:cNvPr id="5194" name="Freeform 71"/>
            <p:cNvSpPr>
              <a:spLocks noChangeArrowheads="1"/>
            </p:cNvSpPr>
            <p:nvPr/>
          </p:nvSpPr>
          <p:spPr bwMode="auto">
            <a:xfrm>
              <a:off x="5861050" y="2438400"/>
              <a:ext cx="123825" cy="120650"/>
            </a:xfrm>
            <a:custGeom>
              <a:avLst/>
              <a:gdLst>
                <a:gd name="T0" fmla="*/ 100806250 w 78"/>
                <a:gd name="T1" fmla="*/ 0 h 76"/>
                <a:gd name="T2" fmla="*/ 120967500 w 78"/>
                <a:gd name="T3" fmla="*/ 80645000 h 76"/>
                <a:gd name="T4" fmla="*/ 196572188 w 78"/>
                <a:gd name="T5" fmla="*/ 70564375 h 76"/>
                <a:gd name="T6" fmla="*/ 131048125 w 78"/>
                <a:gd name="T7" fmla="*/ 115927188 h 76"/>
                <a:gd name="T8" fmla="*/ 161290000 w 78"/>
                <a:gd name="T9" fmla="*/ 191531875 h 76"/>
                <a:gd name="T10" fmla="*/ 100806250 w 78"/>
                <a:gd name="T11" fmla="*/ 136088438 h 76"/>
                <a:gd name="T12" fmla="*/ 40322500 w 78"/>
                <a:gd name="T13" fmla="*/ 191531875 h 76"/>
                <a:gd name="T14" fmla="*/ 70564375 w 78"/>
                <a:gd name="T15" fmla="*/ 115927188 h 76"/>
                <a:gd name="T16" fmla="*/ 0 w 78"/>
                <a:gd name="T17" fmla="*/ 70564375 h 76"/>
                <a:gd name="T18" fmla="*/ 80645000 w 78"/>
                <a:gd name="T19" fmla="*/ 80645000 h 76"/>
                <a:gd name="T20" fmla="*/ 100806250 w 78"/>
                <a:gd name="T21" fmla="*/ 0 h 76"/>
                <a:gd name="T22" fmla="*/ 10080625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8"/>
                <a:gd name="T37" fmla="*/ 0 h 76"/>
                <a:gd name="T38" fmla="*/ 78 w 78"/>
                <a:gd name="T39" fmla="*/ 76 h 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solidFill>
              <a:srgbClr val="FFFFFF"/>
            </a:solidFill>
            <a:ln w="9525" cmpd="sng">
              <a:solidFill>
                <a:srgbClr val="FF0000"/>
              </a:solidFill>
              <a:bevel/>
              <a:headEnd/>
              <a:tailEnd/>
            </a:ln>
          </p:spPr>
          <p:txBody>
            <a:bodyPr/>
            <a:lstStyle/>
            <a:p>
              <a:endParaRPr lang="zh-CN" altLang="en-US"/>
            </a:p>
          </p:txBody>
        </p:sp>
        <p:sp>
          <p:nvSpPr>
            <p:cNvPr id="5195" name="Freeform 72"/>
            <p:cNvSpPr>
              <a:spLocks noChangeArrowheads="1"/>
            </p:cNvSpPr>
            <p:nvPr/>
          </p:nvSpPr>
          <p:spPr bwMode="auto">
            <a:xfrm>
              <a:off x="5654675" y="5794375"/>
              <a:ext cx="66675" cy="66675"/>
            </a:xfrm>
            <a:custGeom>
              <a:avLst/>
              <a:gdLst>
                <a:gd name="T0" fmla="*/ 50403125 w 42"/>
                <a:gd name="T1" fmla="*/ 0 h 42"/>
                <a:gd name="T2" fmla="*/ 50403125 w 42"/>
                <a:gd name="T3" fmla="*/ 0 h 42"/>
                <a:gd name="T4" fmla="*/ 70564375 w 42"/>
                <a:gd name="T5" fmla="*/ 5040313 h 42"/>
                <a:gd name="T6" fmla="*/ 90725625 w 42"/>
                <a:gd name="T7" fmla="*/ 15120938 h 42"/>
                <a:gd name="T8" fmla="*/ 100806250 w 42"/>
                <a:gd name="T9" fmla="*/ 35282188 h 42"/>
                <a:gd name="T10" fmla="*/ 105846563 w 42"/>
                <a:gd name="T11" fmla="*/ 50403125 h 42"/>
                <a:gd name="T12" fmla="*/ 105846563 w 42"/>
                <a:gd name="T13" fmla="*/ 50403125 h 42"/>
                <a:gd name="T14" fmla="*/ 100806250 w 42"/>
                <a:gd name="T15" fmla="*/ 70564375 h 42"/>
                <a:gd name="T16" fmla="*/ 90725625 w 42"/>
                <a:gd name="T17" fmla="*/ 90725625 h 42"/>
                <a:gd name="T18" fmla="*/ 70564375 w 42"/>
                <a:gd name="T19" fmla="*/ 100806250 h 42"/>
                <a:gd name="T20" fmla="*/ 50403125 w 42"/>
                <a:gd name="T21" fmla="*/ 105846563 h 42"/>
                <a:gd name="T22" fmla="*/ 50403125 w 42"/>
                <a:gd name="T23" fmla="*/ 105846563 h 42"/>
                <a:gd name="T24" fmla="*/ 35282188 w 42"/>
                <a:gd name="T25" fmla="*/ 100806250 h 42"/>
                <a:gd name="T26" fmla="*/ 15120938 w 42"/>
                <a:gd name="T27" fmla="*/ 90725625 h 42"/>
                <a:gd name="T28" fmla="*/ 5040313 w 42"/>
                <a:gd name="T29" fmla="*/ 70564375 h 42"/>
                <a:gd name="T30" fmla="*/ 0 w 42"/>
                <a:gd name="T31" fmla="*/ 50403125 h 42"/>
                <a:gd name="T32" fmla="*/ 0 w 42"/>
                <a:gd name="T33" fmla="*/ 50403125 h 42"/>
                <a:gd name="T34" fmla="*/ 5040313 w 42"/>
                <a:gd name="T35" fmla="*/ 35282188 h 42"/>
                <a:gd name="T36" fmla="*/ 15120938 w 42"/>
                <a:gd name="T37" fmla="*/ 15120938 h 42"/>
                <a:gd name="T38" fmla="*/ 35282188 w 42"/>
                <a:gd name="T39" fmla="*/ 5040313 h 42"/>
                <a:gd name="T40" fmla="*/ 50403125 w 42"/>
                <a:gd name="T41" fmla="*/ 0 h 42"/>
                <a:gd name="T42" fmla="*/ 50403125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42"/>
                <a:gd name="T68" fmla="*/ 42 w 42"/>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96" name="Freeform 73"/>
            <p:cNvSpPr>
              <a:spLocks noChangeArrowheads="1"/>
            </p:cNvSpPr>
            <p:nvPr/>
          </p:nvSpPr>
          <p:spPr bwMode="auto">
            <a:xfrm>
              <a:off x="4575175" y="4410075"/>
              <a:ext cx="63500" cy="63500"/>
            </a:xfrm>
            <a:custGeom>
              <a:avLst/>
              <a:gdLst>
                <a:gd name="T0" fmla="*/ 50403125 w 40"/>
                <a:gd name="T1" fmla="*/ 0 h 40"/>
                <a:gd name="T2" fmla="*/ 50403125 w 40"/>
                <a:gd name="T3" fmla="*/ 0 h 40"/>
                <a:gd name="T4" fmla="*/ 70564375 w 40"/>
                <a:gd name="T5" fmla="*/ 0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85685313 h 40"/>
                <a:gd name="T18" fmla="*/ 70564375 w 40"/>
                <a:gd name="T19" fmla="*/ 95765938 h 40"/>
                <a:gd name="T20" fmla="*/ 50403125 w 40"/>
                <a:gd name="T21" fmla="*/ 100806250 h 40"/>
                <a:gd name="T22" fmla="*/ 50403125 w 40"/>
                <a:gd name="T23" fmla="*/ 100806250 h 40"/>
                <a:gd name="T24" fmla="*/ 30241875 w 40"/>
                <a:gd name="T25" fmla="*/ 95765938 h 40"/>
                <a:gd name="T26" fmla="*/ 15120938 w 40"/>
                <a:gd name="T27" fmla="*/ 85685313 h 40"/>
                <a:gd name="T28" fmla="*/ 5040313 w 40"/>
                <a:gd name="T29" fmla="*/ 70564375 h 40"/>
                <a:gd name="T30" fmla="*/ 0 w 40"/>
                <a:gd name="T31" fmla="*/ 50403125 h 40"/>
                <a:gd name="T32" fmla="*/ 0 w 40"/>
                <a:gd name="T33" fmla="*/ 50403125 h 40"/>
                <a:gd name="T34" fmla="*/ 5040313 w 40"/>
                <a:gd name="T35" fmla="*/ 30241875 h 40"/>
                <a:gd name="T36" fmla="*/ 15120938 w 40"/>
                <a:gd name="T37" fmla="*/ 15120938 h 40"/>
                <a:gd name="T38" fmla="*/ 30241875 w 40"/>
                <a:gd name="T39" fmla="*/ 0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solidFill>
              <a:srgbClr val="FFFFFF"/>
            </a:solidFill>
            <a:ln w="9525" cmpd="sng">
              <a:solidFill>
                <a:schemeClr val="bg1"/>
              </a:solidFill>
              <a:bevel/>
              <a:headEnd/>
              <a:tailEnd/>
            </a:ln>
          </p:spPr>
          <p:txBody>
            <a:bodyPr/>
            <a:lstStyle/>
            <a:p>
              <a:endParaRPr lang="zh-CN" altLang="en-US"/>
            </a:p>
          </p:txBody>
        </p:sp>
      </p:grpSp>
      <p:grpSp>
        <p:nvGrpSpPr>
          <p:cNvPr id="6217" name="组合 89"/>
          <p:cNvGrpSpPr>
            <a:grpSpLocks/>
          </p:cNvGrpSpPr>
          <p:nvPr/>
        </p:nvGrpSpPr>
        <p:grpSpPr bwMode="auto">
          <a:xfrm>
            <a:off x="4845050" y="2559050"/>
            <a:ext cx="3687763" cy="1612900"/>
            <a:chOff x="0" y="0"/>
            <a:chExt cx="3686718" cy="1613459"/>
          </a:xfrm>
        </p:grpSpPr>
        <p:cxnSp>
          <p:nvCxnSpPr>
            <p:cNvPr id="5129" name="直接连接符 90"/>
            <p:cNvCxnSpPr>
              <a:cxnSpLocks noChangeShapeType="1"/>
              <a:stCxn id="5181" idx="8"/>
              <a:endCxn id="5130" idx="1"/>
            </p:cNvCxnSpPr>
            <p:nvPr/>
          </p:nvCxnSpPr>
          <p:spPr bwMode="auto">
            <a:xfrm>
              <a:off x="0" y="135091"/>
              <a:ext cx="1094430" cy="671639"/>
            </a:xfrm>
            <a:prstGeom prst="line">
              <a:avLst/>
            </a:prstGeom>
            <a:noFill/>
            <a:ln w="19050">
              <a:solidFill>
                <a:schemeClr val="accent2"/>
              </a:solidFill>
              <a:prstDash val="sysDash"/>
              <a:bevel/>
              <a:headEnd type="oval" w="med" len="med"/>
              <a:tailEnd/>
            </a:ln>
            <a:extLst>
              <a:ext uri="{909E8E84-426E-40DD-AFC4-6F175D3DCCD1}">
                <a14:hiddenFill xmlns:a14="http://schemas.microsoft.com/office/drawing/2010/main">
                  <a:noFill/>
                </a14:hiddenFill>
              </a:ext>
            </a:extLst>
          </p:spPr>
        </p:cxnSp>
        <p:sp>
          <p:nvSpPr>
            <p:cNvPr id="5130" name="圆角矩形 91"/>
            <p:cNvSpPr>
              <a:spLocks/>
            </p:cNvSpPr>
            <p:nvPr/>
          </p:nvSpPr>
          <p:spPr bwMode="auto">
            <a:xfrm>
              <a:off x="1094430" y="0"/>
              <a:ext cx="2592288" cy="1613459"/>
            </a:xfrm>
            <a:prstGeom prst="roundRect">
              <a:avLst>
                <a:gd name="adj" fmla="val 0"/>
              </a:avLst>
            </a:prstGeom>
            <a:solidFill>
              <a:srgbClr val="474747">
                <a:alpha val="29803"/>
              </a:srgbClr>
            </a:solidFill>
            <a:ln>
              <a:noFill/>
            </a:ln>
            <a:extLst>
              <a:ext uri="{91240B29-F687-4F45-9708-019B960494DF}">
                <a14:hiddenLine xmlns:a14="http://schemas.microsoft.com/office/drawing/2010/main" w="19050">
                  <a:solidFill>
                    <a:schemeClr val="accent1"/>
                  </a:solidFill>
                  <a:prstDash val="sysDash"/>
                  <a:bevel/>
                  <a:headEnd type="oval" w="med" len="med"/>
                  <a:tailEnd/>
                </a14:hiddenLine>
              </a:ext>
            </a:extLst>
          </p:spPr>
          <p:txBody>
            <a:bodyPr anchor="ctr"/>
            <a:lstStyle/>
            <a:p>
              <a:pPr algn="ctr">
                <a:lnSpc>
                  <a:spcPct val="130000"/>
                </a:lnSpc>
              </a:pPr>
              <a:r>
                <a:rPr lang="zh-CN" altLang="en-US" sz="1500">
                  <a:latin typeface="微软雅黑" pitchFamily="34" charset="-122"/>
                  <a:ea typeface="微软雅黑" pitchFamily="34" charset="-122"/>
                  <a:sym typeface="微软雅黑" pitchFamily="34" charset="-122"/>
                </a:rPr>
                <a:t>单击此处添加文本，</a:t>
              </a:r>
              <a:endParaRPr lang="en-US" sz="1500">
                <a:latin typeface="微软雅黑" pitchFamily="34" charset="-122"/>
                <a:ea typeface="微软雅黑" pitchFamily="34" charset="-122"/>
                <a:sym typeface="微软雅黑" pitchFamily="34" charset="-122"/>
              </a:endParaRPr>
            </a:p>
            <a:p>
              <a:pPr algn="ctr">
                <a:lnSpc>
                  <a:spcPct val="130000"/>
                </a:lnSpc>
              </a:pPr>
              <a:r>
                <a:rPr lang="zh-CN" altLang="en-US" sz="1500">
                  <a:latin typeface="微软雅黑" pitchFamily="34" charset="-122"/>
                  <a:ea typeface="微软雅黑" pitchFamily="34" charset="-122"/>
                  <a:sym typeface="微软雅黑" pitchFamily="34" charset="-122"/>
                </a:rPr>
                <a:t>单击此处添加文本，</a:t>
              </a:r>
              <a:endParaRPr lang="en-US" sz="1500">
                <a:latin typeface="微软雅黑" pitchFamily="34" charset="-122"/>
                <a:ea typeface="微软雅黑" pitchFamily="34" charset="-122"/>
                <a:sym typeface="微软雅黑" pitchFamily="34" charset="-122"/>
              </a:endParaRPr>
            </a:p>
            <a:p>
              <a:pPr algn="ctr">
                <a:lnSpc>
                  <a:spcPct val="130000"/>
                </a:lnSpc>
              </a:pPr>
              <a:r>
                <a:rPr lang="zh-CN" altLang="en-US" sz="1500">
                  <a:latin typeface="微软雅黑" pitchFamily="34" charset="-122"/>
                  <a:ea typeface="微软雅黑" pitchFamily="34" charset="-122"/>
                  <a:sym typeface="微软雅黑" pitchFamily="34" charset="-122"/>
                </a:rPr>
                <a:t>单击此处添加文本，</a:t>
              </a:r>
            </a:p>
            <a:p>
              <a:pPr algn="ctr">
                <a:lnSpc>
                  <a:spcPct val="130000"/>
                </a:lnSpc>
              </a:pPr>
              <a:r>
                <a:rPr lang="zh-CN" altLang="en-US" sz="1500">
                  <a:latin typeface="微软雅黑" pitchFamily="34" charset="-122"/>
                  <a:ea typeface="微软雅黑" pitchFamily="34" charset="-122"/>
                  <a:sym typeface="微软雅黑" pitchFamily="34" charset="-122"/>
                </a:rPr>
                <a:t>单击此处添加文本。</a:t>
              </a:r>
            </a:p>
          </p:txBody>
        </p:sp>
      </p:grpSp>
      <p:sp>
        <p:nvSpPr>
          <p:cNvPr id="6220" name="矩形 92"/>
          <p:cNvSpPr>
            <a:spLocks noChangeArrowheads="1"/>
          </p:cNvSpPr>
          <p:nvPr/>
        </p:nvSpPr>
        <p:spPr bwMode="auto">
          <a:xfrm>
            <a:off x="6227763" y="1941513"/>
            <a:ext cx="1939925" cy="444500"/>
          </a:xfrm>
          <a:prstGeom prst="rect">
            <a:avLst/>
          </a:prstGeom>
          <a:solidFill>
            <a:srgbClr val="0084B4"/>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1700" b="1">
                <a:solidFill>
                  <a:srgbClr val="FFFFFF"/>
                </a:solidFill>
                <a:latin typeface="微软雅黑" pitchFamily="34" charset="-122"/>
                <a:ea typeface="微软雅黑" pitchFamily="34" charset="-122"/>
                <a:sym typeface="微软雅黑" pitchFamily="34" charset="-122"/>
              </a:rPr>
              <a:t>单击添加标题</a:t>
            </a: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500" fill="hold"/>
                                        <p:tgtEl>
                                          <p:spTgt spid="6146"/>
                                        </p:tgtEl>
                                        <p:attrNameLst>
                                          <p:attrName>ppt_x</p:attrName>
                                        </p:attrNameLst>
                                      </p:cBhvr>
                                      <p:tavLst>
                                        <p:tav tm="0">
                                          <p:val>
                                            <p:strVal val="0-#ppt_w/2"/>
                                          </p:val>
                                        </p:tav>
                                        <p:tav tm="100000">
                                          <p:val>
                                            <p:strVal val="#ppt_x"/>
                                          </p:val>
                                        </p:tav>
                                      </p:tavLst>
                                    </p:anim>
                                    <p:anim calcmode="lin" valueType="num">
                                      <p:cBhvr>
                                        <p:cTn id="8" dur="500" fill="hold"/>
                                        <p:tgtEl>
                                          <p:spTgt spid="614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147"/>
                                        </p:tgtEl>
                                        <p:attrNameLst>
                                          <p:attrName>style.visibility</p:attrName>
                                        </p:attrNameLst>
                                      </p:cBhvr>
                                      <p:to>
                                        <p:strVal val="visible"/>
                                      </p:to>
                                    </p:set>
                                    <p:anim calcmode="lin" valueType="num">
                                      <p:cBhvr>
                                        <p:cTn id="13" dur="500" fill="hold"/>
                                        <p:tgtEl>
                                          <p:spTgt spid="6147"/>
                                        </p:tgtEl>
                                        <p:attrNameLst>
                                          <p:attrName>ppt_x</p:attrName>
                                        </p:attrNameLst>
                                      </p:cBhvr>
                                      <p:tavLst>
                                        <p:tav tm="0">
                                          <p:val>
                                            <p:strVal val="0-#ppt_w/2"/>
                                          </p:val>
                                        </p:tav>
                                        <p:tav tm="100000">
                                          <p:val>
                                            <p:strVal val="#ppt_x"/>
                                          </p:val>
                                        </p:tav>
                                      </p:tavLst>
                                    </p:anim>
                                    <p:anim calcmode="lin" valueType="num">
                                      <p:cBhvr>
                                        <p:cTn id="14" dur="500" fill="hold"/>
                                        <p:tgtEl>
                                          <p:spTgt spid="6147"/>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6148"/>
                                        </p:tgtEl>
                                        <p:attrNameLst>
                                          <p:attrName>style.visibility</p:attrName>
                                        </p:attrNameLst>
                                      </p:cBhvr>
                                      <p:to>
                                        <p:strVal val="visible"/>
                                      </p:to>
                                    </p:set>
                                    <p:anim calcmode="lin" valueType="num">
                                      <p:cBhvr>
                                        <p:cTn id="18" dur="500" fill="hold"/>
                                        <p:tgtEl>
                                          <p:spTgt spid="6148"/>
                                        </p:tgtEl>
                                        <p:attrNameLst>
                                          <p:attrName>ppt_x</p:attrName>
                                        </p:attrNameLst>
                                      </p:cBhvr>
                                      <p:tavLst>
                                        <p:tav tm="0">
                                          <p:val>
                                            <p:strVal val="1+#ppt_w/2"/>
                                          </p:val>
                                        </p:tav>
                                        <p:tav tm="100000">
                                          <p:val>
                                            <p:strVal val="#ppt_x"/>
                                          </p:val>
                                        </p:tav>
                                      </p:tavLst>
                                    </p:anim>
                                    <p:anim calcmode="lin" valueType="num">
                                      <p:cBhvr>
                                        <p:cTn id="19" dur="500" fill="hold"/>
                                        <p:tgtEl>
                                          <p:spTgt spid="6148"/>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6149"/>
                                        </p:tgtEl>
                                        <p:attrNameLst>
                                          <p:attrName>style.visibility</p:attrName>
                                        </p:attrNameLst>
                                      </p:cBhvr>
                                      <p:to>
                                        <p:strVal val="visible"/>
                                      </p:to>
                                    </p:set>
                                    <p:anim calcmode="lin" valueType="num">
                                      <p:cBhvr>
                                        <p:cTn id="23" dur="500" fill="hold"/>
                                        <p:tgtEl>
                                          <p:spTgt spid="6149"/>
                                        </p:tgtEl>
                                        <p:attrNameLst>
                                          <p:attrName>ppt_x</p:attrName>
                                        </p:attrNameLst>
                                      </p:cBhvr>
                                      <p:tavLst>
                                        <p:tav tm="0">
                                          <p:val>
                                            <p:strVal val="1+#ppt_w/2"/>
                                          </p:val>
                                        </p:tav>
                                        <p:tav tm="100000">
                                          <p:val>
                                            <p:strVal val="#ppt_x"/>
                                          </p:val>
                                        </p:tav>
                                      </p:tavLst>
                                    </p:anim>
                                    <p:anim calcmode="lin" valueType="num">
                                      <p:cBhvr>
                                        <p:cTn id="24" dur="500" fill="hold"/>
                                        <p:tgtEl>
                                          <p:spTgt spid="6149"/>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42" presetClass="entr" presetSubtype="0" fill="hold" nodeType="afterEffect">
                                  <p:stCondLst>
                                    <p:cond delay="0"/>
                                  </p:stCondLst>
                                  <p:childTnLst>
                                    <p:set>
                                      <p:cBhvr>
                                        <p:cTn id="27" dur="1" fill="hold">
                                          <p:stCondLst>
                                            <p:cond delay="0"/>
                                          </p:stCondLst>
                                        </p:cTn>
                                        <p:tgtEl>
                                          <p:spTgt spid="6150"/>
                                        </p:tgtEl>
                                        <p:attrNameLst>
                                          <p:attrName>style.visibility</p:attrName>
                                        </p:attrNameLst>
                                      </p:cBhvr>
                                      <p:to>
                                        <p:strVal val="visible"/>
                                      </p:to>
                                    </p:set>
                                    <p:animEffect>
                                      <p:cBhvr>
                                        <p:cTn id="28" dur="500"/>
                                        <p:tgtEl>
                                          <p:spTgt spid="6150"/>
                                        </p:tgtEl>
                                      </p:cBhvr>
                                    </p:animEffect>
                                    <p:anim calcmode="lin" valueType="num">
                                      <p:cBhvr>
                                        <p:cTn id="29" dur="500" fill="hold"/>
                                        <p:tgtEl>
                                          <p:spTgt spid="6150"/>
                                        </p:tgtEl>
                                        <p:attrNameLst>
                                          <p:attrName>ppt_x</p:attrName>
                                        </p:attrNameLst>
                                      </p:cBhvr>
                                      <p:tavLst>
                                        <p:tav tm="0">
                                          <p:val>
                                            <p:strVal val="#ppt_x"/>
                                          </p:val>
                                        </p:tav>
                                        <p:tav tm="100000">
                                          <p:val>
                                            <p:strVal val="#ppt_x"/>
                                          </p:val>
                                        </p:tav>
                                      </p:tavLst>
                                    </p:anim>
                                    <p:anim calcmode="lin" valueType="num">
                                      <p:cBhvr>
                                        <p:cTn id="30" dur="500" fill="hold"/>
                                        <p:tgtEl>
                                          <p:spTgt spid="6150"/>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2000"/>
                            </p:stCondLst>
                            <p:childTnLst>
                              <p:par>
                                <p:cTn id="32" presetID="22" presetClass="entr" presetSubtype="8" fill="hold" nodeType="afterEffect">
                                  <p:stCondLst>
                                    <p:cond delay="0"/>
                                  </p:stCondLst>
                                  <p:childTnLst>
                                    <p:set>
                                      <p:cBhvr>
                                        <p:cTn id="33" dur="1" fill="hold">
                                          <p:stCondLst>
                                            <p:cond delay="0"/>
                                          </p:stCondLst>
                                        </p:cTn>
                                        <p:tgtEl>
                                          <p:spTgt spid="6217"/>
                                        </p:tgtEl>
                                        <p:attrNameLst>
                                          <p:attrName>style.visibility</p:attrName>
                                        </p:attrNameLst>
                                      </p:cBhvr>
                                      <p:to>
                                        <p:strVal val="visible"/>
                                      </p:to>
                                    </p:set>
                                    <p:animEffect>
                                      <p:cBhvr>
                                        <p:cTn id="34" dur="500"/>
                                        <p:tgtEl>
                                          <p:spTgt spid="6217"/>
                                        </p:tgtEl>
                                      </p:cBhvr>
                                    </p:animEffect>
                                  </p:childTnLst>
                                </p:cTn>
                              </p:par>
                            </p:childTnLst>
                          </p:cTn>
                        </p:par>
                        <p:par>
                          <p:cTn id="35" fill="hold" nodeType="afterGroup">
                            <p:stCondLst>
                              <p:cond delay="2500"/>
                            </p:stCondLst>
                            <p:childTnLst>
                              <p:par>
                                <p:cTn id="36" presetID="42" presetClass="entr" presetSubtype="0" fill="hold" grpId="0" nodeType="afterEffect">
                                  <p:stCondLst>
                                    <p:cond delay="0"/>
                                  </p:stCondLst>
                                  <p:childTnLst>
                                    <p:set>
                                      <p:cBhvr>
                                        <p:cTn id="37" dur="1" fill="hold">
                                          <p:stCondLst>
                                            <p:cond delay="0"/>
                                          </p:stCondLst>
                                        </p:cTn>
                                        <p:tgtEl>
                                          <p:spTgt spid="6220"/>
                                        </p:tgtEl>
                                        <p:attrNameLst>
                                          <p:attrName>style.visibility</p:attrName>
                                        </p:attrNameLst>
                                      </p:cBhvr>
                                      <p:to>
                                        <p:strVal val="visible"/>
                                      </p:to>
                                    </p:set>
                                    <p:animEffect>
                                      <p:cBhvr>
                                        <p:cTn id="38" dur="500"/>
                                        <p:tgtEl>
                                          <p:spTgt spid="6220"/>
                                        </p:tgtEl>
                                      </p:cBhvr>
                                    </p:animEffect>
                                    <p:anim calcmode="lin" valueType="num">
                                      <p:cBhvr>
                                        <p:cTn id="39" dur="500" fill="hold"/>
                                        <p:tgtEl>
                                          <p:spTgt spid="6220"/>
                                        </p:tgtEl>
                                        <p:attrNameLst>
                                          <p:attrName>ppt_x</p:attrName>
                                        </p:attrNameLst>
                                      </p:cBhvr>
                                      <p:tavLst>
                                        <p:tav tm="0">
                                          <p:val>
                                            <p:strVal val="#ppt_x"/>
                                          </p:val>
                                        </p:tav>
                                        <p:tav tm="100000">
                                          <p:val>
                                            <p:strVal val="#ppt_x"/>
                                          </p:val>
                                        </p:tav>
                                      </p:tavLst>
                                    </p:anim>
                                    <p:anim calcmode="lin" valueType="num">
                                      <p:cBhvr>
                                        <p:cTn id="40" dur="500" fill="hold"/>
                                        <p:tgtEl>
                                          <p:spTgt spid="62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animBg="1" autoUpdateAnimBg="0"/>
      <p:bldP spid="6147" grpId="0" bldLvl="0" autoUpdateAnimBg="0"/>
      <p:bldP spid="6148" grpId="0" bldLvl="0" animBg="1" autoUpdateAnimBg="0"/>
      <p:bldP spid="6149" grpId="0" bldLvl="0" animBg="1" autoUpdateAnimBg="0"/>
      <p:bldP spid="6220" grpId="0" bldLvl="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1"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7172"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7173"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7174" name="矩形 5"/>
          <p:cNvSpPr>
            <a:spLocks noChangeArrowheads="1"/>
          </p:cNvSpPr>
          <p:nvPr/>
        </p:nvSpPr>
        <p:spPr bwMode="auto">
          <a:xfrm>
            <a:off x="539750" y="1498600"/>
            <a:ext cx="8096250" cy="431800"/>
          </a:xfrm>
          <a:prstGeom prst="rect">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b="1">
                <a:latin typeface="微软雅黑" pitchFamily="34" charset="-122"/>
                <a:ea typeface="微软雅黑" pitchFamily="34" charset="-122"/>
                <a:sym typeface="微软雅黑" pitchFamily="34" charset="-122"/>
              </a:rPr>
              <a:t>发展历史</a:t>
            </a:r>
          </a:p>
        </p:txBody>
      </p:sp>
      <p:grpSp>
        <p:nvGrpSpPr>
          <p:cNvPr id="7175" name="组合 6"/>
          <p:cNvGrpSpPr>
            <a:grpSpLocks/>
          </p:cNvGrpSpPr>
          <p:nvPr/>
        </p:nvGrpSpPr>
        <p:grpSpPr bwMode="auto">
          <a:xfrm>
            <a:off x="539750" y="1755775"/>
            <a:ext cx="1463675" cy="2471738"/>
            <a:chOff x="0" y="0"/>
            <a:chExt cx="1464402" cy="2472910"/>
          </a:xfrm>
        </p:grpSpPr>
        <p:grpSp>
          <p:nvGrpSpPr>
            <p:cNvPr id="6176" name="组合 7"/>
            <p:cNvGrpSpPr>
              <a:grpSpLocks/>
            </p:cNvGrpSpPr>
            <p:nvPr/>
          </p:nvGrpSpPr>
          <p:grpSpPr bwMode="auto">
            <a:xfrm>
              <a:off x="0" y="0"/>
              <a:ext cx="1464402" cy="2472910"/>
              <a:chOff x="0" y="0"/>
              <a:chExt cx="1464402" cy="2472910"/>
            </a:xfrm>
          </p:grpSpPr>
          <p:sp>
            <p:nvSpPr>
              <p:cNvPr id="6179" name="矩形 10"/>
              <p:cNvSpPr>
                <a:spLocks noChangeArrowheads="1"/>
              </p:cNvSpPr>
              <p:nvPr/>
            </p:nvSpPr>
            <p:spPr bwMode="auto">
              <a:xfrm>
                <a:off x="0" y="761244"/>
                <a:ext cx="1464402" cy="1711666"/>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endParaRPr lang="zh-CN" altLang="zh-CN" b="1">
                  <a:latin typeface="微软雅黑" pitchFamily="34" charset="-122"/>
                  <a:ea typeface="微软雅黑" pitchFamily="34" charset="-122"/>
                  <a:sym typeface="微软雅黑" pitchFamily="34" charset="-122"/>
                </a:endParaRPr>
              </a:p>
            </p:txBody>
          </p:sp>
          <p:sp>
            <p:nvSpPr>
              <p:cNvPr id="6180" name="任意多边形 11"/>
              <p:cNvSpPr>
                <a:spLocks noChangeArrowheads="1"/>
              </p:cNvSpPr>
              <p:nvPr/>
            </p:nvSpPr>
            <p:spPr bwMode="auto">
              <a:xfrm rot="-8100000">
                <a:off x="113596" y="1"/>
                <a:ext cx="1237211" cy="1237210"/>
              </a:xfrm>
              <a:custGeom>
                <a:avLst/>
                <a:gdLst>
                  <a:gd name="T0" fmla="*/ 980304 w 1561445"/>
                  <a:gd name="T1" fmla="*/ 159834 h 1561444"/>
                  <a:gd name="T2" fmla="*/ 159834 w 1561445"/>
                  <a:gd name="T3" fmla="*/ 980303 h 1561444"/>
                  <a:gd name="T4" fmla="*/ 109107 w 1561445"/>
                  <a:gd name="T5" fmla="*/ 929575 h 1561444"/>
                  <a:gd name="T6" fmla="*/ 49840 w 1561445"/>
                  <a:gd name="T7" fmla="*/ 929575 h 1561444"/>
                  <a:gd name="T8" fmla="*/ 49840 w 1561445"/>
                  <a:gd name="T9" fmla="*/ 870308 h 1561444"/>
                  <a:gd name="T10" fmla="*/ 0 w 1561445"/>
                  <a:gd name="T11" fmla="*/ 820469 h 1561444"/>
                  <a:gd name="T12" fmla="*/ 820470 w 1561445"/>
                  <a:gd name="T13" fmla="*/ 0 h 1561444"/>
                  <a:gd name="T14" fmla="*/ 0 60000 65536"/>
                  <a:gd name="T15" fmla="*/ 0 60000 65536"/>
                  <a:gd name="T16" fmla="*/ 0 60000 65536"/>
                  <a:gd name="T17" fmla="*/ 0 60000 65536"/>
                  <a:gd name="T18" fmla="*/ 0 60000 65536"/>
                  <a:gd name="T19" fmla="*/ 0 60000 65536"/>
                  <a:gd name="T20" fmla="*/ 0 60000 65536"/>
                  <a:gd name="T21" fmla="*/ 0 w 1561445"/>
                  <a:gd name="T22" fmla="*/ 0 h 1561444"/>
                  <a:gd name="T23" fmla="*/ 1561445 w 1561445"/>
                  <a:gd name="T24" fmla="*/ 1561444 h 15614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61445" h="1561444">
                    <a:moveTo>
                      <a:pt x="1561445" y="254586"/>
                    </a:moveTo>
                    <a:lnTo>
                      <a:pt x="254587" y="1561444"/>
                    </a:lnTo>
                    <a:lnTo>
                      <a:pt x="173787" y="1480644"/>
                    </a:lnTo>
                    <a:lnTo>
                      <a:pt x="79385" y="1480644"/>
                    </a:lnTo>
                    <a:lnTo>
                      <a:pt x="79385" y="1386242"/>
                    </a:lnTo>
                    <a:lnTo>
                      <a:pt x="0" y="1306857"/>
                    </a:lnTo>
                    <a:lnTo>
                      <a:pt x="1306858" y="0"/>
                    </a:lnTo>
                    <a:lnTo>
                      <a:pt x="1561445" y="254586"/>
                    </a:lnTo>
                    <a:close/>
                  </a:path>
                </a:pathLst>
              </a:custGeom>
              <a:solidFill>
                <a:schemeClr val="accent2"/>
              </a:solidFill>
              <a:ln>
                <a:noFill/>
              </a:ln>
              <a:extLst>
                <a:ext uri="{91240B29-F687-4F45-9708-019B960494DF}">
                  <a14:hiddenLine xmlns:a14="http://schemas.microsoft.com/office/drawing/2010/main" w="25400" cap="flat" cmpd="sng">
                    <a:solidFill>
                      <a:srgbClr val="BABA00"/>
                    </a:solidFill>
                    <a:bevel/>
                    <a:headEnd/>
                    <a:tailEnd/>
                  </a14:hiddenLine>
                </a:ext>
              </a:extLst>
            </p:spPr>
            <p:txBody>
              <a:bodyPr anchor="ctr"/>
              <a:lstStyle/>
              <a:p>
                <a:endParaRPr lang="zh-CN" altLang="en-US"/>
              </a:p>
            </p:txBody>
          </p:sp>
        </p:grpSp>
        <p:sp>
          <p:nvSpPr>
            <p:cNvPr id="6177" name="文本框 5"/>
            <p:cNvSpPr>
              <a:spLocks noChangeArrowheads="1"/>
            </p:cNvSpPr>
            <p:nvPr/>
          </p:nvSpPr>
          <p:spPr bwMode="auto">
            <a:xfrm>
              <a:off x="211868" y="453466"/>
              <a:ext cx="10967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rgbClr val="FFFFFF"/>
                  </a:solidFill>
                  <a:latin typeface="微软雅黑" pitchFamily="34" charset="-122"/>
                  <a:ea typeface="微软雅黑" pitchFamily="34" charset="-122"/>
                  <a:sym typeface="微软雅黑" pitchFamily="34" charset="-122"/>
                </a:rPr>
                <a:t>2009</a:t>
              </a:r>
              <a:r>
                <a:rPr lang="zh-CN" altLang="en-US" sz="1400" b="1">
                  <a:solidFill>
                    <a:srgbClr val="FFFFFF"/>
                  </a:solidFill>
                  <a:latin typeface="微软雅黑" pitchFamily="34" charset="-122"/>
                  <a:ea typeface="微软雅黑" pitchFamily="34" charset="-122"/>
                  <a:sym typeface="微软雅黑" pitchFamily="34" charset="-122"/>
                </a:rPr>
                <a:t>年</a:t>
              </a:r>
              <a:r>
                <a:rPr lang="en-US" altLang="zh-CN" sz="1400" b="1">
                  <a:solidFill>
                    <a:srgbClr val="FFFFFF"/>
                  </a:solidFill>
                  <a:latin typeface="微软雅黑" pitchFamily="34" charset="-122"/>
                  <a:ea typeface="微软雅黑" pitchFamily="34" charset="-122"/>
                  <a:sym typeface="微软雅黑" pitchFamily="34" charset="-122"/>
                </a:rPr>
                <a:t>5</a:t>
              </a:r>
              <a:r>
                <a:rPr lang="zh-CN" altLang="en-US" sz="1400" b="1">
                  <a:solidFill>
                    <a:srgbClr val="FFFFFF"/>
                  </a:solidFill>
                  <a:latin typeface="微软雅黑" pitchFamily="34" charset="-122"/>
                  <a:ea typeface="微软雅黑" pitchFamily="34" charset="-122"/>
                  <a:sym typeface="微软雅黑" pitchFamily="34" charset="-122"/>
                </a:rPr>
                <a:t>月</a:t>
              </a:r>
            </a:p>
          </p:txBody>
        </p:sp>
        <p:sp>
          <p:nvSpPr>
            <p:cNvPr id="6178" name="文本框 6"/>
            <p:cNvSpPr>
              <a:spLocks noChangeArrowheads="1"/>
            </p:cNvSpPr>
            <p:nvPr/>
          </p:nvSpPr>
          <p:spPr bwMode="auto">
            <a:xfrm>
              <a:off x="79067" y="931240"/>
              <a:ext cx="1313180" cy="1412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endParaRPr lang="en-US" sz="1100">
                <a:solidFill>
                  <a:srgbClr val="FFFFFF"/>
                </a:solidFill>
                <a:latin typeface="微软雅黑" pitchFamily="34" charset="-122"/>
                <a:ea typeface="微软雅黑" pitchFamily="34" charset="-122"/>
                <a:sym typeface="微软雅黑" pitchFamily="34" charset="-122"/>
              </a:endParaRP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p:txBody>
        </p:sp>
      </p:grpSp>
      <p:grpSp>
        <p:nvGrpSpPr>
          <p:cNvPr id="7181" name="组合 12"/>
          <p:cNvGrpSpPr>
            <a:grpSpLocks/>
          </p:cNvGrpSpPr>
          <p:nvPr/>
        </p:nvGrpSpPr>
        <p:grpSpPr bwMode="auto">
          <a:xfrm>
            <a:off x="2197100" y="1755775"/>
            <a:ext cx="1465263" cy="2471738"/>
            <a:chOff x="0" y="0"/>
            <a:chExt cx="1464402" cy="2472909"/>
          </a:xfrm>
        </p:grpSpPr>
        <p:grpSp>
          <p:nvGrpSpPr>
            <p:cNvPr id="6171" name="组合 13"/>
            <p:cNvGrpSpPr>
              <a:grpSpLocks/>
            </p:cNvGrpSpPr>
            <p:nvPr/>
          </p:nvGrpSpPr>
          <p:grpSpPr bwMode="auto">
            <a:xfrm>
              <a:off x="0" y="0"/>
              <a:ext cx="1464402" cy="2472909"/>
              <a:chOff x="0" y="0"/>
              <a:chExt cx="1464402" cy="2472909"/>
            </a:xfrm>
          </p:grpSpPr>
          <p:sp>
            <p:nvSpPr>
              <p:cNvPr id="6174" name="矩形 16"/>
              <p:cNvSpPr>
                <a:spLocks noChangeArrowheads="1"/>
              </p:cNvSpPr>
              <p:nvPr/>
            </p:nvSpPr>
            <p:spPr bwMode="auto">
              <a:xfrm>
                <a:off x="0" y="761243"/>
                <a:ext cx="1464402" cy="1711666"/>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endParaRPr lang="zh-CN" altLang="zh-CN" b="1">
                  <a:latin typeface="微软雅黑" pitchFamily="34" charset="-122"/>
                  <a:ea typeface="微软雅黑" pitchFamily="34" charset="-122"/>
                  <a:sym typeface="微软雅黑" pitchFamily="34" charset="-122"/>
                </a:endParaRPr>
              </a:p>
            </p:txBody>
          </p:sp>
          <p:sp>
            <p:nvSpPr>
              <p:cNvPr id="6175" name="任意多边形 17"/>
              <p:cNvSpPr>
                <a:spLocks noChangeArrowheads="1"/>
              </p:cNvSpPr>
              <p:nvPr/>
            </p:nvSpPr>
            <p:spPr bwMode="auto">
              <a:xfrm rot="-8100000">
                <a:off x="113596" y="1"/>
                <a:ext cx="1237211" cy="1237210"/>
              </a:xfrm>
              <a:custGeom>
                <a:avLst/>
                <a:gdLst>
                  <a:gd name="T0" fmla="*/ 980304 w 1561445"/>
                  <a:gd name="T1" fmla="*/ 159834 h 1561444"/>
                  <a:gd name="T2" fmla="*/ 159834 w 1561445"/>
                  <a:gd name="T3" fmla="*/ 980303 h 1561444"/>
                  <a:gd name="T4" fmla="*/ 109107 w 1561445"/>
                  <a:gd name="T5" fmla="*/ 929575 h 1561444"/>
                  <a:gd name="T6" fmla="*/ 49840 w 1561445"/>
                  <a:gd name="T7" fmla="*/ 929575 h 1561444"/>
                  <a:gd name="T8" fmla="*/ 49840 w 1561445"/>
                  <a:gd name="T9" fmla="*/ 870308 h 1561444"/>
                  <a:gd name="T10" fmla="*/ 0 w 1561445"/>
                  <a:gd name="T11" fmla="*/ 820469 h 1561444"/>
                  <a:gd name="T12" fmla="*/ 820470 w 1561445"/>
                  <a:gd name="T13" fmla="*/ 0 h 1561444"/>
                  <a:gd name="T14" fmla="*/ 0 60000 65536"/>
                  <a:gd name="T15" fmla="*/ 0 60000 65536"/>
                  <a:gd name="T16" fmla="*/ 0 60000 65536"/>
                  <a:gd name="T17" fmla="*/ 0 60000 65536"/>
                  <a:gd name="T18" fmla="*/ 0 60000 65536"/>
                  <a:gd name="T19" fmla="*/ 0 60000 65536"/>
                  <a:gd name="T20" fmla="*/ 0 60000 65536"/>
                  <a:gd name="T21" fmla="*/ 0 w 1561445"/>
                  <a:gd name="T22" fmla="*/ 0 h 1561444"/>
                  <a:gd name="T23" fmla="*/ 1561445 w 1561445"/>
                  <a:gd name="T24" fmla="*/ 1561444 h 15614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61445" h="1561444">
                    <a:moveTo>
                      <a:pt x="1561445" y="254586"/>
                    </a:moveTo>
                    <a:lnTo>
                      <a:pt x="254587" y="1561444"/>
                    </a:lnTo>
                    <a:lnTo>
                      <a:pt x="173787" y="1480644"/>
                    </a:lnTo>
                    <a:lnTo>
                      <a:pt x="79385" y="1480644"/>
                    </a:lnTo>
                    <a:lnTo>
                      <a:pt x="79385" y="1386242"/>
                    </a:lnTo>
                    <a:lnTo>
                      <a:pt x="0" y="1306857"/>
                    </a:lnTo>
                    <a:lnTo>
                      <a:pt x="1306858" y="0"/>
                    </a:lnTo>
                    <a:lnTo>
                      <a:pt x="1561445" y="254586"/>
                    </a:lnTo>
                    <a:close/>
                  </a:path>
                </a:pathLst>
              </a:custGeom>
              <a:solidFill>
                <a:schemeClr val="accent2"/>
              </a:solidFill>
              <a:ln>
                <a:noFill/>
              </a:ln>
              <a:extLst>
                <a:ext uri="{91240B29-F687-4F45-9708-019B960494DF}">
                  <a14:hiddenLine xmlns:a14="http://schemas.microsoft.com/office/drawing/2010/main" w="25400" cap="flat" cmpd="sng">
                    <a:solidFill>
                      <a:srgbClr val="BABA00"/>
                    </a:solidFill>
                    <a:bevel/>
                    <a:headEnd/>
                    <a:tailEnd/>
                  </a14:hiddenLine>
                </a:ext>
              </a:extLst>
            </p:spPr>
            <p:txBody>
              <a:bodyPr anchor="ctr"/>
              <a:lstStyle/>
              <a:p>
                <a:endParaRPr lang="zh-CN" altLang="en-US"/>
              </a:p>
            </p:txBody>
          </p:sp>
        </p:grpSp>
        <p:sp>
          <p:nvSpPr>
            <p:cNvPr id="6172" name="文本框 11"/>
            <p:cNvSpPr>
              <a:spLocks noChangeArrowheads="1"/>
            </p:cNvSpPr>
            <p:nvPr/>
          </p:nvSpPr>
          <p:spPr bwMode="auto">
            <a:xfrm>
              <a:off x="197183" y="464716"/>
              <a:ext cx="10967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rgbClr val="FFFFFF"/>
                  </a:solidFill>
                  <a:latin typeface="微软雅黑" pitchFamily="34" charset="-122"/>
                  <a:ea typeface="微软雅黑" pitchFamily="34" charset="-122"/>
                  <a:sym typeface="微软雅黑" pitchFamily="34" charset="-122"/>
                </a:rPr>
                <a:t>2010</a:t>
              </a:r>
              <a:r>
                <a:rPr lang="zh-CN" altLang="en-US" sz="1400" b="1">
                  <a:solidFill>
                    <a:srgbClr val="FFFFFF"/>
                  </a:solidFill>
                  <a:latin typeface="微软雅黑" pitchFamily="34" charset="-122"/>
                  <a:ea typeface="微软雅黑" pitchFamily="34" charset="-122"/>
                  <a:sym typeface="微软雅黑" pitchFamily="34" charset="-122"/>
                </a:rPr>
                <a:t>年</a:t>
              </a:r>
              <a:r>
                <a:rPr lang="en-US" altLang="zh-CN" sz="1400" b="1">
                  <a:solidFill>
                    <a:srgbClr val="FFFFFF"/>
                  </a:solidFill>
                  <a:latin typeface="微软雅黑" pitchFamily="34" charset="-122"/>
                  <a:ea typeface="微软雅黑" pitchFamily="34" charset="-122"/>
                  <a:sym typeface="微软雅黑" pitchFamily="34" charset="-122"/>
                </a:rPr>
                <a:t>9</a:t>
              </a:r>
              <a:r>
                <a:rPr lang="zh-CN" altLang="en-US" sz="1400" b="1">
                  <a:solidFill>
                    <a:srgbClr val="FFFFFF"/>
                  </a:solidFill>
                  <a:latin typeface="微软雅黑" pitchFamily="34" charset="-122"/>
                  <a:ea typeface="微软雅黑" pitchFamily="34" charset="-122"/>
                  <a:sym typeface="微软雅黑" pitchFamily="34" charset="-122"/>
                </a:rPr>
                <a:t>月</a:t>
              </a:r>
            </a:p>
          </p:txBody>
        </p:sp>
        <p:sp>
          <p:nvSpPr>
            <p:cNvPr id="6173" name="文本框 12"/>
            <p:cNvSpPr>
              <a:spLocks noChangeArrowheads="1"/>
            </p:cNvSpPr>
            <p:nvPr/>
          </p:nvSpPr>
          <p:spPr bwMode="auto">
            <a:xfrm>
              <a:off x="59578" y="916199"/>
              <a:ext cx="1313180" cy="1412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endParaRPr lang="en-US" sz="1100">
                <a:solidFill>
                  <a:srgbClr val="FFFFFF"/>
                </a:solidFill>
                <a:latin typeface="微软雅黑" pitchFamily="34" charset="-122"/>
                <a:ea typeface="微软雅黑" pitchFamily="34" charset="-122"/>
                <a:sym typeface="微软雅黑" pitchFamily="34" charset="-122"/>
              </a:endParaRP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p:txBody>
        </p:sp>
      </p:grpSp>
      <p:grpSp>
        <p:nvGrpSpPr>
          <p:cNvPr id="7187" name="组合 18"/>
          <p:cNvGrpSpPr>
            <a:grpSpLocks/>
          </p:cNvGrpSpPr>
          <p:nvPr/>
        </p:nvGrpSpPr>
        <p:grpSpPr bwMode="auto">
          <a:xfrm>
            <a:off x="3856038" y="1755775"/>
            <a:ext cx="1463675" cy="2471738"/>
            <a:chOff x="0" y="0"/>
            <a:chExt cx="1464402" cy="2472910"/>
          </a:xfrm>
        </p:grpSpPr>
        <p:grpSp>
          <p:nvGrpSpPr>
            <p:cNvPr id="6166" name="组合 19"/>
            <p:cNvGrpSpPr>
              <a:grpSpLocks/>
            </p:cNvGrpSpPr>
            <p:nvPr/>
          </p:nvGrpSpPr>
          <p:grpSpPr bwMode="auto">
            <a:xfrm>
              <a:off x="0" y="0"/>
              <a:ext cx="1464402" cy="2472910"/>
              <a:chOff x="0" y="0"/>
              <a:chExt cx="1464402" cy="2472910"/>
            </a:xfrm>
          </p:grpSpPr>
          <p:sp>
            <p:nvSpPr>
              <p:cNvPr id="6169" name="矩形 22"/>
              <p:cNvSpPr>
                <a:spLocks noChangeArrowheads="1"/>
              </p:cNvSpPr>
              <p:nvPr/>
            </p:nvSpPr>
            <p:spPr bwMode="auto">
              <a:xfrm>
                <a:off x="0" y="761244"/>
                <a:ext cx="1464402" cy="1711666"/>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endParaRPr lang="zh-CN" altLang="zh-CN" b="1">
                  <a:latin typeface="微软雅黑" pitchFamily="34" charset="-122"/>
                  <a:ea typeface="微软雅黑" pitchFamily="34" charset="-122"/>
                  <a:sym typeface="微软雅黑" pitchFamily="34" charset="-122"/>
                </a:endParaRPr>
              </a:p>
            </p:txBody>
          </p:sp>
          <p:sp>
            <p:nvSpPr>
              <p:cNvPr id="6170" name="任意多边形 23"/>
              <p:cNvSpPr>
                <a:spLocks noChangeArrowheads="1"/>
              </p:cNvSpPr>
              <p:nvPr/>
            </p:nvSpPr>
            <p:spPr bwMode="auto">
              <a:xfrm rot="-8100000">
                <a:off x="113596" y="1"/>
                <a:ext cx="1237211" cy="1237210"/>
              </a:xfrm>
              <a:custGeom>
                <a:avLst/>
                <a:gdLst>
                  <a:gd name="T0" fmla="*/ 980304 w 1561445"/>
                  <a:gd name="T1" fmla="*/ 159834 h 1561444"/>
                  <a:gd name="T2" fmla="*/ 159834 w 1561445"/>
                  <a:gd name="T3" fmla="*/ 980303 h 1561444"/>
                  <a:gd name="T4" fmla="*/ 109107 w 1561445"/>
                  <a:gd name="T5" fmla="*/ 929575 h 1561444"/>
                  <a:gd name="T6" fmla="*/ 49840 w 1561445"/>
                  <a:gd name="T7" fmla="*/ 929575 h 1561444"/>
                  <a:gd name="T8" fmla="*/ 49840 w 1561445"/>
                  <a:gd name="T9" fmla="*/ 870308 h 1561444"/>
                  <a:gd name="T10" fmla="*/ 0 w 1561445"/>
                  <a:gd name="T11" fmla="*/ 820469 h 1561444"/>
                  <a:gd name="T12" fmla="*/ 820470 w 1561445"/>
                  <a:gd name="T13" fmla="*/ 0 h 1561444"/>
                  <a:gd name="T14" fmla="*/ 0 60000 65536"/>
                  <a:gd name="T15" fmla="*/ 0 60000 65536"/>
                  <a:gd name="T16" fmla="*/ 0 60000 65536"/>
                  <a:gd name="T17" fmla="*/ 0 60000 65536"/>
                  <a:gd name="T18" fmla="*/ 0 60000 65536"/>
                  <a:gd name="T19" fmla="*/ 0 60000 65536"/>
                  <a:gd name="T20" fmla="*/ 0 60000 65536"/>
                  <a:gd name="T21" fmla="*/ 0 w 1561445"/>
                  <a:gd name="T22" fmla="*/ 0 h 1561444"/>
                  <a:gd name="T23" fmla="*/ 1561445 w 1561445"/>
                  <a:gd name="T24" fmla="*/ 1561444 h 15614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61445" h="1561444">
                    <a:moveTo>
                      <a:pt x="1561445" y="254586"/>
                    </a:moveTo>
                    <a:lnTo>
                      <a:pt x="254587" y="1561444"/>
                    </a:lnTo>
                    <a:lnTo>
                      <a:pt x="173787" y="1480644"/>
                    </a:lnTo>
                    <a:lnTo>
                      <a:pt x="79385" y="1480644"/>
                    </a:lnTo>
                    <a:lnTo>
                      <a:pt x="79385" y="1386242"/>
                    </a:lnTo>
                    <a:lnTo>
                      <a:pt x="0" y="1306857"/>
                    </a:lnTo>
                    <a:lnTo>
                      <a:pt x="1306858" y="0"/>
                    </a:lnTo>
                    <a:lnTo>
                      <a:pt x="1561445" y="254586"/>
                    </a:lnTo>
                    <a:close/>
                  </a:path>
                </a:pathLst>
              </a:custGeom>
              <a:solidFill>
                <a:schemeClr val="accent2"/>
              </a:solidFill>
              <a:ln>
                <a:noFill/>
              </a:ln>
              <a:extLst>
                <a:ext uri="{91240B29-F687-4F45-9708-019B960494DF}">
                  <a14:hiddenLine xmlns:a14="http://schemas.microsoft.com/office/drawing/2010/main" w="25400" cap="flat" cmpd="sng">
                    <a:solidFill>
                      <a:srgbClr val="BABA00"/>
                    </a:solidFill>
                    <a:bevel/>
                    <a:headEnd/>
                    <a:tailEnd/>
                  </a14:hiddenLine>
                </a:ext>
              </a:extLst>
            </p:spPr>
            <p:txBody>
              <a:bodyPr anchor="ctr"/>
              <a:lstStyle/>
              <a:p>
                <a:endParaRPr lang="zh-CN" altLang="en-US"/>
              </a:p>
            </p:txBody>
          </p:sp>
        </p:grpSp>
        <p:sp>
          <p:nvSpPr>
            <p:cNvPr id="6167" name="文本框 17"/>
            <p:cNvSpPr>
              <a:spLocks noChangeArrowheads="1"/>
            </p:cNvSpPr>
            <p:nvPr/>
          </p:nvSpPr>
          <p:spPr bwMode="auto">
            <a:xfrm>
              <a:off x="197183" y="466254"/>
              <a:ext cx="10967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rgbClr val="FFFFFF"/>
                  </a:solidFill>
                  <a:latin typeface="微软雅黑" pitchFamily="34" charset="-122"/>
                  <a:ea typeface="微软雅黑" pitchFamily="34" charset="-122"/>
                  <a:sym typeface="微软雅黑" pitchFamily="34" charset="-122"/>
                </a:rPr>
                <a:t>2011</a:t>
              </a:r>
              <a:r>
                <a:rPr lang="zh-CN" altLang="en-US" sz="1400" b="1">
                  <a:solidFill>
                    <a:srgbClr val="FFFFFF"/>
                  </a:solidFill>
                  <a:latin typeface="微软雅黑" pitchFamily="34" charset="-122"/>
                  <a:ea typeface="微软雅黑" pitchFamily="34" charset="-122"/>
                  <a:sym typeface="微软雅黑" pitchFamily="34" charset="-122"/>
                </a:rPr>
                <a:t>年</a:t>
              </a:r>
              <a:r>
                <a:rPr lang="en-US" altLang="zh-CN" sz="1400" b="1">
                  <a:solidFill>
                    <a:srgbClr val="FFFFFF"/>
                  </a:solidFill>
                  <a:latin typeface="微软雅黑" pitchFamily="34" charset="-122"/>
                  <a:ea typeface="微软雅黑" pitchFamily="34" charset="-122"/>
                  <a:sym typeface="微软雅黑" pitchFamily="34" charset="-122"/>
                </a:rPr>
                <a:t>4</a:t>
              </a:r>
              <a:r>
                <a:rPr lang="zh-CN" altLang="en-US" sz="1400" b="1">
                  <a:solidFill>
                    <a:srgbClr val="FFFFFF"/>
                  </a:solidFill>
                  <a:latin typeface="微软雅黑" pitchFamily="34" charset="-122"/>
                  <a:ea typeface="微软雅黑" pitchFamily="34" charset="-122"/>
                  <a:sym typeface="微软雅黑" pitchFamily="34" charset="-122"/>
                </a:rPr>
                <a:t>月</a:t>
              </a:r>
            </a:p>
          </p:txBody>
        </p:sp>
        <p:sp>
          <p:nvSpPr>
            <p:cNvPr id="6168" name="文本框 18"/>
            <p:cNvSpPr>
              <a:spLocks noChangeArrowheads="1"/>
            </p:cNvSpPr>
            <p:nvPr/>
          </p:nvSpPr>
          <p:spPr bwMode="auto">
            <a:xfrm>
              <a:off x="75612" y="939446"/>
              <a:ext cx="1313180" cy="1412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endParaRPr lang="en-US" sz="1100">
                <a:solidFill>
                  <a:srgbClr val="FFFFFF"/>
                </a:solidFill>
                <a:latin typeface="微软雅黑" pitchFamily="34" charset="-122"/>
                <a:ea typeface="微软雅黑" pitchFamily="34" charset="-122"/>
                <a:sym typeface="微软雅黑" pitchFamily="34" charset="-122"/>
              </a:endParaRP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p:txBody>
        </p:sp>
      </p:grpSp>
      <p:grpSp>
        <p:nvGrpSpPr>
          <p:cNvPr id="7193" name="组合 24"/>
          <p:cNvGrpSpPr>
            <a:grpSpLocks/>
          </p:cNvGrpSpPr>
          <p:nvPr/>
        </p:nvGrpSpPr>
        <p:grpSpPr bwMode="auto">
          <a:xfrm>
            <a:off x="5513388" y="1755775"/>
            <a:ext cx="1465262" cy="2471738"/>
            <a:chOff x="0" y="0"/>
            <a:chExt cx="1464402" cy="2472909"/>
          </a:xfrm>
        </p:grpSpPr>
        <p:grpSp>
          <p:nvGrpSpPr>
            <p:cNvPr id="6161" name="组合 25"/>
            <p:cNvGrpSpPr>
              <a:grpSpLocks/>
            </p:cNvGrpSpPr>
            <p:nvPr/>
          </p:nvGrpSpPr>
          <p:grpSpPr bwMode="auto">
            <a:xfrm>
              <a:off x="0" y="0"/>
              <a:ext cx="1464402" cy="2472909"/>
              <a:chOff x="0" y="0"/>
              <a:chExt cx="1464402" cy="2472909"/>
            </a:xfrm>
          </p:grpSpPr>
          <p:sp>
            <p:nvSpPr>
              <p:cNvPr id="6164" name="矩形 28"/>
              <p:cNvSpPr>
                <a:spLocks noChangeArrowheads="1"/>
              </p:cNvSpPr>
              <p:nvPr/>
            </p:nvSpPr>
            <p:spPr bwMode="auto">
              <a:xfrm>
                <a:off x="0" y="761243"/>
                <a:ext cx="1464402" cy="1711666"/>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endParaRPr lang="zh-CN" altLang="zh-CN" b="1">
                  <a:latin typeface="微软雅黑" pitchFamily="34" charset="-122"/>
                  <a:ea typeface="微软雅黑" pitchFamily="34" charset="-122"/>
                  <a:sym typeface="微软雅黑" pitchFamily="34" charset="-122"/>
                </a:endParaRPr>
              </a:p>
            </p:txBody>
          </p:sp>
          <p:sp>
            <p:nvSpPr>
              <p:cNvPr id="6165" name="任意多边形 29"/>
              <p:cNvSpPr>
                <a:spLocks noChangeArrowheads="1"/>
              </p:cNvSpPr>
              <p:nvPr/>
            </p:nvSpPr>
            <p:spPr bwMode="auto">
              <a:xfrm rot="-8100000">
                <a:off x="113596" y="1"/>
                <a:ext cx="1237211" cy="1237210"/>
              </a:xfrm>
              <a:custGeom>
                <a:avLst/>
                <a:gdLst>
                  <a:gd name="T0" fmla="*/ 980304 w 1561445"/>
                  <a:gd name="T1" fmla="*/ 159834 h 1561444"/>
                  <a:gd name="T2" fmla="*/ 159834 w 1561445"/>
                  <a:gd name="T3" fmla="*/ 980303 h 1561444"/>
                  <a:gd name="T4" fmla="*/ 109107 w 1561445"/>
                  <a:gd name="T5" fmla="*/ 929575 h 1561444"/>
                  <a:gd name="T6" fmla="*/ 49840 w 1561445"/>
                  <a:gd name="T7" fmla="*/ 929575 h 1561444"/>
                  <a:gd name="T8" fmla="*/ 49840 w 1561445"/>
                  <a:gd name="T9" fmla="*/ 870308 h 1561444"/>
                  <a:gd name="T10" fmla="*/ 0 w 1561445"/>
                  <a:gd name="T11" fmla="*/ 820469 h 1561444"/>
                  <a:gd name="T12" fmla="*/ 820470 w 1561445"/>
                  <a:gd name="T13" fmla="*/ 0 h 1561444"/>
                  <a:gd name="T14" fmla="*/ 0 60000 65536"/>
                  <a:gd name="T15" fmla="*/ 0 60000 65536"/>
                  <a:gd name="T16" fmla="*/ 0 60000 65536"/>
                  <a:gd name="T17" fmla="*/ 0 60000 65536"/>
                  <a:gd name="T18" fmla="*/ 0 60000 65536"/>
                  <a:gd name="T19" fmla="*/ 0 60000 65536"/>
                  <a:gd name="T20" fmla="*/ 0 60000 65536"/>
                  <a:gd name="T21" fmla="*/ 0 w 1561445"/>
                  <a:gd name="T22" fmla="*/ 0 h 1561444"/>
                  <a:gd name="T23" fmla="*/ 1561445 w 1561445"/>
                  <a:gd name="T24" fmla="*/ 1561444 h 15614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61445" h="1561444">
                    <a:moveTo>
                      <a:pt x="1561445" y="254586"/>
                    </a:moveTo>
                    <a:lnTo>
                      <a:pt x="254587" y="1561444"/>
                    </a:lnTo>
                    <a:lnTo>
                      <a:pt x="173787" y="1480644"/>
                    </a:lnTo>
                    <a:lnTo>
                      <a:pt x="79385" y="1480644"/>
                    </a:lnTo>
                    <a:lnTo>
                      <a:pt x="79385" y="1386242"/>
                    </a:lnTo>
                    <a:lnTo>
                      <a:pt x="0" y="1306857"/>
                    </a:lnTo>
                    <a:lnTo>
                      <a:pt x="1306858" y="0"/>
                    </a:lnTo>
                    <a:lnTo>
                      <a:pt x="1561445" y="254586"/>
                    </a:lnTo>
                    <a:close/>
                  </a:path>
                </a:pathLst>
              </a:custGeom>
              <a:solidFill>
                <a:schemeClr val="accent2"/>
              </a:solidFill>
              <a:ln>
                <a:noFill/>
              </a:ln>
              <a:extLst>
                <a:ext uri="{91240B29-F687-4F45-9708-019B960494DF}">
                  <a14:hiddenLine xmlns:a14="http://schemas.microsoft.com/office/drawing/2010/main" w="25400" cap="flat" cmpd="sng">
                    <a:solidFill>
                      <a:srgbClr val="BABA00"/>
                    </a:solidFill>
                    <a:bevel/>
                    <a:headEnd/>
                    <a:tailEnd/>
                  </a14:hiddenLine>
                </a:ext>
              </a:extLst>
            </p:spPr>
            <p:txBody>
              <a:bodyPr anchor="ctr"/>
              <a:lstStyle/>
              <a:p>
                <a:endParaRPr lang="zh-CN" altLang="en-US"/>
              </a:p>
            </p:txBody>
          </p:sp>
        </p:grpSp>
        <p:sp>
          <p:nvSpPr>
            <p:cNvPr id="6162" name="文本框 23"/>
            <p:cNvSpPr>
              <a:spLocks noChangeArrowheads="1"/>
            </p:cNvSpPr>
            <p:nvPr/>
          </p:nvSpPr>
          <p:spPr bwMode="auto">
            <a:xfrm>
              <a:off x="211866" y="464716"/>
              <a:ext cx="10967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rgbClr val="FFFFFF"/>
                  </a:solidFill>
                  <a:latin typeface="微软雅黑" pitchFamily="34" charset="-122"/>
                  <a:ea typeface="微软雅黑" pitchFamily="34" charset="-122"/>
                  <a:sym typeface="微软雅黑" pitchFamily="34" charset="-122"/>
                </a:rPr>
                <a:t>2012</a:t>
              </a:r>
              <a:r>
                <a:rPr lang="zh-CN" altLang="en-US" sz="1400" b="1">
                  <a:solidFill>
                    <a:srgbClr val="FFFFFF"/>
                  </a:solidFill>
                  <a:latin typeface="微软雅黑" pitchFamily="34" charset="-122"/>
                  <a:ea typeface="微软雅黑" pitchFamily="34" charset="-122"/>
                  <a:sym typeface="微软雅黑" pitchFamily="34" charset="-122"/>
                </a:rPr>
                <a:t>年</a:t>
              </a:r>
              <a:r>
                <a:rPr lang="en-US" altLang="zh-CN" sz="1400" b="1">
                  <a:solidFill>
                    <a:srgbClr val="FFFFFF"/>
                  </a:solidFill>
                  <a:latin typeface="微软雅黑" pitchFamily="34" charset="-122"/>
                  <a:ea typeface="微软雅黑" pitchFamily="34" charset="-122"/>
                  <a:sym typeface="微软雅黑" pitchFamily="34" charset="-122"/>
                </a:rPr>
                <a:t>6</a:t>
              </a:r>
              <a:r>
                <a:rPr lang="zh-CN" altLang="en-US" sz="1400" b="1">
                  <a:solidFill>
                    <a:srgbClr val="FFFFFF"/>
                  </a:solidFill>
                  <a:latin typeface="微软雅黑" pitchFamily="34" charset="-122"/>
                  <a:ea typeface="微软雅黑" pitchFamily="34" charset="-122"/>
                  <a:sym typeface="微软雅黑" pitchFamily="34" charset="-122"/>
                </a:rPr>
                <a:t>月</a:t>
              </a:r>
            </a:p>
          </p:txBody>
        </p:sp>
        <p:sp>
          <p:nvSpPr>
            <p:cNvPr id="6163" name="文本框 24"/>
            <p:cNvSpPr>
              <a:spLocks noChangeArrowheads="1"/>
            </p:cNvSpPr>
            <p:nvPr/>
          </p:nvSpPr>
          <p:spPr bwMode="auto">
            <a:xfrm>
              <a:off x="76346" y="939445"/>
              <a:ext cx="1313180" cy="1412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endParaRPr lang="en-US" sz="1100">
                <a:solidFill>
                  <a:srgbClr val="FFFFFF"/>
                </a:solidFill>
                <a:latin typeface="微软雅黑" pitchFamily="34" charset="-122"/>
                <a:ea typeface="微软雅黑" pitchFamily="34" charset="-122"/>
                <a:sym typeface="微软雅黑" pitchFamily="34" charset="-122"/>
              </a:endParaRP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p:txBody>
        </p:sp>
      </p:grpSp>
      <p:grpSp>
        <p:nvGrpSpPr>
          <p:cNvPr id="7199" name="组合 30"/>
          <p:cNvGrpSpPr>
            <a:grpSpLocks/>
          </p:cNvGrpSpPr>
          <p:nvPr/>
        </p:nvGrpSpPr>
        <p:grpSpPr bwMode="auto">
          <a:xfrm>
            <a:off x="7172325" y="2193925"/>
            <a:ext cx="1463675" cy="2009775"/>
            <a:chOff x="0" y="0"/>
            <a:chExt cx="1464402" cy="2009064"/>
          </a:xfrm>
        </p:grpSpPr>
        <p:grpSp>
          <p:nvGrpSpPr>
            <p:cNvPr id="6156" name="组合 31"/>
            <p:cNvGrpSpPr>
              <a:grpSpLocks/>
            </p:cNvGrpSpPr>
            <p:nvPr/>
          </p:nvGrpSpPr>
          <p:grpSpPr bwMode="auto">
            <a:xfrm>
              <a:off x="0" y="0"/>
              <a:ext cx="1464402" cy="2009064"/>
              <a:chOff x="0" y="0"/>
              <a:chExt cx="1464402" cy="2009064"/>
            </a:xfrm>
          </p:grpSpPr>
          <p:sp>
            <p:nvSpPr>
              <p:cNvPr id="6159" name="矩形 34"/>
              <p:cNvSpPr>
                <a:spLocks noChangeArrowheads="1"/>
              </p:cNvSpPr>
              <p:nvPr/>
            </p:nvSpPr>
            <p:spPr bwMode="auto">
              <a:xfrm>
                <a:off x="0" y="297398"/>
                <a:ext cx="1464402" cy="1711666"/>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endParaRPr lang="zh-CN" altLang="zh-CN" b="1">
                  <a:latin typeface="微软雅黑" pitchFamily="34" charset="-122"/>
                  <a:ea typeface="微软雅黑" pitchFamily="34" charset="-122"/>
                  <a:sym typeface="微软雅黑" pitchFamily="34" charset="-122"/>
                </a:endParaRPr>
              </a:p>
            </p:txBody>
          </p:sp>
          <p:sp>
            <p:nvSpPr>
              <p:cNvPr id="6160" name="矩形 35"/>
              <p:cNvSpPr>
                <a:spLocks noChangeArrowheads="1"/>
              </p:cNvSpPr>
              <p:nvPr/>
            </p:nvSpPr>
            <p:spPr bwMode="auto">
              <a:xfrm>
                <a:off x="0" y="0"/>
                <a:ext cx="1464402" cy="297397"/>
              </a:xfrm>
              <a:prstGeom prst="rect">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sp>
          <p:nvSpPr>
            <p:cNvPr id="6157" name="文本框 29"/>
            <p:cNvSpPr>
              <a:spLocks noChangeArrowheads="1"/>
            </p:cNvSpPr>
            <p:nvPr/>
          </p:nvSpPr>
          <p:spPr bwMode="auto">
            <a:xfrm>
              <a:off x="160872" y="871"/>
              <a:ext cx="120738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rgbClr val="FFFFFF"/>
                  </a:solidFill>
                  <a:latin typeface="微软雅黑" pitchFamily="34" charset="-122"/>
                  <a:ea typeface="微软雅黑" pitchFamily="34" charset="-122"/>
                  <a:sym typeface="微软雅黑" pitchFamily="34" charset="-122"/>
                </a:rPr>
                <a:t>2013</a:t>
              </a:r>
              <a:r>
                <a:rPr lang="zh-CN" altLang="en-US" sz="1400" b="1">
                  <a:solidFill>
                    <a:srgbClr val="FFFFFF"/>
                  </a:solidFill>
                  <a:latin typeface="微软雅黑" pitchFamily="34" charset="-122"/>
                  <a:ea typeface="微软雅黑" pitchFamily="34" charset="-122"/>
                  <a:sym typeface="微软雅黑" pitchFamily="34" charset="-122"/>
                </a:rPr>
                <a:t>年</a:t>
              </a:r>
              <a:r>
                <a:rPr lang="en-US" altLang="zh-CN" sz="1400" b="1">
                  <a:solidFill>
                    <a:srgbClr val="FFFFFF"/>
                  </a:solidFill>
                  <a:latin typeface="微软雅黑" pitchFamily="34" charset="-122"/>
                  <a:ea typeface="微软雅黑" pitchFamily="34" charset="-122"/>
                  <a:sym typeface="微软雅黑" pitchFamily="34" charset="-122"/>
                </a:rPr>
                <a:t>10</a:t>
              </a:r>
              <a:r>
                <a:rPr lang="zh-CN" altLang="en-US" sz="1400" b="1">
                  <a:solidFill>
                    <a:srgbClr val="FFFFFF"/>
                  </a:solidFill>
                  <a:latin typeface="微软雅黑" pitchFamily="34" charset="-122"/>
                  <a:ea typeface="微软雅黑" pitchFamily="34" charset="-122"/>
                  <a:sym typeface="微软雅黑" pitchFamily="34" charset="-122"/>
                </a:rPr>
                <a:t>月</a:t>
              </a:r>
            </a:p>
          </p:txBody>
        </p:sp>
        <p:sp>
          <p:nvSpPr>
            <p:cNvPr id="6158" name="文本框 30"/>
            <p:cNvSpPr>
              <a:spLocks noChangeArrowheads="1"/>
            </p:cNvSpPr>
            <p:nvPr/>
          </p:nvSpPr>
          <p:spPr bwMode="auto">
            <a:xfrm>
              <a:off x="67483" y="475600"/>
              <a:ext cx="1313180" cy="1412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endParaRPr lang="en-US" sz="1100">
                <a:solidFill>
                  <a:srgbClr val="FFFFFF"/>
                </a:solidFill>
                <a:latin typeface="微软雅黑" pitchFamily="34" charset="-122"/>
                <a:ea typeface="微软雅黑" pitchFamily="34" charset="-122"/>
                <a:sym typeface="微软雅黑" pitchFamily="34" charset="-122"/>
              </a:endParaRP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p:txBody>
        </p:sp>
      </p:gr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ppt_x</p:attrName>
                                        </p:attrNameLst>
                                      </p:cBhvr>
                                      <p:tavLst>
                                        <p:tav tm="0">
                                          <p:val>
                                            <p:strVal val="0-#ppt_w/2"/>
                                          </p:val>
                                        </p:tav>
                                        <p:tav tm="100000">
                                          <p:val>
                                            <p:strVal val="#ppt_x"/>
                                          </p:val>
                                        </p:tav>
                                      </p:tavLst>
                                    </p:anim>
                                    <p:anim calcmode="lin" valueType="num">
                                      <p:cBhvr>
                                        <p:cTn id="8" dur="5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171"/>
                                        </p:tgtEl>
                                        <p:attrNameLst>
                                          <p:attrName>style.visibility</p:attrName>
                                        </p:attrNameLst>
                                      </p:cBhvr>
                                      <p:to>
                                        <p:strVal val="visible"/>
                                      </p:to>
                                    </p:set>
                                    <p:anim calcmode="lin" valueType="num">
                                      <p:cBhvr>
                                        <p:cTn id="13" dur="500" fill="hold"/>
                                        <p:tgtEl>
                                          <p:spTgt spid="7171"/>
                                        </p:tgtEl>
                                        <p:attrNameLst>
                                          <p:attrName>ppt_x</p:attrName>
                                        </p:attrNameLst>
                                      </p:cBhvr>
                                      <p:tavLst>
                                        <p:tav tm="0">
                                          <p:val>
                                            <p:strVal val="0-#ppt_w/2"/>
                                          </p:val>
                                        </p:tav>
                                        <p:tav tm="100000">
                                          <p:val>
                                            <p:strVal val="#ppt_x"/>
                                          </p:val>
                                        </p:tav>
                                      </p:tavLst>
                                    </p:anim>
                                    <p:anim calcmode="lin" valueType="num">
                                      <p:cBhvr>
                                        <p:cTn id="14" dur="500" fill="hold"/>
                                        <p:tgtEl>
                                          <p:spTgt spid="7171"/>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7172"/>
                                        </p:tgtEl>
                                        <p:attrNameLst>
                                          <p:attrName>style.visibility</p:attrName>
                                        </p:attrNameLst>
                                      </p:cBhvr>
                                      <p:to>
                                        <p:strVal val="visible"/>
                                      </p:to>
                                    </p:set>
                                    <p:anim calcmode="lin" valueType="num">
                                      <p:cBhvr>
                                        <p:cTn id="18" dur="500" fill="hold"/>
                                        <p:tgtEl>
                                          <p:spTgt spid="7172"/>
                                        </p:tgtEl>
                                        <p:attrNameLst>
                                          <p:attrName>ppt_x</p:attrName>
                                        </p:attrNameLst>
                                      </p:cBhvr>
                                      <p:tavLst>
                                        <p:tav tm="0">
                                          <p:val>
                                            <p:strVal val="1+#ppt_w/2"/>
                                          </p:val>
                                        </p:tav>
                                        <p:tav tm="100000">
                                          <p:val>
                                            <p:strVal val="#ppt_x"/>
                                          </p:val>
                                        </p:tav>
                                      </p:tavLst>
                                    </p:anim>
                                    <p:anim calcmode="lin" valueType="num">
                                      <p:cBhvr>
                                        <p:cTn id="19" dur="500" fill="hold"/>
                                        <p:tgtEl>
                                          <p:spTgt spid="7172"/>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7173"/>
                                        </p:tgtEl>
                                        <p:attrNameLst>
                                          <p:attrName>style.visibility</p:attrName>
                                        </p:attrNameLst>
                                      </p:cBhvr>
                                      <p:to>
                                        <p:strVal val="visible"/>
                                      </p:to>
                                    </p:set>
                                    <p:anim calcmode="lin" valueType="num">
                                      <p:cBhvr>
                                        <p:cTn id="23" dur="500" fill="hold"/>
                                        <p:tgtEl>
                                          <p:spTgt spid="7173"/>
                                        </p:tgtEl>
                                        <p:attrNameLst>
                                          <p:attrName>ppt_x</p:attrName>
                                        </p:attrNameLst>
                                      </p:cBhvr>
                                      <p:tavLst>
                                        <p:tav tm="0">
                                          <p:val>
                                            <p:strVal val="1+#ppt_w/2"/>
                                          </p:val>
                                        </p:tav>
                                        <p:tav tm="100000">
                                          <p:val>
                                            <p:strVal val="#ppt_x"/>
                                          </p:val>
                                        </p:tav>
                                      </p:tavLst>
                                    </p:anim>
                                    <p:anim calcmode="lin" valueType="num">
                                      <p:cBhvr>
                                        <p:cTn id="24" dur="500" fill="hold"/>
                                        <p:tgtEl>
                                          <p:spTgt spid="7173"/>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7174"/>
                                        </p:tgtEl>
                                        <p:attrNameLst>
                                          <p:attrName>style.visibility</p:attrName>
                                        </p:attrNameLst>
                                      </p:cBhvr>
                                      <p:to>
                                        <p:strVal val="visible"/>
                                      </p:to>
                                    </p:set>
                                    <p:animEffect>
                                      <p:cBhvr>
                                        <p:cTn id="28" dur="500"/>
                                        <p:tgtEl>
                                          <p:spTgt spid="7174"/>
                                        </p:tgtEl>
                                      </p:cBhvr>
                                    </p:animEffect>
                                  </p:childTnLst>
                                </p:cTn>
                              </p:par>
                            </p:childTnLst>
                          </p:cTn>
                        </p:par>
                        <p:par>
                          <p:cTn id="29" fill="hold" nodeType="afterGroup">
                            <p:stCondLst>
                              <p:cond delay="2000"/>
                            </p:stCondLst>
                            <p:childTnLst>
                              <p:par>
                                <p:cTn id="30" presetID="12" presetClass="entr" presetSubtype="8" fill="hold" nodeType="afterEffect">
                                  <p:stCondLst>
                                    <p:cond delay="0"/>
                                  </p:stCondLst>
                                  <p:childTnLst>
                                    <p:set>
                                      <p:cBhvr>
                                        <p:cTn id="31" dur="1" fill="hold">
                                          <p:stCondLst>
                                            <p:cond delay="0"/>
                                          </p:stCondLst>
                                        </p:cTn>
                                        <p:tgtEl>
                                          <p:spTgt spid="7175"/>
                                        </p:tgtEl>
                                        <p:attrNameLst>
                                          <p:attrName>style.visibility</p:attrName>
                                        </p:attrNameLst>
                                      </p:cBhvr>
                                      <p:to>
                                        <p:strVal val="visible"/>
                                      </p:to>
                                    </p:set>
                                    <p:anim calcmode="lin" valueType="num">
                                      <p:cBhvr>
                                        <p:cTn id="32" dur="500"/>
                                        <p:tgtEl>
                                          <p:spTgt spid="7175"/>
                                        </p:tgtEl>
                                        <p:attrNameLst>
                                          <p:attrName>ppt_x</p:attrName>
                                        </p:attrNameLst>
                                      </p:cBhvr>
                                      <p:tavLst>
                                        <p:tav tm="0">
                                          <p:val>
                                            <p:strVal val="#ppt_x-#ppt_w*1.125000"/>
                                          </p:val>
                                        </p:tav>
                                        <p:tav tm="100000">
                                          <p:val>
                                            <p:strVal val="#ppt_x"/>
                                          </p:val>
                                        </p:tav>
                                      </p:tavLst>
                                    </p:anim>
                                    <p:animEffect>
                                      <p:cBhvr>
                                        <p:cTn id="33" dur="500"/>
                                        <p:tgtEl>
                                          <p:spTgt spid="7175"/>
                                        </p:tgtEl>
                                      </p:cBhvr>
                                    </p:animEffect>
                                  </p:childTnLst>
                                </p:cTn>
                              </p:par>
                            </p:childTnLst>
                          </p:cTn>
                        </p:par>
                        <p:par>
                          <p:cTn id="34" fill="hold" nodeType="afterGroup">
                            <p:stCondLst>
                              <p:cond delay="2500"/>
                            </p:stCondLst>
                            <p:childTnLst>
                              <p:par>
                                <p:cTn id="35" presetID="12" presetClass="entr" presetSubtype="8" fill="hold" nodeType="afterEffect">
                                  <p:stCondLst>
                                    <p:cond delay="0"/>
                                  </p:stCondLst>
                                  <p:childTnLst>
                                    <p:set>
                                      <p:cBhvr>
                                        <p:cTn id="36" dur="1" fill="hold">
                                          <p:stCondLst>
                                            <p:cond delay="0"/>
                                          </p:stCondLst>
                                        </p:cTn>
                                        <p:tgtEl>
                                          <p:spTgt spid="7181"/>
                                        </p:tgtEl>
                                        <p:attrNameLst>
                                          <p:attrName>style.visibility</p:attrName>
                                        </p:attrNameLst>
                                      </p:cBhvr>
                                      <p:to>
                                        <p:strVal val="visible"/>
                                      </p:to>
                                    </p:set>
                                    <p:anim calcmode="lin" valueType="num">
                                      <p:cBhvr>
                                        <p:cTn id="37" dur="500"/>
                                        <p:tgtEl>
                                          <p:spTgt spid="7181"/>
                                        </p:tgtEl>
                                        <p:attrNameLst>
                                          <p:attrName>ppt_x</p:attrName>
                                        </p:attrNameLst>
                                      </p:cBhvr>
                                      <p:tavLst>
                                        <p:tav tm="0">
                                          <p:val>
                                            <p:strVal val="#ppt_x-#ppt_w*1.125000"/>
                                          </p:val>
                                        </p:tav>
                                        <p:tav tm="100000">
                                          <p:val>
                                            <p:strVal val="#ppt_x"/>
                                          </p:val>
                                        </p:tav>
                                      </p:tavLst>
                                    </p:anim>
                                    <p:animEffect>
                                      <p:cBhvr>
                                        <p:cTn id="38" dur="500"/>
                                        <p:tgtEl>
                                          <p:spTgt spid="7181"/>
                                        </p:tgtEl>
                                      </p:cBhvr>
                                    </p:animEffect>
                                  </p:childTnLst>
                                </p:cTn>
                              </p:par>
                            </p:childTnLst>
                          </p:cTn>
                        </p:par>
                        <p:par>
                          <p:cTn id="39" fill="hold" nodeType="afterGroup">
                            <p:stCondLst>
                              <p:cond delay="3000"/>
                            </p:stCondLst>
                            <p:childTnLst>
                              <p:par>
                                <p:cTn id="40" presetID="12" presetClass="entr" presetSubtype="8" fill="hold" nodeType="afterEffect">
                                  <p:stCondLst>
                                    <p:cond delay="0"/>
                                  </p:stCondLst>
                                  <p:childTnLst>
                                    <p:set>
                                      <p:cBhvr>
                                        <p:cTn id="41" dur="1" fill="hold">
                                          <p:stCondLst>
                                            <p:cond delay="0"/>
                                          </p:stCondLst>
                                        </p:cTn>
                                        <p:tgtEl>
                                          <p:spTgt spid="7187"/>
                                        </p:tgtEl>
                                        <p:attrNameLst>
                                          <p:attrName>style.visibility</p:attrName>
                                        </p:attrNameLst>
                                      </p:cBhvr>
                                      <p:to>
                                        <p:strVal val="visible"/>
                                      </p:to>
                                    </p:set>
                                    <p:anim calcmode="lin" valueType="num">
                                      <p:cBhvr>
                                        <p:cTn id="42" dur="500"/>
                                        <p:tgtEl>
                                          <p:spTgt spid="7187"/>
                                        </p:tgtEl>
                                        <p:attrNameLst>
                                          <p:attrName>ppt_x</p:attrName>
                                        </p:attrNameLst>
                                      </p:cBhvr>
                                      <p:tavLst>
                                        <p:tav tm="0">
                                          <p:val>
                                            <p:strVal val="#ppt_x-#ppt_w*1.125000"/>
                                          </p:val>
                                        </p:tav>
                                        <p:tav tm="100000">
                                          <p:val>
                                            <p:strVal val="#ppt_x"/>
                                          </p:val>
                                        </p:tav>
                                      </p:tavLst>
                                    </p:anim>
                                    <p:animEffect>
                                      <p:cBhvr>
                                        <p:cTn id="43" dur="500"/>
                                        <p:tgtEl>
                                          <p:spTgt spid="7187"/>
                                        </p:tgtEl>
                                      </p:cBhvr>
                                    </p:animEffect>
                                  </p:childTnLst>
                                </p:cTn>
                              </p:par>
                            </p:childTnLst>
                          </p:cTn>
                        </p:par>
                        <p:par>
                          <p:cTn id="44" fill="hold" nodeType="afterGroup">
                            <p:stCondLst>
                              <p:cond delay="3500"/>
                            </p:stCondLst>
                            <p:childTnLst>
                              <p:par>
                                <p:cTn id="45" presetID="12" presetClass="entr" presetSubtype="8" fill="hold" nodeType="afterEffect">
                                  <p:stCondLst>
                                    <p:cond delay="0"/>
                                  </p:stCondLst>
                                  <p:childTnLst>
                                    <p:set>
                                      <p:cBhvr>
                                        <p:cTn id="46" dur="1" fill="hold">
                                          <p:stCondLst>
                                            <p:cond delay="0"/>
                                          </p:stCondLst>
                                        </p:cTn>
                                        <p:tgtEl>
                                          <p:spTgt spid="7193"/>
                                        </p:tgtEl>
                                        <p:attrNameLst>
                                          <p:attrName>style.visibility</p:attrName>
                                        </p:attrNameLst>
                                      </p:cBhvr>
                                      <p:to>
                                        <p:strVal val="visible"/>
                                      </p:to>
                                    </p:set>
                                    <p:anim calcmode="lin" valueType="num">
                                      <p:cBhvr>
                                        <p:cTn id="47" dur="500"/>
                                        <p:tgtEl>
                                          <p:spTgt spid="7193"/>
                                        </p:tgtEl>
                                        <p:attrNameLst>
                                          <p:attrName>ppt_x</p:attrName>
                                        </p:attrNameLst>
                                      </p:cBhvr>
                                      <p:tavLst>
                                        <p:tav tm="0">
                                          <p:val>
                                            <p:strVal val="#ppt_x-#ppt_w*1.125000"/>
                                          </p:val>
                                        </p:tav>
                                        <p:tav tm="100000">
                                          <p:val>
                                            <p:strVal val="#ppt_x"/>
                                          </p:val>
                                        </p:tav>
                                      </p:tavLst>
                                    </p:anim>
                                    <p:animEffect>
                                      <p:cBhvr>
                                        <p:cTn id="48" dur="500"/>
                                        <p:tgtEl>
                                          <p:spTgt spid="7193"/>
                                        </p:tgtEl>
                                      </p:cBhvr>
                                    </p:animEffect>
                                  </p:childTnLst>
                                </p:cTn>
                              </p:par>
                            </p:childTnLst>
                          </p:cTn>
                        </p:par>
                        <p:par>
                          <p:cTn id="49" fill="hold" nodeType="afterGroup">
                            <p:stCondLst>
                              <p:cond delay="4000"/>
                            </p:stCondLst>
                            <p:childTnLst>
                              <p:par>
                                <p:cTn id="50" presetID="12" presetClass="entr" presetSubtype="8" fill="hold" nodeType="afterEffect">
                                  <p:stCondLst>
                                    <p:cond delay="0"/>
                                  </p:stCondLst>
                                  <p:childTnLst>
                                    <p:set>
                                      <p:cBhvr>
                                        <p:cTn id="51" dur="1" fill="hold">
                                          <p:stCondLst>
                                            <p:cond delay="0"/>
                                          </p:stCondLst>
                                        </p:cTn>
                                        <p:tgtEl>
                                          <p:spTgt spid="7199"/>
                                        </p:tgtEl>
                                        <p:attrNameLst>
                                          <p:attrName>style.visibility</p:attrName>
                                        </p:attrNameLst>
                                      </p:cBhvr>
                                      <p:to>
                                        <p:strVal val="visible"/>
                                      </p:to>
                                    </p:set>
                                    <p:anim calcmode="lin" valueType="num">
                                      <p:cBhvr>
                                        <p:cTn id="52" dur="500"/>
                                        <p:tgtEl>
                                          <p:spTgt spid="7199"/>
                                        </p:tgtEl>
                                        <p:attrNameLst>
                                          <p:attrName>ppt_x</p:attrName>
                                        </p:attrNameLst>
                                      </p:cBhvr>
                                      <p:tavLst>
                                        <p:tav tm="0">
                                          <p:val>
                                            <p:strVal val="#ppt_x-#ppt_w*1.125000"/>
                                          </p:val>
                                        </p:tav>
                                        <p:tav tm="100000">
                                          <p:val>
                                            <p:strVal val="#ppt_x"/>
                                          </p:val>
                                        </p:tav>
                                      </p:tavLst>
                                    </p:anim>
                                    <p:animEffect>
                                      <p:cBhvr>
                                        <p:cTn id="53" dur="500"/>
                                        <p:tgtEl>
                                          <p:spTgt spid="7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ldLvl="0" animBg="1" autoUpdateAnimBg="0"/>
      <p:bldP spid="7171" grpId="0" bldLvl="0" autoUpdateAnimBg="0"/>
      <p:bldP spid="7172" grpId="0" bldLvl="0" animBg="1" autoUpdateAnimBg="0"/>
      <p:bldP spid="7173" grpId="0" bldLvl="0" animBg="1" autoUpdateAnimBg="0"/>
      <p:bldP spid="7174" grpId="0" bldLvl="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195"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8196"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8197"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8198" name="组合 5"/>
          <p:cNvGrpSpPr>
            <a:grpSpLocks/>
          </p:cNvGrpSpPr>
          <p:nvPr/>
        </p:nvGrpSpPr>
        <p:grpSpPr bwMode="auto">
          <a:xfrm>
            <a:off x="1212850" y="2298700"/>
            <a:ext cx="2087563" cy="2001838"/>
            <a:chOff x="0" y="0"/>
            <a:chExt cx="2087747" cy="2002003"/>
          </a:xfrm>
        </p:grpSpPr>
        <p:grpSp>
          <p:nvGrpSpPr>
            <p:cNvPr id="7198" name="组合 6"/>
            <p:cNvGrpSpPr>
              <a:grpSpLocks/>
            </p:cNvGrpSpPr>
            <p:nvPr/>
          </p:nvGrpSpPr>
          <p:grpSpPr bwMode="auto">
            <a:xfrm>
              <a:off x="0" y="0"/>
              <a:ext cx="2087747" cy="2002003"/>
              <a:chOff x="0" y="0"/>
              <a:chExt cx="2087747" cy="2002003"/>
            </a:xfrm>
          </p:grpSpPr>
          <p:sp>
            <p:nvSpPr>
              <p:cNvPr id="7203" name="AutoShape 2"/>
              <p:cNvSpPr>
                <a:spLocks noChangeArrowheads="1"/>
              </p:cNvSpPr>
              <p:nvPr/>
            </p:nvSpPr>
            <p:spPr bwMode="auto">
              <a:xfrm>
                <a:off x="0" y="0"/>
                <a:ext cx="2087747" cy="1908463"/>
              </a:xfrm>
              <a:prstGeom prst="roundRect">
                <a:avLst>
                  <a:gd name="adj" fmla="val 894"/>
                </a:avLst>
              </a:prstGeom>
              <a:solidFill>
                <a:schemeClr val="accent1"/>
              </a:solidFill>
              <a:ln w="6350">
                <a:solidFill>
                  <a:srgbClr val="808080"/>
                </a:solidFill>
                <a:bevel/>
                <a:headEnd/>
                <a:tailEnd/>
              </a:ln>
            </p:spPr>
            <p:txBody>
              <a:bodyPr wrap="none" anchor="ctr"/>
              <a:lstStyle/>
              <a:p>
                <a:pPr marL="92075" algn="ctr">
                  <a:spcBef>
                    <a:spcPct val="20000"/>
                  </a:spcBef>
                  <a:buClr>
                    <a:srgbClr val="E1B40C"/>
                  </a:buClr>
                  <a:buFont typeface="Wingdings" pitchFamily="2" charset="2"/>
                  <a:buNone/>
                </a:pPr>
                <a:endParaRPr lang="zh-CN" altLang="zh-CN" sz="2000">
                  <a:solidFill>
                    <a:srgbClr val="000000"/>
                  </a:solidFill>
                  <a:latin typeface="微软雅黑" pitchFamily="34" charset="-122"/>
                  <a:ea typeface="微软雅黑" pitchFamily="34" charset="-122"/>
                  <a:sym typeface="微软雅黑" pitchFamily="34" charset="-122"/>
                </a:endParaRPr>
              </a:p>
            </p:txBody>
          </p:sp>
          <p:pic>
            <p:nvPicPr>
              <p:cNvPr id="7204" name="Picture 27" descr="投影2"/>
              <p:cNvPicPr>
                <a:picLocks noChangeAspect="1" noChangeArrowheads="1"/>
              </p:cNvPicPr>
              <p:nvPr/>
            </p:nvPicPr>
            <p:blipFill>
              <a:blip r:embed="rId2">
                <a:extLst>
                  <a:ext uri="{28A0092B-C50C-407E-A947-70E740481C1C}">
                    <a14:useLocalDpi xmlns:a14="http://schemas.microsoft.com/office/drawing/2010/main" val="0"/>
                  </a:ext>
                </a:extLst>
              </a:blip>
              <a:srcRect l="2440" t="61200" r="8347" b="7201"/>
              <a:stretch>
                <a:fillRect/>
              </a:stretch>
            </p:blipFill>
            <p:spPr bwMode="auto">
              <a:xfrm>
                <a:off x="0" y="1920156"/>
                <a:ext cx="2087747"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sp>
          <p:nvSpPr>
            <p:cNvPr id="7199" name="Rectangle 9"/>
            <p:cNvSpPr>
              <a:spLocks noChangeArrowheads="1"/>
            </p:cNvSpPr>
            <p:nvPr/>
          </p:nvSpPr>
          <p:spPr bwMode="auto">
            <a:xfrm>
              <a:off x="59761" y="1117276"/>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120000"/>
                </a:lnSpc>
              </a:pPr>
              <a:r>
                <a:rPr lang="zh-CN" altLang="en-US" sz="1200">
                  <a:solidFill>
                    <a:srgbClr val="000000"/>
                  </a:solidFill>
                  <a:latin typeface="微软雅黑" pitchFamily="34" charset="-122"/>
                  <a:ea typeface="微软雅黑" pitchFamily="34" charset="-122"/>
                  <a:sym typeface="微软雅黑" pitchFamily="34" charset="-122"/>
                </a:rPr>
                <a:t>单击此处添加文字内容</a:t>
              </a:r>
            </a:p>
            <a:p>
              <a:pPr>
                <a:lnSpc>
                  <a:spcPct val="120000"/>
                </a:lnSpc>
              </a:pPr>
              <a:r>
                <a:rPr lang="zh-CN" altLang="en-US" sz="1200">
                  <a:solidFill>
                    <a:srgbClr val="000000"/>
                  </a:solidFill>
                  <a:latin typeface="微软雅黑" pitchFamily="34" charset="-122"/>
                  <a:ea typeface="微软雅黑" pitchFamily="34" charset="-122"/>
                  <a:sym typeface="微软雅黑" pitchFamily="34" charset="-122"/>
                </a:rPr>
                <a:t>单击此处添加文字内容</a:t>
              </a:r>
            </a:p>
            <a:p>
              <a:pPr>
                <a:lnSpc>
                  <a:spcPct val="120000"/>
                </a:lnSpc>
              </a:pPr>
              <a:r>
                <a:rPr lang="zh-CN" altLang="en-US" sz="1200">
                  <a:solidFill>
                    <a:srgbClr val="000000"/>
                  </a:solidFill>
                  <a:latin typeface="微软雅黑" pitchFamily="34" charset="-122"/>
                  <a:ea typeface="微软雅黑" pitchFamily="34" charset="-122"/>
                  <a:sym typeface="微软雅黑" pitchFamily="34" charset="-122"/>
                </a:rPr>
                <a:t>单击此处添加文字内容</a:t>
              </a:r>
              <a:endParaRPr lang="zh-CN" altLang="en-US"/>
            </a:p>
          </p:txBody>
        </p:sp>
        <p:pic>
          <p:nvPicPr>
            <p:cNvPr id="7200" name="Picture 14" descr="图片1"/>
            <p:cNvPicPr>
              <a:picLocks noChangeAspect="1" noChangeArrowheads="1"/>
            </p:cNvPicPr>
            <p:nvPr/>
          </p:nvPicPr>
          <p:blipFill>
            <a:blip r:embed="rId3">
              <a:extLst>
                <a:ext uri="{28A0092B-C50C-407E-A947-70E740481C1C}">
                  <a14:useLocalDpi xmlns:a14="http://schemas.microsoft.com/office/drawing/2010/main" val="0"/>
                </a:ext>
              </a:extLst>
            </a:blip>
            <a:srcRect l="7111" r="7729" b="73111"/>
            <a:stretch>
              <a:fillRect/>
            </a:stretch>
          </p:blipFill>
          <p:spPr bwMode="auto">
            <a:xfrm>
              <a:off x="1119874" y="162395"/>
              <a:ext cx="824966" cy="79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7201" name="Rectangle 15"/>
            <p:cNvSpPr>
              <a:spLocks noChangeArrowheads="1"/>
            </p:cNvSpPr>
            <p:nvPr/>
          </p:nvSpPr>
          <p:spPr bwMode="auto">
            <a:xfrm>
              <a:off x="58463" y="456005"/>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r>
                <a:rPr lang="zh-CN" altLang="en-US" sz="1400">
                  <a:solidFill>
                    <a:srgbClr val="000000"/>
                  </a:solidFill>
                  <a:latin typeface="微软雅黑" pitchFamily="34" charset="-122"/>
                  <a:ea typeface="微软雅黑" pitchFamily="34" charset="-122"/>
                  <a:sym typeface="微软雅黑" pitchFamily="34" charset="-122"/>
                </a:rPr>
                <a:t>添加文字</a:t>
              </a:r>
              <a:endParaRPr lang="zh-CN" altLang="en-US"/>
            </a:p>
          </p:txBody>
        </p:sp>
        <p:sp>
          <p:nvSpPr>
            <p:cNvPr id="7202" name="Rectangle 16"/>
            <p:cNvSpPr>
              <a:spLocks noChangeArrowheads="1"/>
            </p:cNvSpPr>
            <p:nvPr/>
          </p:nvSpPr>
          <p:spPr bwMode="auto">
            <a:xfrm>
              <a:off x="1119874" y="136412"/>
              <a:ext cx="822367" cy="822367"/>
            </a:xfrm>
            <a:prstGeom prst="rect">
              <a:avLst/>
            </a:prstGeom>
            <a:noFill/>
            <a:ln w="9525">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grpSp>
      <p:grpSp>
        <p:nvGrpSpPr>
          <p:cNvPr id="8206" name="组合 13"/>
          <p:cNvGrpSpPr>
            <a:grpSpLocks/>
          </p:cNvGrpSpPr>
          <p:nvPr/>
        </p:nvGrpSpPr>
        <p:grpSpPr bwMode="auto">
          <a:xfrm>
            <a:off x="3452813" y="2298700"/>
            <a:ext cx="2087562" cy="2001838"/>
            <a:chOff x="0" y="0"/>
            <a:chExt cx="2087747" cy="2002003"/>
          </a:xfrm>
        </p:grpSpPr>
        <p:grpSp>
          <p:nvGrpSpPr>
            <p:cNvPr id="7191" name="组合 14"/>
            <p:cNvGrpSpPr>
              <a:grpSpLocks/>
            </p:cNvGrpSpPr>
            <p:nvPr/>
          </p:nvGrpSpPr>
          <p:grpSpPr bwMode="auto">
            <a:xfrm>
              <a:off x="0" y="0"/>
              <a:ext cx="2087747" cy="2002003"/>
              <a:chOff x="0" y="0"/>
              <a:chExt cx="2087747" cy="2002003"/>
            </a:xfrm>
          </p:grpSpPr>
          <p:pic>
            <p:nvPicPr>
              <p:cNvPr id="7196" name="Picture 3" descr="投影2"/>
              <p:cNvPicPr>
                <a:picLocks noChangeAspect="1" noChangeArrowheads="1"/>
              </p:cNvPicPr>
              <p:nvPr/>
            </p:nvPicPr>
            <p:blipFill>
              <a:blip r:embed="rId2">
                <a:extLst>
                  <a:ext uri="{28A0092B-C50C-407E-A947-70E740481C1C}">
                    <a14:useLocalDpi xmlns:a14="http://schemas.microsoft.com/office/drawing/2010/main" val="0"/>
                  </a:ext>
                </a:extLst>
              </a:blip>
              <a:srcRect l="2440" t="61200" r="8347" b="7201"/>
              <a:stretch>
                <a:fillRect/>
              </a:stretch>
            </p:blipFill>
            <p:spPr bwMode="auto">
              <a:xfrm>
                <a:off x="0" y="1920156"/>
                <a:ext cx="2087747"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7197" name="AutoShape 4"/>
              <p:cNvSpPr>
                <a:spLocks noChangeArrowheads="1"/>
              </p:cNvSpPr>
              <p:nvPr/>
            </p:nvSpPr>
            <p:spPr bwMode="auto">
              <a:xfrm>
                <a:off x="0" y="0"/>
                <a:ext cx="2087747" cy="1908463"/>
              </a:xfrm>
              <a:prstGeom prst="roundRect">
                <a:avLst>
                  <a:gd name="adj" fmla="val 894"/>
                </a:avLst>
              </a:prstGeom>
              <a:solidFill>
                <a:schemeClr val="accent1"/>
              </a:solidFill>
              <a:ln w="6350">
                <a:solidFill>
                  <a:srgbClr val="808080"/>
                </a:solidFill>
                <a:bevel/>
                <a:headEnd/>
                <a:tailEnd/>
              </a:ln>
            </p:spPr>
            <p:txBody>
              <a:bodyPr wrap="none" anchor="ctr"/>
              <a:lstStyle/>
              <a:p>
                <a:pPr algn="ctr">
                  <a:spcBef>
                    <a:spcPct val="20000"/>
                  </a:spcBef>
                  <a:buClr>
                    <a:srgbClr val="E1B40C"/>
                  </a:buClr>
                  <a:buFont typeface="Wingdings" pitchFamily="2" charset="2"/>
                  <a:buNone/>
                </a:pPr>
                <a:endParaRPr lang="zh-CN" altLang="zh-CN" sz="2000">
                  <a:solidFill>
                    <a:srgbClr val="000000"/>
                  </a:solidFill>
                  <a:latin typeface="微软雅黑" pitchFamily="34" charset="-122"/>
                  <a:ea typeface="微软雅黑" pitchFamily="34" charset="-122"/>
                  <a:sym typeface="微软雅黑" pitchFamily="34" charset="-122"/>
                </a:endParaRPr>
              </a:p>
            </p:txBody>
          </p:sp>
        </p:grpSp>
        <p:pic>
          <p:nvPicPr>
            <p:cNvPr id="7192" name="Picture 7" descr="图片2"/>
            <p:cNvPicPr>
              <a:picLocks noChangeAspect="1" noChangeArrowheads="1"/>
            </p:cNvPicPr>
            <p:nvPr/>
          </p:nvPicPr>
          <p:blipFill>
            <a:blip r:embed="rId4">
              <a:extLst>
                <a:ext uri="{28A0092B-C50C-407E-A947-70E740481C1C}">
                  <a14:useLocalDpi xmlns:a14="http://schemas.microsoft.com/office/drawing/2010/main" val="0"/>
                </a:ext>
              </a:extLst>
            </a:blip>
            <a:srcRect l="5890" r="2945" b="74030"/>
            <a:stretch>
              <a:fillRect/>
            </a:stretch>
          </p:blipFill>
          <p:spPr bwMode="auto">
            <a:xfrm>
              <a:off x="1112079" y="175387"/>
              <a:ext cx="804179" cy="765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7193" name="Rectangle 10"/>
            <p:cNvSpPr>
              <a:spLocks noChangeArrowheads="1"/>
            </p:cNvSpPr>
            <p:nvPr/>
          </p:nvSpPr>
          <p:spPr bwMode="auto">
            <a:xfrm>
              <a:off x="36377" y="456005"/>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r>
                <a:rPr lang="zh-CN" altLang="en-US" sz="1400">
                  <a:solidFill>
                    <a:srgbClr val="000000"/>
                  </a:solidFill>
                  <a:latin typeface="微软雅黑" pitchFamily="34" charset="-122"/>
                  <a:ea typeface="微软雅黑" pitchFamily="34" charset="-122"/>
                  <a:sym typeface="微软雅黑" pitchFamily="34" charset="-122"/>
                </a:rPr>
                <a:t>添加文字</a:t>
              </a:r>
              <a:endParaRPr lang="zh-CN" altLang="en-US"/>
            </a:p>
          </p:txBody>
        </p:sp>
        <p:sp>
          <p:nvSpPr>
            <p:cNvPr id="7194" name="Rectangle 11"/>
            <p:cNvSpPr>
              <a:spLocks noChangeArrowheads="1"/>
            </p:cNvSpPr>
            <p:nvPr/>
          </p:nvSpPr>
          <p:spPr bwMode="auto">
            <a:xfrm>
              <a:off x="37676" y="1117276"/>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120000"/>
                </a:lnSpc>
              </a:pPr>
              <a:r>
                <a:rPr lang="zh-CN" altLang="en-US" sz="1200">
                  <a:solidFill>
                    <a:srgbClr val="000000"/>
                  </a:solidFill>
                  <a:latin typeface="微软雅黑" pitchFamily="34" charset="-122"/>
                  <a:ea typeface="微软雅黑" pitchFamily="34" charset="-122"/>
                  <a:sym typeface="微软雅黑" pitchFamily="34" charset="-122"/>
                </a:rPr>
                <a:t>单击此处添加文字内容</a:t>
              </a:r>
            </a:p>
            <a:p>
              <a:pPr>
                <a:lnSpc>
                  <a:spcPct val="120000"/>
                </a:lnSpc>
              </a:pPr>
              <a:r>
                <a:rPr lang="zh-CN" altLang="en-US" sz="1200">
                  <a:solidFill>
                    <a:srgbClr val="000000"/>
                  </a:solidFill>
                  <a:latin typeface="微软雅黑" pitchFamily="34" charset="-122"/>
                  <a:ea typeface="微软雅黑" pitchFamily="34" charset="-122"/>
                  <a:sym typeface="微软雅黑" pitchFamily="34" charset="-122"/>
                </a:rPr>
                <a:t>单击此处添加文字内容</a:t>
              </a:r>
            </a:p>
            <a:p>
              <a:pPr>
                <a:lnSpc>
                  <a:spcPct val="120000"/>
                </a:lnSpc>
              </a:pPr>
              <a:r>
                <a:rPr lang="zh-CN" altLang="en-US" sz="1200">
                  <a:solidFill>
                    <a:srgbClr val="000000"/>
                  </a:solidFill>
                  <a:latin typeface="微软雅黑" pitchFamily="34" charset="-122"/>
                  <a:ea typeface="微软雅黑" pitchFamily="34" charset="-122"/>
                  <a:sym typeface="微软雅黑" pitchFamily="34" charset="-122"/>
                </a:rPr>
                <a:t>单击此处添加文字内容</a:t>
              </a:r>
              <a:endParaRPr lang="zh-CN" altLang="en-US"/>
            </a:p>
          </p:txBody>
        </p:sp>
        <p:sp>
          <p:nvSpPr>
            <p:cNvPr id="7195" name="Rectangle 17"/>
            <p:cNvSpPr>
              <a:spLocks noChangeArrowheads="1"/>
            </p:cNvSpPr>
            <p:nvPr/>
          </p:nvSpPr>
          <p:spPr bwMode="auto">
            <a:xfrm>
              <a:off x="1110781" y="135113"/>
              <a:ext cx="808076" cy="808076"/>
            </a:xfrm>
            <a:prstGeom prst="rect">
              <a:avLst/>
            </a:prstGeom>
            <a:noFill/>
            <a:ln w="9525">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grpSp>
      <p:grpSp>
        <p:nvGrpSpPr>
          <p:cNvPr id="8214" name="组合 21"/>
          <p:cNvGrpSpPr>
            <a:grpSpLocks/>
          </p:cNvGrpSpPr>
          <p:nvPr/>
        </p:nvGrpSpPr>
        <p:grpSpPr bwMode="auto">
          <a:xfrm>
            <a:off x="5691188" y="2298700"/>
            <a:ext cx="2120900" cy="2001838"/>
            <a:chOff x="0" y="0"/>
            <a:chExt cx="2121524" cy="2002003"/>
          </a:xfrm>
        </p:grpSpPr>
        <p:grpSp>
          <p:nvGrpSpPr>
            <p:cNvPr id="7184" name="组合 22"/>
            <p:cNvGrpSpPr>
              <a:grpSpLocks/>
            </p:cNvGrpSpPr>
            <p:nvPr/>
          </p:nvGrpSpPr>
          <p:grpSpPr bwMode="auto">
            <a:xfrm>
              <a:off x="0" y="0"/>
              <a:ext cx="2121524" cy="2002003"/>
              <a:chOff x="0" y="0"/>
              <a:chExt cx="2121524" cy="2002003"/>
            </a:xfrm>
          </p:grpSpPr>
          <p:pic>
            <p:nvPicPr>
              <p:cNvPr id="7189" name="Picture 5" descr="投影2"/>
              <p:cNvPicPr>
                <a:picLocks noChangeAspect="1" noChangeArrowheads="1"/>
              </p:cNvPicPr>
              <p:nvPr/>
            </p:nvPicPr>
            <p:blipFill>
              <a:blip r:embed="rId2">
                <a:extLst>
                  <a:ext uri="{28A0092B-C50C-407E-A947-70E740481C1C}">
                    <a14:useLocalDpi xmlns:a14="http://schemas.microsoft.com/office/drawing/2010/main" val="0"/>
                  </a:ext>
                </a:extLst>
              </a:blip>
              <a:srcRect l="2440" t="61200" r="8347" b="7201"/>
              <a:stretch>
                <a:fillRect/>
              </a:stretch>
            </p:blipFill>
            <p:spPr bwMode="auto">
              <a:xfrm>
                <a:off x="0" y="1920156"/>
                <a:ext cx="2121524"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7190" name="AutoShape 6"/>
              <p:cNvSpPr>
                <a:spLocks noChangeArrowheads="1"/>
              </p:cNvSpPr>
              <p:nvPr/>
            </p:nvSpPr>
            <p:spPr bwMode="auto">
              <a:xfrm>
                <a:off x="0" y="0"/>
                <a:ext cx="2121524" cy="1908463"/>
              </a:xfrm>
              <a:prstGeom prst="roundRect">
                <a:avLst>
                  <a:gd name="adj" fmla="val 894"/>
                </a:avLst>
              </a:prstGeom>
              <a:solidFill>
                <a:schemeClr val="accent1"/>
              </a:solidFill>
              <a:ln w="6350">
                <a:solidFill>
                  <a:srgbClr val="808080"/>
                </a:solidFill>
                <a:bevel/>
                <a:headEnd/>
                <a:tailEnd/>
              </a:ln>
            </p:spPr>
            <p:txBody>
              <a:bodyPr wrap="none" anchor="ctr"/>
              <a:lstStyle/>
              <a:p>
                <a:pPr marL="92075" algn="ctr">
                  <a:spcBef>
                    <a:spcPct val="20000"/>
                  </a:spcBef>
                  <a:buClr>
                    <a:srgbClr val="E1B40C"/>
                  </a:buClr>
                  <a:buFont typeface="Wingdings" pitchFamily="2" charset="2"/>
                  <a:buNone/>
                </a:pPr>
                <a:endParaRPr lang="zh-CN" altLang="zh-CN" sz="2000">
                  <a:solidFill>
                    <a:srgbClr val="000000"/>
                  </a:solidFill>
                  <a:latin typeface="微软雅黑" pitchFamily="34" charset="-122"/>
                  <a:ea typeface="微软雅黑" pitchFamily="34" charset="-122"/>
                  <a:sym typeface="微软雅黑" pitchFamily="34" charset="-122"/>
                </a:endParaRPr>
              </a:p>
            </p:txBody>
          </p:sp>
        </p:grpSp>
        <p:pic>
          <p:nvPicPr>
            <p:cNvPr id="7185" name="Picture 8" descr="图片3"/>
            <p:cNvPicPr>
              <a:picLocks noChangeAspect="1" noChangeArrowheads="1"/>
            </p:cNvPicPr>
            <p:nvPr/>
          </p:nvPicPr>
          <p:blipFill>
            <a:blip r:embed="rId5">
              <a:extLst>
                <a:ext uri="{28A0092B-C50C-407E-A947-70E740481C1C}">
                  <a14:useLocalDpi xmlns:a14="http://schemas.microsoft.com/office/drawing/2010/main" val="0"/>
                </a:ext>
              </a:extLst>
            </a:blip>
            <a:srcRect l="6876" r="15500" b="73853"/>
            <a:stretch>
              <a:fillRect/>
            </a:stretch>
          </p:blipFill>
          <p:spPr bwMode="auto">
            <a:xfrm>
              <a:off x="1153652" y="170190"/>
              <a:ext cx="806777" cy="77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7186" name="Rectangle 12"/>
            <p:cNvSpPr>
              <a:spLocks noChangeArrowheads="1"/>
            </p:cNvSpPr>
            <p:nvPr/>
          </p:nvSpPr>
          <p:spPr bwMode="auto">
            <a:xfrm>
              <a:off x="61060" y="45600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r>
                <a:rPr lang="zh-CN" altLang="en-US" sz="1600">
                  <a:solidFill>
                    <a:srgbClr val="000000"/>
                  </a:solidFill>
                  <a:latin typeface="微软雅黑" pitchFamily="34" charset="-122"/>
                  <a:ea typeface="微软雅黑" pitchFamily="34" charset="-122"/>
                  <a:sym typeface="微软雅黑" pitchFamily="34" charset="-122"/>
                </a:rPr>
                <a:t>添加文字</a:t>
              </a:r>
              <a:endParaRPr lang="zh-CN" altLang="en-US"/>
            </a:p>
          </p:txBody>
        </p:sp>
        <p:sp>
          <p:nvSpPr>
            <p:cNvPr id="7187" name="Rectangle 13"/>
            <p:cNvSpPr>
              <a:spLocks noChangeArrowheads="1"/>
            </p:cNvSpPr>
            <p:nvPr/>
          </p:nvSpPr>
          <p:spPr bwMode="auto">
            <a:xfrm>
              <a:off x="62359" y="1117276"/>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120000"/>
                </a:lnSpc>
              </a:pPr>
              <a:r>
                <a:rPr lang="zh-CN" altLang="en-US" sz="1200">
                  <a:solidFill>
                    <a:srgbClr val="000000"/>
                  </a:solidFill>
                  <a:latin typeface="微软雅黑" pitchFamily="34" charset="-122"/>
                  <a:ea typeface="微软雅黑" pitchFamily="34" charset="-122"/>
                  <a:sym typeface="微软雅黑" pitchFamily="34" charset="-122"/>
                </a:rPr>
                <a:t>单击此处添加文字内容</a:t>
              </a:r>
            </a:p>
            <a:p>
              <a:pPr>
                <a:lnSpc>
                  <a:spcPct val="120000"/>
                </a:lnSpc>
              </a:pPr>
              <a:r>
                <a:rPr lang="zh-CN" altLang="en-US" sz="1200">
                  <a:solidFill>
                    <a:srgbClr val="000000"/>
                  </a:solidFill>
                  <a:latin typeface="微软雅黑" pitchFamily="34" charset="-122"/>
                  <a:ea typeface="微软雅黑" pitchFamily="34" charset="-122"/>
                  <a:sym typeface="微软雅黑" pitchFamily="34" charset="-122"/>
                </a:rPr>
                <a:t>单击此处添加文字内容</a:t>
              </a:r>
            </a:p>
            <a:p>
              <a:pPr>
                <a:lnSpc>
                  <a:spcPct val="120000"/>
                </a:lnSpc>
              </a:pPr>
              <a:r>
                <a:rPr lang="zh-CN" altLang="en-US" sz="1200">
                  <a:solidFill>
                    <a:srgbClr val="000000"/>
                  </a:solidFill>
                  <a:latin typeface="微软雅黑" pitchFamily="34" charset="-122"/>
                  <a:ea typeface="微软雅黑" pitchFamily="34" charset="-122"/>
                  <a:sym typeface="微软雅黑" pitchFamily="34" charset="-122"/>
                </a:rPr>
                <a:t>单击此处添加文字内容</a:t>
              </a:r>
              <a:endParaRPr lang="zh-CN" altLang="en-US"/>
            </a:p>
          </p:txBody>
        </p:sp>
        <p:sp>
          <p:nvSpPr>
            <p:cNvPr id="7188" name="Rectangle 18"/>
            <p:cNvSpPr>
              <a:spLocks noChangeArrowheads="1"/>
            </p:cNvSpPr>
            <p:nvPr/>
          </p:nvSpPr>
          <p:spPr bwMode="auto">
            <a:xfrm>
              <a:off x="1158848" y="135113"/>
              <a:ext cx="808076" cy="808076"/>
            </a:xfrm>
            <a:prstGeom prst="rect">
              <a:avLst/>
            </a:prstGeom>
            <a:noFill/>
            <a:ln w="9525">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grpSp>
      <p:grpSp>
        <p:nvGrpSpPr>
          <p:cNvPr id="8222" name="Group 19"/>
          <p:cNvGrpSpPr>
            <a:grpSpLocks/>
          </p:cNvGrpSpPr>
          <p:nvPr/>
        </p:nvGrpSpPr>
        <p:grpSpPr bwMode="auto">
          <a:xfrm>
            <a:off x="2232025" y="1800225"/>
            <a:ext cx="4538663" cy="498475"/>
            <a:chOff x="0" y="0"/>
            <a:chExt cx="3398" cy="383"/>
          </a:xfrm>
        </p:grpSpPr>
        <p:cxnSp>
          <p:nvCxnSpPr>
            <p:cNvPr id="7181" name="AutoShape 20"/>
            <p:cNvCxnSpPr>
              <a:cxnSpLocks noChangeShapeType="1"/>
            </p:cNvCxnSpPr>
            <p:nvPr/>
          </p:nvCxnSpPr>
          <p:spPr bwMode="auto">
            <a:xfrm rot="5400000">
              <a:off x="22" y="-22"/>
              <a:ext cx="383" cy="427"/>
            </a:xfrm>
            <a:prstGeom prst="bentConnector3">
              <a:avLst>
                <a:gd name="adj1" fmla="val 49602"/>
              </a:avLst>
            </a:prstGeom>
            <a:noFill/>
            <a:ln w="19050">
              <a:solidFill>
                <a:srgbClr val="808080"/>
              </a:solidFill>
              <a:miter lim="800000"/>
              <a:headEnd/>
              <a:tailEnd type="triangle" w="med" len="med"/>
            </a:ln>
            <a:extLst>
              <a:ext uri="{909E8E84-426E-40DD-AFC4-6F175D3DCCD1}">
                <a14:hiddenFill xmlns:a14="http://schemas.microsoft.com/office/drawing/2010/main">
                  <a:noFill/>
                </a14:hiddenFill>
              </a:ext>
            </a:extLst>
          </p:spPr>
        </p:cxnSp>
        <p:cxnSp>
          <p:nvCxnSpPr>
            <p:cNvPr id="7182" name="AutoShape 21"/>
            <p:cNvCxnSpPr>
              <a:cxnSpLocks noChangeShapeType="1"/>
            </p:cNvCxnSpPr>
            <p:nvPr/>
          </p:nvCxnSpPr>
          <p:spPr bwMode="auto">
            <a:xfrm rot="16200000" flipH="1">
              <a:off x="868" y="-442"/>
              <a:ext cx="383" cy="1267"/>
            </a:xfrm>
            <a:prstGeom prst="bentConnector3">
              <a:avLst>
                <a:gd name="adj1" fmla="val 49602"/>
              </a:avLst>
            </a:prstGeom>
            <a:noFill/>
            <a:ln w="19050">
              <a:solidFill>
                <a:srgbClr val="808080"/>
              </a:solidFill>
              <a:miter lim="800000"/>
              <a:headEnd/>
              <a:tailEnd type="triangle" w="med" len="med"/>
            </a:ln>
            <a:extLst>
              <a:ext uri="{909E8E84-426E-40DD-AFC4-6F175D3DCCD1}">
                <a14:hiddenFill xmlns:a14="http://schemas.microsoft.com/office/drawing/2010/main">
                  <a:noFill/>
                </a14:hiddenFill>
              </a:ext>
            </a:extLst>
          </p:spPr>
        </p:cxnSp>
        <p:cxnSp>
          <p:nvCxnSpPr>
            <p:cNvPr id="7183" name="AutoShape 22"/>
            <p:cNvCxnSpPr>
              <a:cxnSpLocks noChangeShapeType="1"/>
            </p:cNvCxnSpPr>
            <p:nvPr/>
          </p:nvCxnSpPr>
          <p:spPr bwMode="auto">
            <a:xfrm rot="16200000" flipH="1">
              <a:off x="1720" y="-1294"/>
              <a:ext cx="383" cy="2971"/>
            </a:xfrm>
            <a:prstGeom prst="bentConnector3">
              <a:avLst>
                <a:gd name="adj1" fmla="val 49602"/>
              </a:avLst>
            </a:prstGeom>
            <a:noFill/>
            <a:ln w="19050">
              <a:solidFill>
                <a:srgbClr val="808080"/>
              </a:solidFill>
              <a:miter lim="800000"/>
              <a:headEnd/>
              <a:tailEnd type="triangle" w="med" len="med"/>
            </a:ln>
            <a:extLst>
              <a:ext uri="{909E8E84-426E-40DD-AFC4-6F175D3DCCD1}">
                <a14:hiddenFill xmlns:a14="http://schemas.microsoft.com/office/drawing/2010/main">
                  <a:noFill/>
                </a14:hiddenFill>
              </a:ext>
            </a:extLst>
          </p:spPr>
        </p:cxnSp>
      </p:grpSp>
      <p:sp>
        <p:nvSpPr>
          <p:cNvPr id="8226" name="AutoShape 23"/>
          <p:cNvSpPr>
            <a:spLocks noChangeArrowheads="1"/>
          </p:cNvSpPr>
          <p:nvPr/>
        </p:nvSpPr>
        <p:spPr bwMode="auto">
          <a:xfrm>
            <a:off x="2744788" y="1176338"/>
            <a:ext cx="4891087" cy="566737"/>
          </a:xfrm>
          <a:prstGeom prst="roundRect">
            <a:avLst>
              <a:gd name="adj" fmla="val 10250"/>
            </a:avLst>
          </a:prstGeom>
          <a:solidFill>
            <a:srgbClr val="BFBFBF"/>
          </a:solidFill>
          <a:ln w="9525">
            <a:solidFill>
              <a:srgbClr val="808080"/>
            </a:solidFill>
            <a:bevel/>
            <a:headEnd/>
            <a:tailEnd/>
          </a:ln>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8227" name="AutoShape 24"/>
          <p:cNvSpPr>
            <a:spLocks noChangeArrowheads="1"/>
          </p:cNvSpPr>
          <p:nvPr/>
        </p:nvSpPr>
        <p:spPr bwMode="auto">
          <a:xfrm>
            <a:off x="1389063" y="1117600"/>
            <a:ext cx="1579562" cy="684213"/>
          </a:xfrm>
          <a:prstGeom prst="roundRect">
            <a:avLst>
              <a:gd name="adj" fmla="val 12144"/>
            </a:avLst>
          </a:prstGeom>
          <a:solidFill>
            <a:schemeClr val="accent2"/>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pPr algn="ctr"/>
            <a:r>
              <a:rPr lang="zh-CN" altLang="en-US" sz="2000">
                <a:solidFill>
                  <a:srgbClr val="FFFFFF"/>
                </a:solidFill>
                <a:latin typeface="微软雅黑" pitchFamily="34" charset="-122"/>
                <a:ea typeface="微软雅黑" pitchFamily="34" charset="-122"/>
                <a:sym typeface="微软雅黑" pitchFamily="34" charset="-122"/>
              </a:rPr>
              <a:t>单击此处</a:t>
            </a:r>
          </a:p>
          <a:p>
            <a:pPr algn="ctr"/>
            <a:r>
              <a:rPr lang="zh-CN" altLang="en-US" sz="2000">
                <a:solidFill>
                  <a:srgbClr val="FFFFFF"/>
                </a:solidFill>
                <a:latin typeface="微软雅黑" pitchFamily="34" charset="-122"/>
                <a:ea typeface="微软雅黑" pitchFamily="34" charset="-122"/>
                <a:sym typeface="微软雅黑" pitchFamily="34" charset="-122"/>
              </a:rPr>
              <a:t>添加文字</a:t>
            </a:r>
          </a:p>
        </p:txBody>
      </p:sp>
      <p:sp>
        <p:nvSpPr>
          <p:cNvPr id="8228" name="Rectangle 26"/>
          <p:cNvSpPr>
            <a:spLocks noChangeArrowheads="1"/>
          </p:cNvSpPr>
          <p:nvPr/>
        </p:nvSpPr>
        <p:spPr bwMode="auto">
          <a:xfrm>
            <a:off x="2981325" y="1235075"/>
            <a:ext cx="4595813"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p>
            <a:pPr algn="ctr"/>
            <a:r>
              <a:rPr lang="zh-CN" altLang="en-US">
                <a:solidFill>
                  <a:srgbClr val="000000"/>
                </a:solidFill>
                <a:latin typeface="微软雅黑" pitchFamily="34" charset="-122"/>
                <a:ea typeface="微软雅黑" pitchFamily="34" charset="-122"/>
                <a:sym typeface="微软雅黑" pitchFamily="34" charset="-122"/>
              </a:rPr>
              <a:t>单击此处添加段落文字内容</a:t>
            </a:r>
            <a:endParaRPr lang="zh-CN" altLang="en-US"/>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500" fill="hold"/>
                                        <p:tgtEl>
                                          <p:spTgt spid="8194"/>
                                        </p:tgtEl>
                                        <p:attrNameLst>
                                          <p:attrName>ppt_x</p:attrName>
                                        </p:attrNameLst>
                                      </p:cBhvr>
                                      <p:tavLst>
                                        <p:tav tm="0">
                                          <p:val>
                                            <p:strVal val="0-#ppt_w/2"/>
                                          </p:val>
                                        </p:tav>
                                        <p:tav tm="100000">
                                          <p:val>
                                            <p:strVal val="#ppt_x"/>
                                          </p:val>
                                        </p:tav>
                                      </p:tavLst>
                                    </p:anim>
                                    <p:anim calcmode="lin" valueType="num">
                                      <p:cBhvr>
                                        <p:cTn id="8" dur="500" fill="hold"/>
                                        <p:tgtEl>
                                          <p:spTgt spid="819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5"/>
                                        </p:tgtEl>
                                        <p:attrNameLst>
                                          <p:attrName>style.visibility</p:attrName>
                                        </p:attrNameLst>
                                      </p:cBhvr>
                                      <p:to>
                                        <p:strVal val="visible"/>
                                      </p:to>
                                    </p:set>
                                    <p:anim calcmode="lin" valueType="num">
                                      <p:cBhvr>
                                        <p:cTn id="13" dur="500" fill="hold"/>
                                        <p:tgtEl>
                                          <p:spTgt spid="8195"/>
                                        </p:tgtEl>
                                        <p:attrNameLst>
                                          <p:attrName>ppt_x</p:attrName>
                                        </p:attrNameLst>
                                      </p:cBhvr>
                                      <p:tavLst>
                                        <p:tav tm="0">
                                          <p:val>
                                            <p:strVal val="0-#ppt_w/2"/>
                                          </p:val>
                                        </p:tav>
                                        <p:tav tm="100000">
                                          <p:val>
                                            <p:strVal val="#ppt_x"/>
                                          </p:val>
                                        </p:tav>
                                      </p:tavLst>
                                    </p:anim>
                                    <p:anim calcmode="lin" valueType="num">
                                      <p:cBhvr>
                                        <p:cTn id="14" dur="500" fill="hold"/>
                                        <p:tgtEl>
                                          <p:spTgt spid="8195"/>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8196"/>
                                        </p:tgtEl>
                                        <p:attrNameLst>
                                          <p:attrName>style.visibility</p:attrName>
                                        </p:attrNameLst>
                                      </p:cBhvr>
                                      <p:to>
                                        <p:strVal val="visible"/>
                                      </p:to>
                                    </p:set>
                                    <p:anim calcmode="lin" valueType="num">
                                      <p:cBhvr>
                                        <p:cTn id="18" dur="500" fill="hold"/>
                                        <p:tgtEl>
                                          <p:spTgt spid="8196"/>
                                        </p:tgtEl>
                                        <p:attrNameLst>
                                          <p:attrName>ppt_x</p:attrName>
                                        </p:attrNameLst>
                                      </p:cBhvr>
                                      <p:tavLst>
                                        <p:tav tm="0">
                                          <p:val>
                                            <p:strVal val="1+#ppt_w/2"/>
                                          </p:val>
                                        </p:tav>
                                        <p:tav tm="100000">
                                          <p:val>
                                            <p:strVal val="#ppt_x"/>
                                          </p:val>
                                        </p:tav>
                                      </p:tavLst>
                                    </p:anim>
                                    <p:anim calcmode="lin" valueType="num">
                                      <p:cBhvr>
                                        <p:cTn id="19" dur="500" fill="hold"/>
                                        <p:tgtEl>
                                          <p:spTgt spid="8196"/>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8197"/>
                                        </p:tgtEl>
                                        <p:attrNameLst>
                                          <p:attrName>style.visibility</p:attrName>
                                        </p:attrNameLst>
                                      </p:cBhvr>
                                      <p:to>
                                        <p:strVal val="visible"/>
                                      </p:to>
                                    </p:set>
                                    <p:anim calcmode="lin" valueType="num">
                                      <p:cBhvr>
                                        <p:cTn id="23" dur="500" fill="hold"/>
                                        <p:tgtEl>
                                          <p:spTgt spid="8197"/>
                                        </p:tgtEl>
                                        <p:attrNameLst>
                                          <p:attrName>ppt_x</p:attrName>
                                        </p:attrNameLst>
                                      </p:cBhvr>
                                      <p:tavLst>
                                        <p:tav tm="0">
                                          <p:val>
                                            <p:strVal val="1+#ppt_w/2"/>
                                          </p:val>
                                        </p:tav>
                                        <p:tav tm="100000">
                                          <p:val>
                                            <p:strVal val="#ppt_x"/>
                                          </p:val>
                                        </p:tav>
                                      </p:tavLst>
                                    </p:anim>
                                    <p:anim calcmode="lin" valueType="num">
                                      <p:cBhvr>
                                        <p:cTn id="24" dur="500" fill="hold"/>
                                        <p:tgtEl>
                                          <p:spTgt spid="8197"/>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8227"/>
                                        </p:tgtEl>
                                        <p:attrNameLst>
                                          <p:attrName>style.visibility</p:attrName>
                                        </p:attrNameLst>
                                      </p:cBhvr>
                                      <p:to>
                                        <p:strVal val="visible"/>
                                      </p:to>
                                    </p:set>
                                    <p:animEffect>
                                      <p:cBhvr>
                                        <p:cTn id="29" dur="500"/>
                                        <p:tgtEl>
                                          <p:spTgt spid="8227"/>
                                        </p:tgtEl>
                                      </p:cBhvr>
                                    </p:animEffect>
                                  </p:childTnLst>
                                </p:cTn>
                              </p:par>
                            </p:childTnLst>
                          </p:cTn>
                        </p:par>
                        <p:par>
                          <p:cTn id="30" fill="hold" nodeType="afterGroup">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8226"/>
                                        </p:tgtEl>
                                        <p:attrNameLst>
                                          <p:attrName>style.visibility</p:attrName>
                                        </p:attrNameLst>
                                      </p:cBhvr>
                                      <p:to>
                                        <p:strVal val="visible"/>
                                      </p:to>
                                    </p:set>
                                    <p:animEffect>
                                      <p:cBhvr>
                                        <p:cTn id="33" dur="750"/>
                                        <p:tgtEl>
                                          <p:spTgt spid="8226"/>
                                        </p:tgtEl>
                                      </p:cBhvr>
                                    </p:animEffect>
                                  </p:childTnLst>
                                </p:cTn>
                              </p:par>
                            </p:childTnLst>
                          </p:cTn>
                        </p:par>
                        <p:par>
                          <p:cTn id="34" fill="hold" nodeType="afterGroup">
                            <p:stCondLst>
                              <p:cond delay="1250"/>
                            </p:stCondLst>
                            <p:childTnLst>
                              <p:par>
                                <p:cTn id="35" presetID="10" presetClass="entr" presetSubtype="0" fill="hold" grpId="0" nodeType="afterEffect">
                                  <p:stCondLst>
                                    <p:cond delay="0"/>
                                  </p:stCondLst>
                                  <p:childTnLst>
                                    <p:set>
                                      <p:cBhvr>
                                        <p:cTn id="36" dur="1" fill="hold">
                                          <p:stCondLst>
                                            <p:cond delay="0"/>
                                          </p:stCondLst>
                                        </p:cTn>
                                        <p:tgtEl>
                                          <p:spTgt spid="8228"/>
                                        </p:tgtEl>
                                        <p:attrNameLst>
                                          <p:attrName>style.visibility</p:attrName>
                                        </p:attrNameLst>
                                      </p:cBhvr>
                                      <p:to>
                                        <p:strVal val="visible"/>
                                      </p:to>
                                    </p:set>
                                    <p:animEffect>
                                      <p:cBhvr>
                                        <p:cTn id="37" dur="500"/>
                                        <p:tgtEl>
                                          <p:spTgt spid="8228"/>
                                        </p:tgtEl>
                                      </p:cBhvr>
                                    </p:animEffect>
                                  </p:childTnLst>
                                </p:cTn>
                              </p:par>
                            </p:childTnLst>
                          </p:cTn>
                        </p:par>
                        <p:par>
                          <p:cTn id="38" fill="hold" nodeType="afterGroup">
                            <p:stCondLst>
                              <p:cond delay="1750"/>
                            </p:stCondLst>
                            <p:childTnLst>
                              <p:par>
                                <p:cTn id="39" presetID="22" presetClass="entr" presetSubtype="1" fill="hold" nodeType="afterEffect">
                                  <p:stCondLst>
                                    <p:cond delay="0"/>
                                  </p:stCondLst>
                                  <p:childTnLst>
                                    <p:set>
                                      <p:cBhvr>
                                        <p:cTn id="40" dur="1" fill="hold">
                                          <p:stCondLst>
                                            <p:cond delay="0"/>
                                          </p:stCondLst>
                                        </p:cTn>
                                        <p:tgtEl>
                                          <p:spTgt spid="8222"/>
                                        </p:tgtEl>
                                        <p:attrNameLst>
                                          <p:attrName>style.visibility</p:attrName>
                                        </p:attrNameLst>
                                      </p:cBhvr>
                                      <p:to>
                                        <p:strVal val="visible"/>
                                      </p:to>
                                    </p:set>
                                    <p:animEffect>
                                      <p:cBhvr>
                                        <p:cTn id="41" dur="750"/>
                                        <p:tgtEl>
                                          <p:spTgt spid="8222"/>
                                        </p:tgtEl>
                                      </p:cBhvr>
                                    </p:animEffect>
                                  </p:childTnLst>
                                </p:cTn>
                              </p:par>
                            </p:childTnLst>
                          </p:cTn>
                        </p:par>
                        <p:par>
                          <p:cTn id="42" fill="hold" nodeType="afterGroup">
                            <p:stCondLst>
                              <p:cond delay="2500"/>
                            </p:stCondLst>
                            <p:childTnLst>
                              <p:par>
                                <p:cTn id="43" presetID="42" presetClass="entr" presetSubtype="0" fill="hold" nodeType="afterEffect">
                                  <p:stCondLst>
                                    <p:cond delay="0"/>
                                  </p:stCondLst>
                                  <p:childTnLst>
                                    <p:set>
                                      <p:cBhvr>
                                        <p:cTn id="44" dur="1" fill="hold">
                                          <p:stCondLst>
                                            <p:cond delay="0"/>
                                          </p:stCondLst>
                                        </p:cTn>
                                        <p:tgtEl>
                                          <p:spTgt spid="8198"/>
                                        </p:tgtEl>
                                        <p:attrNameLst>
                                          <p:attrName>style.visibility</p:attrName>
                                        </p:attrNameLst>
                                      </p:cBhvr>
                                      <p:to>
                                        <p:strVal val="visible"/>
                                      </p:to>
                                    </p:set>
                                    <p:animEffect>
                                      <p:cBhvr>
                                        <p:cTn id="45" dur="750"/>
                                        <p:tgtEl>
                                          <p:spTgt spid="8198"/>
                                        </p:tgtEl>
                                      </p:cBhvr>
                                    </p:animEffect>
                                    <p:anim calcmode="lin" valueType="num">
                                      <p:cBhvr>
                                        <p:cTn id="46" dur="750" fill="hold"/>
                                        <p:tgtEl>
                                          <p:spTgt spid="8198"/>
                                        </p:tgtEl>
                                        <p:attrNameLst>
                                          <p:attrName>ppt_x</p:attrName>
                                        </p:attrNameLst>
                                      </p:cBhvr>
                                      <p:tavLst>
                                        <p:tav tm="0">
                                          <p:val>
                                            <p:strVal val="#ppt_x"/>
                                          </p:val>
                                        </p:tav>
                                        <p:tav tm="100000">
                                          <p:val>
                                            <p:strVal val="#ppt_x"/>
                                          </p:val>
                                        </p:tav>
                                      </p:tavLst>
                                    </p:anim>
                                    <p:anim calcmode="lin" valueType="num">
                                      <p:cBhvr>
                                        <p:cTn id="47" dur="750" fill="hold"/>
                                        <p:tgtEl>
                                          <p:spTgt spid="8198"/>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500"/>
                                  </p:stCondLst>
                                  <p:childTnLst>
                                    <p:set>
                                      <p:cBhvr>
                                        <p:cTn id="49" dur="1" fill="hold">
                                          <p:stCondLst>
                                            <p:cond delay="0"/>
                                          </p:stCondLst>
                                        </p:cTn>
                                        <p:tgtEl>
                                          <p:spTgt spid="8206"/>
                                        </p:tgtEl>
                                        <p:attrNameLst>
                                          <p:attrName>style.visibility</p:attrName>
                                        </p:attrNameLst>
                                      </p:cBhvr>
                                      <p:to>
                                        <p:strVal val="visible"/>
                                      </p:to>
                                    </p:set>
                                    <p:animEffect>
                                      <p:cBhvr>
                                        <p:cTn id="50" dur="750"/>
                                        <p:tgtEl>
                                          <p:spTgt spid="8206"/>
                                        </p:tgtEl>
                                      </p:cBhvr>
                                    </p:animEffect>
                                    <p:anim calcmode="lin" valueType="num">
                                      <p:cBhvr>
                                        <p:cTn id="51" dur="750" fill="hold"/>
                                        <p:tgtEl>
                                          <p:spTgt spid="8206"/>
                                        </p:tgtEl>
                                        <p:attrNameLst>
                                          <p:attrName>ppt_x</p:attrName>
                                        </p:attrNameLst>
                                      </p:cBhvr>
                                      <p:tavLst>
                                        <p:tav tm="0">
                                          <p:val>
                                            <p:strVal val="#ppt_x"/>
                                          </p:val>
                                        </p:tav>
                                        <p:tav tm="100000">
                                          <p:val>
                                            <p:strVal val="#ppt_x"/>
                                          </p:val>
                                        </p:tav>
                                      </p:tavLst>
                                    </p:anim>
                                    <p:anim calcmode="lin" valueType="num">
                                      <p:cBhvr>
                                        <p:cTn id="52" dur="750" fill="hold"/>
                                        <p:tgtEl>
                                          <p:spTgt spid="8206"/>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1000"/>
                                  </p:stCondLst>
                                  <p:childTnLst>
                                    <p:set>
                                      <p:cBhvr>
                                        <p:cTn id="54" dur="1" fill="hold">
                                          <p:stCondLst>
                                            <p:cond delay="0"/>
                                          </p:stCondLst>
                                        </p:cTn>
                                        <p:tgtEl>
                                          <p:spTgt spid="8214"/>
                                        </p:tgtEl>
                                        <p:attrNameLst>
                                          <p:attrName>style.visibility</p:attrName>
                                        </p:attrNameLst>
                                      </p:cBhvr>
                                      <p:to>
                                        <p:strVal val="visible"/>
                                      </p:to>
                                    </p:set>
                                    <p:animEffect>
                                      <p:cBhvr>
                                        <p:cTn id="55" dur="750"/>
                                        <p:tgtEl>
                                          <p:spTgt spid="8214"/>
                                        </p:tgtEl>
                                      </p:cBhvr>
                                    </p:animEffect>
                                    <p:anim calcmode="lin" valueType="num">
                                      <p:cBhvr>
                                        <p:cTn id="56" dur="750" fill="hold"/>
                                        <p:tgtEl>
                                          <p:spTgt spid="8214"/>
                                        </p:tgtEl>
                                        <p:attrNameLst>
                                          <p:attrName>ppt_x</p:attrName>
                                        </p:attrNameLst>
                                      </p:cBhvr>
                                      <p:tavLst>
                                        <p:tav tm="0">
                                          <p:val>
                                            <p:strVal val="#ppt_x"/>
                                          </p:val>
                                        </p:tav>
                                        <p:tav tm="100000">
                                          <p:val>
                                            <p:strVal val="#ppt_x"/>
                                          </p:val>
                                        </p:tav>
                                      </p:tavLst>
                                    </p:anim>
                                    <p:anim calcmode="lin" valueType="num">
                                      <p:cBhvr>
                                        <p:cTn id="57" dur="750" fill="hold"/>
                                        <p:tgtEl>
                                          <p:spTgt spid="82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autoUpdateAnimBg="0"/>
      <p:bldP spid="8195" grpId="0" bldLvl="0" autoUpdateAnimBg="0"/>
      <p:bldP spid="8196" grpId="0" bldLvl="0" animBg="1" autoUpdateAnimBg="0"/>
      <p:bldP spid="8197" grpId="0" bldLvl="0" animBg="1" autoUpdateAnimBg="0"/>
      <p:bldP spid="8226" grpId="0" bldLvl="0" animBg="1" autoUpdateAnimBg="0"/>
      <p:bldP spid="8227" grpId="0" bldLvl="0" animBg="1" autoUpdateAnimBg="0"/>
      <p:bldP spid="8228"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9219"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9220"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9221"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9222" name="组合 6"/>
          <p:cNvGrpSpPr>
            <a:grpSpLocks/>
          </p:cNvGrpSpPr>
          <p:nvPr/>
        </p:nvGrpSpPr>
        <p:grpSpPr bwMode="auto">
          <a:xfrm>
            <a:off x="1008063" y="1419225"/>
            <a:ext cx="2484437" cy="3197225"/>
            <a:chOff x="0" y="0"/>
            <a:chExt cx="2088232" cy="2687455"/>
          </a:xfrm>
        </p:grpSpPr>
        <p:sp>
          <p:nvSpPr>
            <p:cNvPr id="8223" name="圆角矩形 7"/>
            <p:cNvSpPr>
              <a:spLocks noChangeArrowheads="1"/>
            </p:cNvSpPr>
            <p:nvPr/>
          </p:nvSpPr>
          <p:spPr bwMode="auto">
            <a:xfrm>
              <a:off x="0" y="0"/>
              <a:ext cx="2088232" cy="432048"/>
            </a:xfrm>
            <a:prstGeom prst="roundRect">
              <a:avLst>
                <a:gd name="adj" fmla="val 0"/>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1700" b="1">
                  <a:solidFill>
                    <a:srgbClr val="FFFFFF"/>
                  </a:solidFill>
                  <a:latin typeface="微软雅黑" pitchFamily="34" charset="-122"/>
                  <a:ea typeface="微软雅黑" pitchFamily="34" charset="-122"/>
                  <a:sym typeface="微软雅黑" pitchFamily="34" charset="-122"/>
                </a:rPr>
                <a:t>单击此处添加标题</a:t>
              </a:r>
            </a:p>
          </p:txBody>
        </p:sp>
        <p:sp>
          <p:nvSpPr>
            <p:cNvPr id="8224" name="矩形 8"/>
            <p:cNvSpPr>
              <a:spLocks noChangeArrowheads="1"/>
            </p:cNvSpPr>
            <p:nvPr/>
          </p:nvSpPr>
          <p:spPr bwMode="auto">
            <a:xfrm>
              <a:off x="0" y="432047"/>
              <a:ext cx="2088232" cy="2255408"/>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p>
          </p:txBody>
        </p:sp>
      </p:grpSp>
      <p:grpSp>
        <p:nvGrpSpPr>
          <p:cNvPr id="9225" name="Group 149"/>
          <p:cNvGrpSpPr>
            <a:grpSpLocks/>
          </p:cNvGrpSpPr>
          <p:nvPr/>
        </p:nvGrpSpPr>
        <p:grpSpPr bwMode="auto">
          <a:xfrm>
            <a:off x="5238750" y="411163"/>
            <a:ext cx="968375" cy="966787"/>
            <a:chOff x="0" y="0"/>
            <a:chExt cx="713232" cy="713231"/>
          </a:xfrm>
        </p:grpSpPr>
        <p:sp>
          <p:nvSpPr>
            <p:cNvPr id="8219" name="Donut 32"/>
            <p:cNvSpPr>
              <a:spLocks noChangeArrowheads="1"/>
            </p:cNvSpPr>
            <p:nvPr/>
          </p:nvSpPr>
          <p:spPr bwMode="auto">
            <a:xfrm>
              <a:off x="-288" y="0"/>
              <a:ext cx="713768" cy="712886"/>
            </a:xfrm>
            <a:custGeom>
              <a:avLst/>
              <a:gdLst>
                <a:gd name="T0" fmla="*/ 357152 w 713232"/>
                <a:gd name="T1" fmla="*/ 0 h 713232"/>
                <a:gd name="T2" fmla="*/ 104607 w 713232"/>
                <a:gd name="T3" fmla="*/ 104348 h 713232"/>
                <a:gd name="T4" fmla="*/ 0 w 713232"/>
                <a:gd name="T5" fmla="*/ 356270 h 713232"/>
                <a:gd name="T6" fmla="*/ 104607 w 713232"/>
                <a:gd name="T7" fmla="*/ 608192 h 713232"/>
                <a:gd name="T8" fmla="*/ 357152 w 713232"/>
                <a:gd name="T9" fmla="*/ 712540 h 713232"/>
                <a:gd name="T10" fmla="*/ 609698 w 713232"/>
                <a:gd name="T11" fmla="*/ 608192 h 713232"/>
                <a:gd name="T12" fmla="*/ 714304 w 713232"/>
                <a:gd name="T13" fmla="*/ 356270 h 713232"/>
                <a:gd name="T14" fmla="*/ 609698 w 713232"/>
                <a:gd name="T15" fmla="*/ 104348 h 713232"/>
                <a:gd name="T16" fmla="*/ 0 60000 65536"/>
                <a:gd name="T17" fmla="*/ 0 60000 65536"/>
                <a:gd name="T18" fmla="*/ 0 60000 65536"/>
                <a:gd name="T19" fmla="*/ 0 60000 65536"/>
                <a:gd name="T20" fmla="*/ 0 60000 65536"/>
                <a:gd name="T21" fmla="*/ 0 60000 65536"/>
                <a:gd name="T22" fmla="*/ 0 60000 65536"/>
                <a:gd name="T23" fmla="*/ 0 60000 65536"/>
                <a:gd name="T24" fmla="*/ 0 w 713232"/>
                <a:gd name="T25" fmla="*/ 0 h 713232"/>
                <a:gd name="T26" fmla="*/ 713232 w 713232"/>
                <a:gd name="T27" fmla="*/ 71323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lnTo>
                    <a:pt x="85467" y="356616"/>
                  </a:lnTo>
                  <a:close/>
                </a:path>
              </a:pathLst>
            </a:custGeom>
            <a:gradFill rotWithShape="1">
              <a:gsLst>
                <a:gs pos="0">
                  <a:srgbClr val="008DCB"/>
                </a:gs>
                <a:gs pos="100000">
                  <a:srgbClr val="00408C"/>
                </a:gs>
              </a:gsLst>
              <a:lin ang="13500000" scaled="1"/>
            </a:gradFill>
            <a:ln>
              <a:noFill/>
            </a:ln>
            <a:extLst>
              <a:ext uri="{91240B29-F687-4F45-9708-019B960494DF}">
                <a14:hiddenLine xmlns:a14="http://schemas.microsoft.com/office/drawing/2010/main" w="9525" cmpd="sng">
                  <a:solidFill>
                    <a:srgbClr val="000000"/>
                  </a:solidFill>
                  <a:miter lim="800000"/>
                  <a:headEnd/>
                  <a:tailEnd/>
                </a14:hiddenLine>
              </a:ext>
            </a:extLst>
          </p:spPr>
          <p:txBody>
            <a:bodyPr anchor="ctr"/>
            <a:lstStyle/>
            <a:p>
              <a:endParaRPr lang="zh-CN" altLang="en-US"/>
            </a:p>
          </p:txBody>
        </p:sp>
        <p:grpSp>
          <p:nvGrpSpPr>
            <p:cNvPr id="8220" name="Gruppe 67"/>
            <p:cNvGrpSpPr>
              <a:grpSpLocks/>
            </p:cNvGrpSpPr>
            <p:nvPr/>
          </p:nvGrpSpPr>
          <p:grpSpPr bwMode="auto">
            <a:xfrm>
              <a:off x="153890" y="170697"/>
              <a:ext cx="405456" cy="371850"/>
              <a:chOff x="0" y="0"/>
              <a:chExt cx="900893" cy="825896"/>
            </a:xfrm>
          </p:grpSpPr>
          <p:sp>
            <p:nvSpPr>
              <p:cNvPr id="8221" name="Freeform 26"/>
              <p:cNvSpPr>
                <a:spLocks noEditPoints="1" noChangeArrowheads="1"/>
              </p:cNvSpPr>
              <p:nvPr/>
            </p:nvSpPr>
            <p:spPr bwMode="auto">
              <a:xfrm>
                <a:off x="0" y="0"/>
                <a:ext cx="584955" cy="588138"/>
              </a:xfrm>
              <a:custGeom>
                <a:avLst/>
                <a:gdLst>
                  <a:gd name="T0" fmla="*/ 2147483647 w 52"/>
                  <a:gd name="T1" fmla="*/ 2147483647 h 52"/>
                  <a:gd name="T2" fmla="*/ 2147483647 w 52"/>
                  <a:gd name="T3" fmla="*/ 2147483647 h 52"/>
                  <a:gd name="T4" fmla="*/ 2147483647 w 52"/>
                  <a:gd name="T5" fmla="*/ 2147483647 h 52"/>
                  <a:gd name="T6" fmla="*/ 2147483647 w 52"/>
                  <a:gd name="T7" fmla="*/ 1663016747 h 52"/>
                  <a:gd name="T8" fmla="*/ 2147483647 w 52"/>
                  <a:gd name="T9" fmla="*/ 1535085421 h 52"/>
                  <a:gd name="T10" fmla="*/ 2147483647 w 52"/>
                  <a:gd name="T11" fmla="*/ 1663016747 h 52"/>
                  <a:gd name="T12" fmla="*/ 2147483647 w 52"/>
                  <a:gd name="T13" fmla="*/ 895462726 h 52"/>
                  <a:gd name="T14" fmla="*/ 2147483647 w 52"/>
                  <a:gd name="T15" fmla="*/ 255851340 h 52"/>
                  <a:gd name="T16" fmla="*/ 2147483647 w 52"/>
                  <a:gd name="T17" fmla="*/ 895462726 h 52"/>
                  <a:gd name="T18" fmla="*/ 2147483647 w 52"/>
                  <a:gd name="T19" fmla="*/ 127920015 h 52"/>
                  <a:gd name="T20" fmla="*/ 2147483647 w 52"/>
                  <a:gd name="T21" fmla="*/ 0 h 52"/>
                  <a:gd name="T22" fmla="*/ 2147483647 w 52"/>
                  <a:gd name="T23" fmla="*/ 255851340 h 52"/>
                  <a:gd name="T24" fmla="*/ 2147483647 w 52"/>
                  <a:gd name="T25" fmla="*/ 1151314066 h 52"/>
                  <a:gd name="T26" fmla="*/ 1518520682 w 52"/>
                  <a:gd name="T27" fmla="*/ 511691370 h 52"/>
                  <a:gd name="T28" fmla="*/ 759260341 w 52"/>
                  <a:gd name="T29" fmla="*/ 1279234081 h 52"/>
                  <a:gd name="T30" fmla="*/ 1265426402 w 52"/>
                  <a:gd name="T31" fmla="*/ 1918856777 h 52"/>
                  <a:gd name="T32" fmla="*/ 379624546 w 52"/>
                  <a:gd name="T33" fmla="*/ 2046788102 h 52"/>
                  <a:gd name="T34" fmla="*/ 253083031 w 52"/>
                  <a:gd name="T35" fmla="*/ 2147483647 h 52"/>
                  <a:gd name="T36" fmla="*/ 0 w 52"/>
                  <a:gd name="T37" fmla="*/ 2147483647 h 52"/>
                  <a:gd name="T38" fmla="*/ 885801856 w 52"/>
                  <a:gd name="T39" fmla="*/ 2147483647 h 52"/>
                  <a:gd name="T40" fmla="*/ 253083031 w 52"/>
                  <a:gd name="T41" fmla="*/ 2147483647 h 52"/>
                  <a:gd name="T42" fmla="*/ 506177310 w 52"/>
                  <a:gd name="T43" fmla="*/ 2147483647 h 52"/>
                  <a:gd name="T44" fmla="*/ 759260341 w 52"/>
                  <a:gd name="T45" fmla="*/ 2147483647 h 52"/>
                  <a:gd name="T46" fmla="*/ 1518520682 w 52"/>
                  <a:gd name="T47" fmla="*/ 2147483647 h 52"/>
                  <a:gd name="T48" fmla="*/ 1265426402 w 52"/>
                  <a:gd name="T49" fmla="*/ 2147483647 h 52"/>
                  <a:gd name="T50" fmla="*/ 2147483647 w 52"/>
                  <a:gd name="T51" fmla="*/ 2147483647 h 52"/>
                  <a:gd name="T52" fmla="*/ 2147483647 w 52"/>
                  <a:gd name="T53" fmla="*/ 2147483647 h 52"/>
                  <a:gd name="T54" fmla="*/ 2147483647 w 52"/>
                  <a:gd name="T55" fmla="*/ 2147483647 h 52"/>
                  <a:gd name="T56" fmla="*/ 2147483647 w 52"/>
                  <a:gd name="T57" fmla="*/ 2147483647 h 52"/>
                  <a:gd name="T58" fmla="*/ 2147483647 w 52"/>
                  <a:gd name="T59" fmla="*/ 2147483647 h 52"/>
                  <a:gd name="T60" fmla="*/ 2147483647 w 52"/>
                  <a:gd name="T61" fmla="*/ 2147483647 h 52"/>
                  <a:gd name="T62" fmla="*/ 2147483647 w 52"/>
                  <a:gd name="T63" fmla="*/ 2147483647 h 52"/>
                  <a:gd name="T64" fmla="*/ 2147483647 w 52"/>
                  <a:gd name="T65" fmla="*/ 2147483647 h 52"/>
                  <a:gd name="T66" fmla="*/ 2147483647 w 52"/>
                  <a:gd name="T67" fmla="*/ 2147483647 h 52"/>
                  <a:gd name="T68" fmla="*/ 2147483647 w 52"/>
                  <a:gd name="T69" fmla="*/ 2147483647 h 52"/>
                  <a:gd name="T70" fmla="*/ 2147483647 w 52"/>
                  <a:gd name="T71" fmla="*/ 2147483647 h 52"/>
                  <a:gd name="T72" fmla="*/ 2147483647 w 52"/>
                  <a:gd name="T73" fmla="*/ 2147483647 h 52"/>
                  <a:gd name="T74" fmla="*/ 2147483647 w 52"/>
                  <a:gd name="T75" fmla="*/ 2147483647 h 52"/>
                  <a:gd name="T76" fmla="*/ 2147483647 w 52"/>
                  <a:gd name="T77" fmla="*/ 2147483647 h 52"/>
                  <a:gd name="T78" fmla="*/ 2147483647 w 52"/>
                  <a:gd name="T79" fmla="*/ 2147483647 h 52"/>
                  <a:gd name="T80" fmla="*/ 2147483647 w 52"/>
                  <a:gd name="T81" fmla="*/ 2147483647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FFFFFF">
                  <a:alpha val="50195"/>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22" name="Freeform 27"/>
              <p:cNvSpPr>
                <a:spLocks noEditPoints="1" noChangeArrowheads="1"/>
              </p:cNvSpPr>
              <p:nvPr/>
            </p:nvSpPr>
            <p:spPr bwMode="auto">
              <a:xfrm>
                <a:off x="484856" y="406691"/>
                <a:ext cx="416037" cy="419205"/>
              </a:xfrm>
              <a:custGeom>
                <a:avLst/>
                <a:gdLst>
                  <a:gd name="T0" fmla="*/ 2147483647 w 37"/>
                  <a:gd name="T1" fmla="*/ 2147483647 h 37"/>
                  <a:gd name="T2" fmla="*/ 2147483647 w 37"/>
                  <a:gd name="T3" fmla="*/ 2147483647 h 37"/>
                  <a:gd name="T4" fmla="*/ 2147483647 w 37"/>
                  <a:gd name="T5" fmla="*/ 2147483647 h 37"/>
                  <a:gd name="T6" fmla="*/ 2147483647 w 37"/>
                  <a:gd name="T7" fmla="*/ 2147483647 h 37"/>
                  <a:gd name="T8" fmla="*/ 2147483647 w 37"/>
                  <a:gd name="T9" fmla="*/ 2147483647 h 37"/>
                  <a:gd name="T10" fmla="*/ 2147483647 w 37"/>
                  <a:gd name="T11" fmla="*/ 2053855243 h 37"/>
                  <a:gd name="T12" fmla="*/ 2147483647 w 37"/>
                  <a:gd name="T13" fmla="*/ 1797120505 h 37"/>
                  <a:gd name="T14" fmla="*/ 2147483647 w 37"/>
                  <a:gd name="T15" fmla="*/ 1155294990 h 37"/>
                  <a:gd name="T16" fmla="*/ 2147483647 w 37"/>
                  <a:gd name="T17" fmla="*/ 1283662359 h 37"/>
                  <a:gd name="T18" fmla="*/ 2147483647 w 37"/>
                  <a:gd name="T19" fmla="*/ 641825515 h 37"/>
                  <a:gd name="T20" fmla="*/ 2147483647 w 37"/>
                  <a:gd name="T21" fmla="*/ 513458146 h 37"/>
                  <a:gd name="T22" fmla="*/ 2147483647 w 37"/>
                  <a:gd name="T23" fmla="*/ 256734738 h 37"/>
                  <a:gd name="T24" fmla="*/ 2147483647 w 37"/>
                  <a:gd name="T25" fmla="*/ 641825515 h 37"/>
                  <a:gd name="T26" fmla="*/ 2147483647 w 37"/>
                  <a:gd name="T27" fmla="*/ 0 h 37"/>
                  <a:gd name="T28" fmla="*/ 1770057527 w 37"/>
                  <a:gd name="T29" fmla="*/ 128367369 h 37"/>
                  <a:gd name="T30" fmla="*/ 1770057527 w 37"/>
                  <a:gd name="T31" fmla="*/ 641825515 h 37"/>
                  <a:gd name="T32" fmla="*/ 1264325199 w 37"/>
                  <a:gd name="T33" fmla="*/ 385102107 h 37"/>
                  <a:gd name="T34" fmla="*/ 1011464657 w 37"/>
                  <a:gd name="T35" fmla="*/ 385102107 h 37"/>
                  <a:gd name="T36" fmla="*/ 505732328 w 37"/>
                  <a:gd name="T37" fmla="*/ 898560253 h 37"/>
                  <a:gd name="T38" fmla="*/ 885034386 w 37"/>
                  <a:gd name="T39" fmla="*/ 1412029728 h 37"/>
                  <a:gd name="T40" fmla="*/ 379302057 w 37"/>
                  <a:gd name="T41" fmla="*/ 1412029728 h 37"/>
                  <a:gd name="T42" fmla="*/ 0 w 37"/>
                  <a:gd name="T43" fmla="*/ 2147483647 h 37"/>
                  <a:gd name="T44" fmla="*/ 126430271 w 37"/>
                  <a:gd name="T45" fmla="*/ 2147483647 h 37"/>
                  <a:gd name="T46" fmla="*/ 632162599 w 37"/>
                  <a:gd name="T47" fmla="*/ 2147483647 h 37"/>
                  <a:gd name="T48" fmla="*/ 126430271 w 37"/>
                  <a:gd name="T49" fmla="*/ 2147483647 h 37"/>
                  <a:gd name="T50" fmla="*/ 505732328 w 37"/>
                  <a:gd name="T51" fmla="*/ 2147483647 h 37"/>
                  <a:gd name="T52" fmla="*/ 1011464657 w 37"/>
                  <a:gd name="T53" fmla="*/ 2147483647 h 37"/>
                  <a:gd name="T54" fmla="*/ 885034386 w 37"/>
                  <a:gd name="T55" fmla="*/ 2147483647 h 37"/>
                  <a:gd name="T56" fmla="*/ 885034386 w 37"/>
                  <a:gd name="T57" fmla="*/ 2147483647 h 37"/>
                  <a:gd name="T58" fmla="*/ 1517196985 w 37"/>
                  <a:gd name="T59" fmla="*/ 2147483647 h 37"/>
                  <a:gd name="T60" fmla="*/ 1643627256 w 37"/>
                  <a:gd name="T61" fmla="*/ 2147483647 h 37"/>
                  <a:gd name="T62" fmla="*/ 2147483647 w 37"/>
                  <a:gd name="T63" fmla="*/ 2147483647 h 37"/>
                  <a:gd name="T64" fmla="*/ 2147483647 w 37"/>
                  <a:gd name="T65" fmla="*/ 2147483647 h 37"/>
                  <a:gd name="T66" fmla="*/ 2147483647 w 37"/>
                  <a:gd name="T67" fmla="*/ 2147483647 h 37"/>
                  <a:gd name="T68" fmla="*/ 2147483647 w 37"/>
                  <a:gd name="T69" fmla="*/ 2147483647 h 37"/>
                  <a:gd name="T70" fmla="*/ 2147483647 w 37"/>
                  <a:gd name="T71" fmla="*/ 2147483647 h 37"/>
                  <a:gd name="T72" fmla="*/ 2147483647 w 37"/>
                  <a:gd name="T73" fmla="*/ 2147483647 h 37"/>
                  <a:gd name="T74" fmla="*/ 2147483647 w 37"/>
                  <a:gd name="T75" fmla="*/ 2147483647 h 37"/>
                  <a:gd name="T76" fmla="*/ 2147483647 w 37"/>
                  <a:gd name="T77" fmla="*/ 2147483647 h 37"/>
                  <a:gd name="T78" fmla="*/ 1896499042 w 37"/>
                  <a:gd name="T79" fmla="*/ 1925487874 h 37"/>
                  <a:gd name="T80" fmla="*/ 2147483647 w 37"/>
                  <a:gd name="T81" fmla="*/ 2147483647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FFFFFF">
                  <a:alpha val="50195"/>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9230" name="Group 139"/>
          <p:cNvGrpSpPr>
            <a:grpSpLocks/>
          </p:cNvGrpSpPr>
          <p:nvPr/>
        </p:nvGrpSpPr>
        <p:grpSpPr bwMode="auto">
          <a:xfrm>
            <a:off x="7340600" y="3883025"/>
            <a:ext cx="968375" cy="969963"/>
            <a:chOff x="0" y="0"/>
            <a:chExt cx="713233" cy="713232"/>
          </a:xfrm>
        </p:grpSpPr>
        <p:sp>
          <p:nvSpPr>
            <p:cNvPr id="8214" name="Donut 34"/>
            <p:cNvSpPr>
              <a:spLocks noChangeArrowheads="1"/>
            </p:cNvSpPr>
            <p:nvPr/>
          </p:nvSpPr>
          <p:spPr bwMode="auto">
            <a:xfrm>
              <a:off x="-518" y="348"/>
              <a:ext cx="714189" cy="712471"/>
            </a:xfrm>
            <a:custGeom>
              <a:avLst/>
              <a:gdLst>
                <a:gd name="T0" fmla="*/ 357574 w 713232"/>
                <a:gd name="T1" fmla="*/ 0 h 713232"/>
                <a:gd name="T2" fmla="*/ 104730 w 713232"/>
                <a:gd name="T3" fmla="*/ 104228 h 713232"/>
                <a:gd name="T4" fmla="*/ 0 w 713232"/>
                <a:gd name="T5" fmla="*/ 355856 h 713232"/>
                <a:gd name="T6" fmla="*/ 104730 w 713232"/>
                <a:gd name="T7" fmla="*/ 607483 h 713232"/>
                <a:gd name="T8" fmla="*/ 357574 w 713232"/>
                <a:gd name="T9" fmla="*/ 711711 h 713232"/>
                <a:gd name="T10" fmla="*/ 610417 w 713232"/>
                <a:gd name="T11" fmla="*/ 607483 h 713232"/>
                <a:gd name="T12" fmla="*/ 715147 w 713232"/>
                <a:gd name="T13" fmla="*/ 355856 h 713232"/>
                <a:gd name="T14" fmla="*/ 610417 w 713232"/>
                <a:gd name="T15" fmla="*/ 104228 h 713232"/>
                <a:gd name="T16" fmla="*/ 0 60000 65536"/>
                <a:gd name="T17" fmla="*/ 0 60000 65536"/>
                <a:gd name="T18" fmla="*/ 0 60000 65536"/>
                <a:gd name="T19" fmla="*/ 0 60000 65536"/>
                <a:gd name="T20" fmla="*/ 0 60000 65536"/>
                <a:gd name="T21" fmla="*/ 0 60000 65536"/>
                <a:gd name="T22" fmla="*/ 0 60000 65536"/>
                <a:gd name="T23" fmla="*/ 0 60000 65536"/>
                <a:gd name="T24" fmla="*/ 0 w 713232"/>
                <a:gd name="T25" fmla="*/ 0 h 713232"/>
                <a:gd name="T26" fmla="*/ 713232 w 713232"/>
                <a:gd name="T27" fmla="*/ 71323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lnTo>
                    <a:pt x="85467" y="356616"/>
                  </a:lnTo>
                  <a:close/>
                </a:path>
              </a:pathLst>
            </a:custGeom>
            <a:gradFill rotWithShape="1">
              <a:gsLst>
                <a:gs pos="0">
                  <a:srgbClr val="008DCB"/>
                </a:gs>
                <a:gs pos="100000">
                  <a:srgbClr val="00408C"/>
                </a:gs>
              </a:gsLst>
              <a:lin ang="5400000" scaled="1"/>
            </a:gradFill>
            <a:ln>
              <a:noFill/>
            </a:ln>
            <a:extLst>
              <a:ext uri="{91240B29-F687-4F45-9708-019B960494DF}">
                <a14:hiddenLine xmlns:a14="http://schemas.microsoft.com/office/drawing/2010/main" w="9525" cmpd="sng">
                  <a:solidFill>
                    <a:srgbClr val="000000"/>
                  </a:solidFill>
                  <a:miter lim="800000"/>
                  <a:headEnd/>
                  <a:tailEnd/>
                </a14:hiddenLine>
              </a:ext>
            </a:extLst>
          </p:spPr>
          <p:txBody>
            <a:bodyPr anchor="ctr"/>
            <a:lstStyle/>
            <a:p>
              <a:endParaRPr lang="zh-CN" altLang="en-US"/>
            </a:p>
          </p:txBody>
        </p:sp>
        <p:grpSp>
          <p:nvGrpSpPr>
            <p:cNvPr id="8215" name="Gruppe 344"/>
            <p:cNvGrpSpPr>
              <a:grpSpLocks/>
            </p:cNvGrpSpPr>
            <p:nvPr/>
          </p:nvGrpSpPr>
          <p:grpSpPr bwMode="auto">
            <a:xfrm>
              <a:off x="249240" y="175617"/>
              <a:ext cx="214736" cy="361996"/>
              <a:chOff x="0" y="0"/>
              <a:chExt cx="263525" cy="444500"/>
            </a:xfrm>
          </p:grpSpPr>
          <p:sp>
            <p:nvSpPr>
              <p:cNvPr id="8216" name="Freeform 15"/>
              <p:cNvSpPr>
                <a:spLocks noEditPoints="1" noChangeArrowheads="1"/>
              </p:cNvSpPr>
              <p:nvPr/>
            </p:nvSpPr>
            <p:spPr bwMode="auto">
              <a:xfrm>
                <a:off x="-463" y="-88"/>
                <a:ext cx="264374" cy="444598"/>
              </a:xfrm>
              <a:custGeom>
                <a:avLst/>
                <a:gdLst>
                  <a:gd name="T0" fmla="*/ 0 w 166"/>
                  <a:gd name="T1" fmla="*/ 2147483647 h 280"/>
                  <a:gd name="T2" fmla="*/ 2147483647 w 166"/>
                  <a:gd name="T3" fmla="*/ 2147483647 h 280"/>
                  <a:gd name="T4" fmla="*/ 2147483647 w 166"/>
                  <a:gd name="T5" fmla="*/ 2147483647 h 280"/>
                  <a:gd name="T6" fmla="*/ 2147483647 w 166"/>
                  <a:gd name="T7" fmla="*/ 2147483647 h 280"/>
                  <a:gd name="T8" fmla="*/ 2147483647 w 166"/>
                  <a:gd name="T9" fmla="*/ 2147483647 h 280"/>
                  <a:gd name="T10" fmla="*/ 2147483647 w 166"/>
                  <a:gd name="T11" fmla="*/ 2147483647 h 280"/>
                  <a:gd name="T12" fmla="*/ 2147483647 w 166"/>
                  <a:gd name="T13" fmla="*/ 2147483647 h 280"/>
                  <a:gd name="T14" fmla="*/ 2147483647 w 166"/>
                  <a:gd name="T15" fmla="*/ 2147483647 h 280"/>
                  <a:gd name="T16" fmla="*/ 2147483647 w 166"/>
                  <a:gd name="T17" fmla="*/ 2147483647 h 280"/>
                  <a:gd name="T18" fmla="*/ 0 w 166"/>
                  <a:gd name="T19" fmla="*/ 2147483647 h 280"/>
                  <a:gd name="T20" fmla="*/ 0 w 166"/>
                  <a:gd name="T21" fmla="*/ 2147483647 h 280"/>
                  <a:gd name="T22" fmla="*/ 0 w 166"/>
                  <a:gd name="T23" fmla="*/ 2147483647 h 280"/>
                  <a:gd name="T24" fmla="*/ 0 w 166"/>
                  <a:gd name="T25" fmla="*/ 0 h 280"/>
                  <a:gd name="T26" fmla="*/ 2147483647 w 166"/>
                  <a:gd name="T27" fmla="*/ 0 h 280"/>
                  <a:gd name="T28" fmla="*/ 2147483647 w 166"/>
                  <a:gd name="T29" fmla="*/ 2147483647 h 280"/>
                  <a:gd name="T30" fmla="*/ 2147483647 w 166"/>
                  <a:gd name="T31" fmla="*/ 2147483647 h 280"/>
                  <a:gd name="T32" fmla="*/ 2147483647 w 166"/>
                  <a:gd name="T33" fmla="*/ 2147483647 h 280"/>
                  <a:gd name="T34" fmla="*/ 2147483647 w 166"/>
                  <a:gd name="T35" fmla="*/ 2147483647 h 280"/>
                  <a:gd name="T36" fmla="*/ 2147483647 w 166"/>
                  <a:gd name="T37" fmla="*/ 2147483647 h 280"/>
                  <a:gd name="T38" fmla="*/ 2147483647 w 166"/>
                  <a:gd name="T39" fmla="*/ 2147483647 h 280"/>
                  <a:gd name="T40" fmla="*/ 2147483647 w 166"/>
                  <a:gd name="T41" fmla="*/ 2147483647 h 280"/>
                  <a:gd name="T42" fmla="*/ 0 w 166"/>
                  <a:gd name="T43" fmla="*/ 2147483647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solidFill>
                <a:srgbClr val="FFFFFF">
                  <a:alpha val="50195"/>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17" name="Freeform 16"/>
              <p:cNvSpPr>
                <a:spLocks noEditPoints="1" noChangeArrowheads="1"/>
              </p:cNvSpPr>
              <p:nvPr/>
            </p:nvSpPr>
            <p:spPr bwMode="auto">
              <a:xfrm>
                <a:off x="21089" y="41503"/>
                <a:ext cx="221270" cy="361415"/>
              </a:xfrm>
              <a:custGeom>
                <a:avLst/>
                <a:gdLst>
                  <a:gd name="T0" fmla="*/ 2147483647 w 138"/>
                  <a:gd name="T1" fmla="*/ 2147483647 h 228"/>
                  <a:gd name="T2" fmla="*/ 2147483647 w 138"/>
                  <a:gd name="T3" fmla="*/ 2147483647 h 228"/>
                  <a:gd name="T4" fmla="*/ 2147483647 w 138"/>
                  <a:gd name="T5" fmla="*/ 2147483647 h 228"/>
                  <a:gd name="T6" fmla="*/ 2147483647 w 138"/>
                  <a:gd name="T7" fmla="*/ 2147483647 h 228"/>
                  <a:gd name="T8" fmla="*/ 2147483647 w 138"/>
                  <a:gd name="T9" fmla="*/ 2147483647 h 228"/>
                  <a:gd name="T10" fmla="*/ 2147483647 w 138"/>
                  <a:gd name="T11" fmla="*/ 2147483647 h 228"/>
                  <a:gd name="T12" fmla="*/ 2147483647 w 138"/>
                  <a:gd name="T13" fmla="*/ 2147483647 h 228"/>
                  <a:gd name="T14" fmla="*/ 2147483647 w 138"/>
                  <a:gd name="T15" fmla="*/ 2147483647 h 228"/>
                  <a:gd name="T16" fmla="*/ 2147483647 w 138"/>
                  <a:gd name="T17" fmla="*/ 2147483647 h 228"/>
                  <a:gd name="T18" fmla="*/ 2147483647 w 138"/>
                  <a:gd name="T19" fmla="*/ 2147483647 h 228"/>
                  <a:gd name="T20" fmla="*/ 0 w 138"/>
                  <a:gd name="T21" fmla="*/ 2147483647 h 228"/>
                  <a:gd name="T22" fmla="*/ 0 w 138"/>
                  <a:gd name="T23" fmla="*/ 2147483647 h 228"/>
                  <a:gd name="T24" fmla="*/ 2147483647 w 138"/>
                  <a:gd name="T25" fmla="*/ 2147483647 h 228"/>
                  <a:gd name="T26" fmla="*/ 2147483647 w 138"/>
                  <a:gd name="T27" fmla="*/ 2147483647 h 228"/>
                  <a:gd name="T28" fmla="*/ 2147483647 w 138"/>
                  <a:gd name="T29" fmla="*/ 2147483647 h 228"/>
                  <a:gd name="T30" fmla="*/ 2147483647 w 138"/>
                  <a:gd name="T31" fmla="*/ 2147483647 h 228"/>
                  <a:gd name="T32" fmla="*/ 2147483647 w 138"/>
                  <a:gd name="T33" fmla="*/ 2147483647 h 228"/>
                  <a:gd name="T34" fmla="*/ 2147483647 w 138"/>
                  <a:gd name="T35" fmla="*/ 2147483647 h 228"/>
                  <a:gd name="T36" fmla="*/ 2147483647 w 138"/>
                  <a:gd name="T37" fmla="*/ 2147483647 h 228"/>
                  <a:gd name="T38" fmla="*/ 0 w 138"/>
                  <a:gd name="T39" fmla="*/ 2147483647 h 228"/>
                  <a:gd name="T40" fmla="*/ 2147483647 w 138"/>
                  <a:gd name="T41" fmla="*/ 0 h 228"/>
                  <a:gd name="T42" fmla="*/ 2147483647 w 138"/>
                  <a:gd name="T43" fmla="*/ 2147483647 h 228"/>
                  <a:gd name="T44" fmla="*/ 2147483647 w 138"/>
                  <a:gd name="T45" fmla="*/ 2147483647 h 228"/>
                  <a:gd name="T46" fmla="*/ 2147483647 w 138"/>
                  <a:gd name="T47" fmla="*/ 2147483647 h 228"/>
                  <a:gd name="T48" fmla="*/ 2147483647 w 138"/>
                  <a:gd name="T49" fmla="*/ 2147483647 h 228"/>
                  <a:gd name="T50" fmla="*/ 2147483647 w 138"/>
                  <a:gd name="T51" fmla="*/ 2147483647 h 228"/>
                  <a:gd name="T52" fmla="*/ 2147483647 w 138"/>
                  <a:gd name="T53" fmla="*/ 2147483647 h 228"/>
                  <a:gd name="T54" fmla="*/ 2147483647 w 138"/>
                  <a:gd name="T55" fmla="*/ 2147483647 h 228"/>
                  <a:gd name="T56" fmla="*/ 2147483647 w 138"/>
                  <a:gd name="T57" fmla="*/ 2147483647 h 228"/>
                  <a:gd name="T58" fmla="*/ 2147483647 w 138"/>
                  <a:gd name="T59" fmla="*/ 2147483647 h 228"/>
                  <a:gd name="T60" fmla="*/ 2147483647 w 138"/>
                  <a:gd name="T61" fmla="*/ 2147483647 h 228"/>
                  <a:gd name="T62" fmla="*/ 2147483647 w 138"/>
                  <a:gd name="T63" fmla="*/ 0 h 228"/>
                  <a:gd name="T64" fmla="*/ 2147483647 w 138"/>
                  <a:gd name="T65" fmla="*/ 2147483647 h 228"/>
                  <a:gd name="T66" fmla="*/ 2147483647 w 138"/>
                  <a:gd name="T67" fmla="*/ 2147483647 h 228"/>
                  <a:gd name="T68" fmla="*/ 2147483647 w 138"/>
                  <a:gd name="T69" fmla="*/ 2147483647 h 228"/>
                  <a:gd name="T70" fmla="*/ 2147483647 w 138"/>
                  <a:gd name="T71" fmla="*/ 2147483647 h 228"/>
                  <a:gd name="T72" fmla="*/ 2147483647 w 138"/>
                  <a:gd name="T73" fmla="*/ 2147483647 h 228"/>
                  <a:gd name="T74" fmla="*/ 2147483647 w 138"/>
                  <a:gd name="T75" fmla="*/ 2147483647 h 228"/>
                  <a:gd name="T76" fmla="*/ 2147483647 w 138"/>
                  <a:gd name="T77" fmla="*/ 2147483647 h 228"/>
                  <a:gd name="T78" fmla="*/ 2147483647 w 138"/>
                  <a:gd name="T79" fmla="*/ 2147483647 h 228"/>
                  <a:gd name="T80" fmla="*/ 2147483647 w 138"/>
                  <a:gd name="T81" fmla="*/ 2147483647 h 228"/>
                  <a:gd name="T82" fmla="*/ 2147483647 w 138"/>
                  <a:gd name="T83" fmla="*/ 2147483647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rgbClr val="A5A5A5">
                  <a:alpha val="50195"/>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18" name="Freeform 17"/>
              <p:cNvSpPr>
                <a:spLocks noChangeArrowheads="1"/>
              </p:cNvSpPr>
              <p:nvPr/>
            </p:nvSpPr>
            <p:spPr bwMode="auto">
              <a:xfrm>
                <a:off x="57009" y="150501"/>
                <a:ext cx="149429" cy="252417"/>
              </a:xfrm>
              <a:custGeom>
                <a:avLst/>
                <a:gdLst>
                  <a:gd name="T0" fmla="*/ 0 w 94"/>
                  <a:gd name="T1" fmla="*/ 2147483647 h 160"/>
                  <a:gd name="T2" fmla="*/ 2147483647 w 94"/>
                  <a:gd name="T3" fmla="*/ 2147483647 h 160"/>
                  <a:gd name="T4" fmla="*/ 2147483647 w 94"/>
                  <a:gd name="T5" fmla="*/ 2147483647 h 160"/>
                  <a:gd name="T6" fmla="*/ 2147483647 w 94"/>
                  <a:gd name="T7" fmla="*/ 2147483647 h 160"/>
                  <a:gd name="T8" fmla="*/ 2147483647 w 94"/>
                  <a:gd name="T9" fmla="*/ 2147483647 h 160"/>
                  <a:gd name="T10" fmla="*/ 2147483647 w 94"/>
                  <a:gd name="T11" fmla="*/ 2147483647 h 160"/>
                  <a:gd name="T12" fmla="*/ 2147483647 w 94"/>
                  <a:gd name="T13" fmla="*/ 2147483647 h 160"/>
                  <a:gd name="T14" fmla="*/ 2147483647 w 94"/>
                  <a:gd name="T15" fmla="*/ 2147483647 h 160"/>
                  <a:gd name="T16" fmla="*/ 2147483647 w 94"/>
                  <a:gd name="T17" fmla="*/ 2147483647 h 160"/>
                  <a:gd name="T18" fmla="*/ 2147483647 w 94"/>
                  <a:gd name="T19" fmla="*/ 2147483647 h 160"/>
                  <a:gd name="T20" fmla="*/ 2147483647 w 94"/>
                  <a:gd name="T21" fmla="*/ 2147483647 h 160"/>
                  <a:gd name="T22" fmla="*/ 2147483647 w 94"/>
                  <a:gd name="T23" fmla="*/ 2147483647 h 160"/>
                  <a:gd name="T24" fmla="*/ 2147483647 w 94"/>
                  <a:gd name="T25" fmla="*/ 2147483647 h 160"/>
                  <a:gd name="T26" fmla="*/ 2147483647 w 94"/>
                  <a:gd name="T27" fmla="*/ 2147483647 h 160"/>
                  <a:gd name="T28" fmla="*/ 2147483647 w 94"/>
                  <a:gd name="T29" fmla="*/ 2147483647 h 160"/>
                  <a:gd name="T30" fmla="*/ 2147483647 w 94"/>
                  <a:gd name="T31" fmla="*/ 2147483647 h 160"/>
                  <a:gd name="T32" fmla="*/ 2147483647 w 94"/>
                  <a:gd name="T33" fmla="*/ 2147483647 h 160"/>
                  <a:gd name="T34" fmla="*/ 2147483647 w 94"/>
                  <a:gd name="T35" fmla="*/ 0 h 160"/>
                  <a:gd name="T36" fmla="*/ 2147483647 w 94"/>
                  <a:gd name="T37" fmla="*/ 0 h 160"/>
                  <a:gd name="T38" fmla="*/ 2147483647 w 94"/>
                  <a:gd name="T39" fmla="*/ 0 h 160"/>
                  <a:gd name="T40" fmla="*/ 2147483647 w 94"/>
                  <a:gd name="T41" fmla="*/ 0 h 160"/>
                  <a:gd name="T42" fmla="*/ 2147483647 w 94"/>
                  <a:gd name="T43" fmla="*/ 2147483647 h 160"/>
                  <a:gd name="T44" fmla="*/ 2147483647 w 94"/>
                  <a:gd name="T45" fmla="*/ 2147483647 h 160"/>
                  <a:gd name="T46" fmla="*/ 2147483647 w 94"/>
                  <a:gd name="T47" fmla="*/ 2147483647 h 160"/>
                  <a:gd name="T48" fmla="*/ 2147483647 w 94"/>
                  <a:gd name="T49" fmla="*/ 2147483647 h 160"/>
                  <a:gd name="T50" fmla="*/ 2147483647 w 94"/>
                  <a:gd name="T51" fmla="*/ 2147483647 h 160"/>
                  <a:gd name="T52" fmla="*/ 2147483647 w 94"/>
                  <a:gd name="T53" fmla="*/ 2147483647 h 160"/>
                  <a:gd name="T54" fmla="*/ 2147483647 w 94"/>
                  <a:gd name="T55" fmla="*/ 2147483647 h 160"/>
                  <a:gd name="T56" fmla="*/ 2147483647 w 94"/>
                  <a:gd name="T57" fmla="*/ 2147483647 h 160"/>
                  <a:gd name="T58" fmla="*/ 2147483647 w 94"/>
                  <a:gd name="T59" fmla="*/ 2147483647 h 160"/>
                  <a:gd name="T60" fmla="*/ 2147483647 w 94"/>
                  <a:gd name="T61" fmla="*/ 2147483647 h 160"/>
                  <a:gd name="T62" fmla="*/ 2147483647 w 94"/>
                  <a:gd name="T63" fmla="*/ 2147483647 h 160"/>
                  <a:gd name="T64" fmla="*/ 2147483647 w 94"/>
                  <a:gd name="T65" fmla="*/ 2147483647 h 160"/>
                  <a:gd name="T66" fmla="*/ 0 w 94"/>
                  <a:gd name="T67" fmla="*/ 2147483647 h 160"/>
                  <a:gd name="T68" fmla="*/ 0 w 94"/>
                  <a:gd name="T69" fmla="*/ 2147483647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solidFill>
                <a:srgbClr val="FFFFFF">
                  <a:alpha val="50195"/>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9236" name="Group 131"/>
          <p:cNvGrpSpPr>
            <a:grpSpLocks/>
          </p:cNvGrpSpPr>
          <p:nvPr/>
        </p:nvGrpSpPr>
        <p:grpSpPr bwMode="auto">
          <a:xfrm>
            <a:off x="6451600" y="684213"/>
            <a:ext cx="966788" cy="966787"/>
            <a:chOff x="0" y="0"/>
            <a:chExt cx="713232" cy="713232"/>
          </a:xfrm>
        </p:grpSpPr>
        <p:sp>
          <p:nvSpPr>
            <p:cNvPr id="8212" name="Donut 12"/>
            <p:cNvSpPr>
              <a:spLocks noChangeArrowheads="1"/>
            </p:cNvSpPr>
            <p:nvPr/>
          </p:nvSpPr>
          <p:spPr bwMode="auto">
            <a:xfrm flipV="1">
              <a:off x="-119" y="173"/>
              <a:ext cx="713017" cy="712887"/>
            </a:xfrm>
            <a:custGeom>
              <a:avLst/>
              <a:gdLst>
                <a:gd name="T0" fmla="*/ 356402 w 713232"/>
                <a:gd name="T1" fmla="*/ 0 h 713232"/>
                <a:gd name="T2" fmla="*/ 104388 w 713232"/>
                <a:gd name="T3" fmla="*/ 104349 h 713232"/>
                <a:gd name="T4" fmla="*/ 0 w 713232"/>
                <a:gd name="T5" fmla="*/ 356272 h 713232"/>
                <a:gd name="T6" fmla="*/ 104388 w 713232"/>
                <a:gd name="T7" fmla="*/ 608194 h 713232"/>
                <a:gd name="T8" fmla="*/ 356402 w 713232"/>
                <a:gd name="T9" fmla="*/ 712542 h 713232"/>
                <a:gd name="T10" fmla="*/ 608415 w 713232"/>
                <a:gd name="T11" fmla="*/ 608194 h 713232"/>
                <a:gd name="T12" fmla="*/ 712802 w 713232"/>
                <a:gd name="T13" fmla="*/ 356272 h 713232"/>
                <a:gd name="T14" fmla="*/ 608415 w 713232"/>
                <a:gd name="T15" fmla="*/ 104349 h 713232"/>
                <a:gd name="T16" fmla="*/ 0 60000 65536"/>
                <a:gd name="T17" fmla="*/ 0 60000 65536"/>
                <a:gd name="T18" fmla="*/ 0 60000 65536"/>
                <a:gd name="T19" fmla="*/ 0 60000 65536"/>
                <a:gd name="T20" fmla="*/ 0 60000 65536"/>
                <a:gd name="T21" fmla="*/ 0 60000 65536"/>
                <a:gd name="T22" fmla="*/ 0 60000 65536"/>
                <a:gd name="T23" fmla="*/ 0 60000 65536"/>
                <a:gd name="T24" fmla="*/ 0 w 713232"/>
                <a:gd name="T25" fmla="*/ 0 h 713232"/>
                <a:gd name="T26" fmla="*/ 713232 w 713232"/>
                <a:gd name="T27" fmla="*/ 71323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lnTo>
                    <a:pt x="85467" y="356616"/>
                  </a:lnTo>
                  <a:close/>
                </a:path>
              </a:pathLst>
            </a:custGeom>
            <a:gradFill rotWithShape="1">
              <a:gsLst>
                <a:gs pos="0">
                  <a:srgbClr val="008DCB"/>
                </a:gs>
                <a:gs pos="100000">
                  <a:srgbClr val="00408C"/>
                </a:gs>
              </a:gsLst>
              <a:lin ang="5400000" scaled="1"/>
            </a:gradFill>
            <a:ln>
              <a:noFill/>
            </a:ln>
            <a:extLst>
              <a:ext uri="{91240B29-F687-4F45-9708-019B960494DF}">
                <a14:hiddenLine xmlns:a14="http://schemas.microsoft.com/office/drawing/2010/main" w="9525" cmpd="sng">
                  <a:solidFill>
                    <a:srgbClr val="000000"/>
                  </a:solidFill>
                  <a:miter lim="800000"/>
                  <a:headEnd/>
                  <a:tailEnd/>
                </a14:hiddenLine>
              </a:ext>
            </a:extLst>
          </p:spPr>
          <p:txBody>
            <a:bodyPr anchor="ctr"/>
            <a:lstStyle/>
            <a:p>
              <a:endParaRPr lang="zh-CN" altLang="en-US"/>
            </a:p>
          </p:txBody>
        </p:sp>
        <p:sp>
          <p:nvSpPr>
            <p:cNvPr id="8213" name="Freeform 41"/>
            <p:cNvSpPr>
              <a:spLocks noEditPoints="1" noChangeArrowheads="1"/>
            </p:cNvSpPr>
            <p:nvPr/>
          </p:nvSpPr>
          <p:spPr bwMode="auto">
            <a:xfrm>
              <a:off x="183697" y="201514"/>
              <a:ext cx="345387" cy="310205"/>
            </a:xfrm>
            <a:custGeom>
              <a:avLst/>
              <a:gdLst>
                <a:gd name="T0" fmla="*/ 2147483647 w 67"/>
                <a:gd name="T1" fmla="*/ 2147483647 h 60"/>
                <a:gd name="T2" fmla="*/ 2147483647 w 67"/>
                <a:gd name="T3" fmla="*/ 0 h 60"/>
                <a:gd name="T4" fmla="*/ 2147483647 w 67"/>
                <a:gd name="T5" fmla="*/ 0 h 60"/>
                <a:gd name="T6" fmla="*/ 2147483647 w 67"/>
                <a:gd name="T7" fmla="*/ 2147483647 h 60"/>
                <a:gd name="T8" fmla="*/ 2147483647 w 67"/>
                <a:gd name="T9" fmla="*/ 2147483647 h 60"/>
                <a:gd name="T10" fmla="*/ 2147483647 w 67"/>
                <a:gd name="T11" fmla="*/ 2147483647 h 60"/>
                <a:gd name="T12" fmla="*/ 2147483647 w 67"/>
                <a:gd name="T13" fmla="*/ 2147483647 h 60"/>
                <a:gd name="T14" fmla="*/ 2147483647 w 67"/>
                <a:gd name="T15" fmla="*/ 2147483647 h 60"/>
                <a:gd name="T16" fmla="*/ 2147483647 w 67"/>
                <a:gd name="T17" fmla="*/ 2147483647 h 60"/>
                <a:gd name="T18" fmla="*/ 2147483647 w 67"/>
                <a:gd name="T19" fmla="*/ 2147483647 h 60"/>
                <a:gd name="T20" fmla="*/ 2147483647 w 67"/>
                <a:gd name="T21" fmla="*/ 2147483647 h 60"/>
                <a:gd name="T22" fmla="*/ 2147483647 w 67"/>
                <a:gd name="T23" fmla="*/ 2147483647 h 60"/>
                <a:gd name="T24" fmla="*/ 2147483647 w 67"/>
                <a:gd name="T25" fmla="*/ 2147483647 h 60"/>
                <a:gd name="T26" fmla="*/ 2147483647 w 67"/>
                <a:gd name="T27" fmla="*/ 2147483647 h 60"/>
                <a:gd name="T28" fmla="*/ 2147483647 w 67"/>
                <a:gd name="T29" fmla="*/ 2147483647 h 60"/>
                <a:gd name="T30" fmla="*/ 2147483647 w 67"/>
                <a:gd name="T31" fmla="*/ 2147483647 h 60"/>
                <a:gd name="T32" fmla="*/ 2147483647 w 67"/>
                <a:gd name="T33" fmla="*/ 2147483647 h 60"/>
                <a:gd name="T34" fmla="*/ 2147483647 w 67"/>
                <a:gd name="T35" fmla="*/ 2147483647 h 60"/>
                <a:gd name="T36" fmla="*/ 2147483647 w 67"/>
                <a:gd name="T37" fmla="*/ 2147483647 h 60"/>
                <a:gd name="T38" fmla="*/ 2147483647 w 67"/>
                <a:gd name="T39" fmla="*/ 2147483647 h 60"/>
                <a:gd name="T40" fmla="*/ 2147483647 w 67"/>
                <a:gd name="T41" fmla="*/ 2147483647 h 60"/>
                <a:gd name="T42" fmla="*/ 2147483647 w 67"/>
                <a:gd name="T43" fmla="*/ 2147483647 h 60"/>
                <a:gd name="T44" fmla="*/ 2147483647 w 67"/>
                <a:gd name="T45" fmla="*/ 2147483647 h 60"/>
                <a:gd name="T46" fmla="*/ 214748364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147483647 w 67"/>
                <a:gd name="T61" fmla="*/ 2147483647 h 60"/>
                <a:gd name="T62" fmla="*/ 2147483647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rgbClr val="FFFFFF">
                <a:alpha val="43137"/>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9239" name="Group 132"/>
          <p:cNvGrpSpPr>
            <a:grpSpLocks/>
          </p:cNvGrpSpPr>
          <p:nvPr/>
        </p:nvGrpSpPr>
        <p:grpSpPr bwMode="auto">
          <a:xfrm>
            <a:off x="7327900" y="1546225"/>
            <a:ext cx="966788" cy="969963"/>
            <a:chOff x="0" y="0"/>
            <a:chExt cx="713233" cy="713232"/>
          </a:xfrm>
        </p:grpSpPr>
        <p:sp>
          <p:nvSpPr>
            <p:cNvPr id="8210" name="Donut 13"/>
            <p:cNvSpPr>
              <a:spLocks noChangeArrowheads="1"/>
            </p:cNvSpPr>
            <p:nvPr/>
          </p:nvSpPr>
          <p:spPr bwMode="auto">
            <a:xfrm flipV="1">
              <a:off x="-516" y="-347"/>
              <a:ext cx="714189" cy="713640"/>
            </a:xfrm>
            <a:custGeom>
              <a:avLst/>
              <a:gdLst>
                <a:gd name="T0" fmla="*/ 357574 w 713232"/>
                <a:gd name="T1" fmla="*/ 0 h 713232"/>
                <a:gd name="T2" fmla="*/ 104730 w 713232"/>
                <a:gd name="T3" fmla="*/ 104570 h 713232"/>
                <a:gd name="T4" fmla="*/ 0 w 713232"/>
                <a:gd name="T5" fmla="*/ 357024 h 713232"/>
                <a:gd name="T6" fmla="*/ 104730 w 713232"/>
                <a:gd name="T7" fmla="*/ 609478 h 713232"/>
                <a:gd name="T8" fmla="*/ 357574 w 713232"/>
                <a:gd name="T9" fmla="*/ 714048 h 713232"/>
                <a:gd name="T10" fmla="*/ 610417 w 713232"/>
                <a:gd name="T11" fmla="*/ 609478 h 713232"/>
                <a:gd name="T12" fmla="*/ 715147 w 713232"/>
                <a:gd name="T13" fmla="*/ 357024 h 713232"/>
                <a:gd name="T14" fmla="*/ 610417 w 713232"/>
                <a:gd name="T15" fmla="*/ 104570 h 713232"/>
                <a:gd name="T16" fmla="*/ 0 60000 65536"/>
                <a:gd name="T17" fmla="*/ 0 60000 65536"/>
                <a:gd name="T18" fmla="*/ 0 60000 65536"/>
                <a:gd name="T19" fmla="*/ 0 60000 65536"/>
                <a:gd name="T20" fmla="*/ 0 60000 65536"/>
                <a:gd name="T21" fmla="*/ 0 60000 65536"/>
                <a:gd name="T22" fmla="*/ 0 60000 65536"/>
                <a:gd name="T23" fmla="*/ 0 60000 65536"/>
                <a:gd name="T24" fmla="*/ 0 w 713232"/>
                <a:gd name="T25" fmla="*/ 0 h 713232"/>
                <a:gd name="T26" fmla="*/ 713232 w 713232"/>
                <a:gd name="T27" fmla="*/ 71323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lnTo>
                    <a:pt x="85467" y="356616"/>
                  </a:lnTo>
                  <a:close/>
                </a:path>
              </a:pathLst>
            </a:custGeom>
            <a:gradFill rotWithShape="1">
              <a:gsLst>
                <a:gs pos="0">
                  <a:srgbClr val="008DCB"/>
                </a:gs>
                <a:gs pos="100000">
                  <a:srgbClr val="00408C"/>
                </a:gs>
              </a:gsLst>
              <a:lin ang="0" scaled="1"/>
            </a:gradFill>
            <a:ln>
              <a:noFill/>
            </a:ln>
            <a:extLst>
              <a:ext uri="{91240B29-F687-4F45-9708-019B960494DF}">
                <a14:hiddenLine xmlns:a14="http://schemas.microsoft.com/office/drawing/2010/main" w="9525" cmpd="sng">
                  <a:solidFill>
                    <a:srgbClr val="000000"/>
                  </a:solidFill>
                  <a:miter lim="800000"/>
                  <a:headEnd/>
                  <a:tailEnd/>
                </a14:hiddenLine>
              </a:ext>
            </a:extLst>
          </p:spPr>
          <p:txBody>
            <a:bodyPr anchor="ctr"/>
            <a:lstStyle/>
            <a:p>
              <a:endParaRPr lang="zh-CN" altLang="en-US"/>
            </a:p>
          </p:txBody>
        </p:sp>
        <p:sp>
          <p:nvSpPr>
            <p:cNvPr id="8211" name="Freeform 41"/>
            <p:cNvSpPr>
              <a:spLocks noEditPoints="1" noChangeArrowheads="1"/>
            </p:cNvSpPr>
            <p:nvPr/>
          </p:nvSpPr>
          <p:spPr bwMode="auto">
            <a:xfrm>
              <a:off x="180958" y="215731"/>
              <a:ext cx="351240" cy="281484"/>
            </a:xfrm>
            <a:custGeom>
              <a:avLst/>
              <a:gdLst>
                <a:gd name="T0" fmla="*/ 2147483647 w 72"/>
                <a:gd name="T1" fmla="*/ 2147483647 h 58"/>
                <a:gd name="T2" fmla="*/ 2147483647 w 72"/>
                <a:gd name="T3" fmla="*/ 2147483647 h 58"/>
                <a:gd name="T4" fmla="*/ 2147483647 w 72"/>
                <a:gd name="T5" fmla="*/ 2147483647 h 58"/>
                <a:gd name="T6" fmla="*/ 2147483647 w 72"/>
                <a:gd name="T7" fmla="*/ 2147483647 h 58"/>
                <a:gd name="T8" fmla="*/ 2147483647 w 72"/>
                <a:gd name="T9" fmla="*/ 2147483647 h 58"/>
                <a:gd name="T10" fmla="*/ 2147483647 w 72"/>
                <a:gd name="T11" fmla="*/ 0 h 58"/>
                <a:gd name="T12" fmla="*/ 2147483647 w 72"/>
                <a:gd name="T13" fmla="*/ 0 h 58"/>
                <a:gd name="T14" fmla="*/ 2147483647 w 72"/>
                <a:gd name="T15" fmla="*/ 2147483647 h 58"/>
                <a:gd name="T16" fmla="*/ 2147483647 w 72"/>
                <a:gd name="T17" fmla="*/ 2147483647 h 58"/>
                <a:gd name="T18" fmla="*/ 2147483647 w 72"/>
                <a:gd name="T19" fmla="*/ 2147483647 h 58"/>
                <a:gd name="T20" fmla="*/ 2147483647 w 72"/>
                <a:gd name="T21" fmla="*/ 2147483647 h 58"/>
                <a:gd name="T22" fmla="*/ 0 w 72"/>
                <a:gd name="T23" fmla="*/ 2147483647 h 58"/>
                <a:gd name="T24" fmla="*/ 0 w 72"/>
                <a:gd name="T25" fmla="*/ 2147483647 h 58"/>
                <a:gd name="T26" fmla="*/ 2147483647 w 72"/>
                <a:gd name="T27" fmla="*/ 2147483647 h 58"/>
                <a:gd name="T28" fmla="*/ 2147483647 w 72"/>
                <a:gd name="T29" fmla="*/ 2147483647 h 58"/>
                <a:gd name="T30" fmla="*/ 2147483647 w 72"/>
                <a:gd name="T31" fmla="*/ 2147483647 h 58"/>
                <a:gd name="T32" fmla="*/ 2147483647 w 72"/>
                <a:gd name="T33" fmla="*/ 2147483647 h 58"/>
                <a:gd name="T34" fmla="*/ 0 w 72"/>
                <a:gd name="T35" fmla="*/ 2147483647 h 58"/>
                <a:gd name="T36" fmla="*/ 2147483647 w 72"/>
                <a:gd name="T37" fmla="*/ 2147483647 h 58"/>
                <a:gd name="T38" fmla="*/ 2147483647 w 72"/>
                <a:gd name="T39" fmla="*/ 2147483647 h 58"/>
                <a:gd name="T40" fmla="*/ 2147483647 w 72"/>
                <a:gd name="T41" fmla="*/ 2147483647 h 58"/>
                <a:gd name="T42" fmla="*/ 2147483647 w 72"/>
                <a:gd name="T43" fmla="*/ 2147483647 h 58"/>
                <a:gd name="T44" fmla="*/ 2147483647 w 72"/>
                <a:gd name="T45" fmla="*/ 2147483647 h 58"/>
                <a:gd name="T46" fmla="*/ 2147483647 w 72"/>
                <a:gd name="T47" fmla="*/ 2147483647 h 58"/>
                <a:gd name="T48" fmla="*/ 2147483647 w 72"/>
                <a:gd name="T49" fmla="*/ 2147483647 h 58"/>
                <a:gd name="T50" fmla="*/ 2147483647 w 72"/>
                <a:gd name="T51" fmla="*/ 2147483647 h 58"/>
                <a:gd name="T52" fmla="*/ 2147483647 w 72"/>
                <a:gd name="T53" fmla="*/ 2147483647 h 58"/>
                <a:gd name="T54" fmla="*/ 2147483647 w 72"/>
                <a:gd name="T55" fmla="*/ 2147483647 h 58"/>
                <a:gd name="T56" fmla="*/ 2147483647 w 72"/>
                <a:gd name="T57" fmla="*/ 2147483647 h 58"/>
                <a:gd name="T58" fmla="*/ 2147483647 w 72"/>
                <a:gd name="T59" fmla="*/ 214748364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FFFFFF">
                <a:alpha val="50195"/>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9242" name="Group 133"/>
          <p:cNvGrpSpPr>
            <a:grpSpLocks/>
          </p:cNvGrpSpPr>
          <p:nvPr/>
        </p:nvGrpSpPr>
        <p:grpSpPr bwMode="auto">
          <a:xfrm>
            <a:off x="7637463" y="2714625"/>
            <a:ext cx="966787" cy="966788"/>
            <a:chOff x="0" y="0"/>
            <a:chExt cx="713232" cy="713232"/>
          </a:xfrm>
        </p:grpSpPr>
        <p:sp>
          <p:nvSpPr>
            <p:cNvPr id="8208" name="Donut 14"/>
            <p:cNvSpPr>
              <a:spLocks noChangeArrowheads="1"/>
            </p:cNvSpPr>
            <p:nvPr/>
          </p:nvSpPr>
          <p:spPr bwMode="auto">
            <a:xfrm flipV="1">
              <a:off x="215" y="-82"/>
              <a:ext cx="713017" cy="712888"/>
            </a:xfrm>
            <a:custGeom>
              <a:avLst/>
              <a:gdLst>
                <a:gd name="T0" fmla="*/ 356402 w 713232"/>
                <a:gd name="T1" fmla="*/ 0 h 713232"/>
                <a:gd name="T2" fmla="*/ 104388 w 713232"/>
                <a:gd name="T3" fmla="*/ 104350 h 713232"/>
                <a:gd name="T4" fmla="*/ 0 w 713232"/>
                <a:gd name="T5" fmla="*/ 356272 h 713232"/>
                <a:gd name="T6" fmla="*/ 104388 w 713232"/>
                <a:gd name="T7" fmla="*/ 608195 h 713232"/>
                <a:gd name="T8" fmla="*/ 356402 w 713232"/>
                <a:gd name="T9" fmla="*/ 712544 h 713232"/>
                <a:gd name="T10" fmla="*/ 608415 w 713232"/>
                <a:gd name="T11" fmla="*/ 608195 h 713232"/>
                <a:gd name="T12" fmla="*/ 712802 w 713232"/>
                <a:gd name="T13" fmla="*/ 356272 h 713232"/>
                <a:gd name="T14" fmla="*/ 608415 w 713232"/>
                <a:gd name="T15" fmla="*/ 104350 h 713232"/>
                <a:gd name="T16" fmla="*/ 0 60000 65536"/>
                <a:gd name="T17" fmla="*/ 0 60000 65536"/>
                <a:gd name="T18" fmla="*/ 0 60000 65536"/>
                <a:gd name="T19" fmla="*/ 0 60000 65536"/>
                <a:gd name="T20" fmla="*/ 0 60000 65536"/>
                <a:gd name="T21" fmla="*/ 0 60000 65536"/>
                <a:gd name="T22" fmla="*/ 0 60000 65536"/>
                <a:gd name="T23" fmla="*/ 0 60000 65536"/>
                <a:gd name="T24" fmla="*/ 0 w 713232"/>
                <a:gd name="T25" fmla="*/ 0 h 713232"/>
                <a:gd name="T26" fmla="*/ 713232 w 713232"/>
                <a:gd name="T27" fmla="*/ 71323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lnTo>
                    <a:pt x="85467" y="356616"/>
                  </a:lnTo>
                  <a:close/>
                </a:path>
              </a:pathLst>
            </a:custGeom>
            <a:gradFill rotWithShape="1">
              <a:gsLst>
                <a:gs pos="0">
                  <a:srgbClr val="008DCB"/>
                </a:gs>
                <a:gs pos="100000">
                  <a:srgbClr val="00408C"/>
                </a:gs>
              </a:gsLst>
              <a:lin ang="0" scaled="1"/>
            </a:gradFill>
            <a:ln>
              <a:noFill/>
            </a:ln>
            <a:extLst>
              <a:ext uri="{91240B29-F687-4F45-9708-019B960494DF}">
                <a14:hiddenLine xmlns:a14="http://schemas.microsoft.com/office/drawing/2010/main" w="9525" cmpd="sng">
                  <a:solidFill>
                    <a:srgbClr val="000000"/>
                  </a:solidFill>
                  <a:miter lim="800000"/>
                  <a:headEnd/>
                  <a:tailEnd/>
                </a14:hiddenLine>
              </a:ext>
            </a:extLst>
          </p:spPr>
          <p:txBody>
            <a:bodyPr anchor="ctr"/>
            <a:lstStyle/>
            <a:p>
              <a:endParaRPr lang="zh-CN" altLang="en-US"/>
            </a:p>
          </p:txBody>
        </p:sp>
        <p:sp>
          <p:nvSpPr>
            <p:cNvPr id="8209" name="Freeform 17"/>
            <p:cNvSpPr>
              <a:spLocks noEditPoints="1" noChangeArrowheads="1"/>
            </p:cNvSpPr>
            <p:nvPr/>
          </p:nvSpPr>
          <p:spPr bwMode="auto">
            <a:xfrm>
              <a:off x="208618" y="183701"/>
              <a:ext cx="296212" cy="345323"/>
            </a:xfrm>
            <a:custGeom>
              <a:avLst/>
              <a:gdLst>
                <a:gd name="T0" fmla="*/ 2147483647 w 63"/>
                <a:gd name="T1" fmla="*/ 0 h 73"/>
                <a:gd name="T2" fmla="*/ 2147483647 w 63"/>
                <a:gd name="T3" fmla="*/ 0 h 73"/>
                <a:gd name="T4" fmla="*/ 2147483647 w 63"/>
                <a:gd name="T5" fmla="*/ 2147483647 h 73"/>
                <a:gd name="T6" fmla="*/ 2147483647 w 63"/>
                <a:gd name="T7" fmla="*/ 2147483647 h 73"/>
                <a:gd name="T8" fmla="*/ 2147483647 w 63"/>
                <a:gd name="T9" fmla="*/ 2147483647 h 73"/>
                <a:gd name="T10" fmla="*/ 2147483647 w 63"/>
                <a:gd name="T11" fmla="*/ 2147483647 h 73"/>
                <a:gd name="T12" fmla="*/ 2147483647 w 63"/>
                <a:gd name="T13" fmla="*/ 2147483647 h 73"/>
                <a:gd name="T14" fmla="*/ 2147483647 w 63"/>
                <a:gd name="T15" fmla="*/ 2147483647 h 73"/>
                <a:gd name="T16" fmla="*/ 2147483647 w 63"/>
                <a:gd name="T17" fmla="*/ 2147483647 h 73"/>
                <a:gd name="T18" fmla="*/ 2147483647 w 63"/>
                <a:gd name="T19" fmla="*/ 2147483647 h 73"/>
                <a:gd name="T20" fmla="*/ 2147483647 w 63"/>
                <a:gd name="T21" fmla="*/ 2147483647 h 73"/>
                <a:gd name="T22" fmla="*/ 2147483647 w 63"/>
                <a:gd name="T23" fmla="*/ 0 h 73"/>
                <a:gd name="T24" fmla="*/ 2147483647 w 63"/>
                <a:gd name="T25" fmla="*/ 2147483647 h 73"/>
                <a:gd name="T26" fmla="*/ 2147483647 w 63"/>
                <a:gd name="T27" fmla="*/ 2147483647 h 73"/>
                <a:gd name="T28" fmla="*/ 2147483647 w 63"/>
                <a:gd name="T29" fmla="*/ 2147483647 h 73"/>
                <a:gd name="T30" fmla="*/ 2147483647 w 63"/>
                <a:gd name="T31" fmla="*/ 2147483647 h 73"/>
                <a:gd name="T32" fmla="*/ 2147483647 w 63"/>
                <a:gd name="T33" fmla="*/ 2147483647 h 73"/>
                <a:gd name="T34" fmla="*/ 2147483647 w 63"/>
                <a:gd name="T35" fmla="*/ 2147483647 h 73"/>
                <a:gd name="T36" fmla="*/ 2147483647 w 63"/>
                <a:gd name="T37" fmla="*/ 2147483647 h 73"/>
                <a:gd name="T38" fmla="*/ 2147483647 w 63"/>
                <a:gd name="T39" fmla="*/ 2147483647 h 73"/>
                <a:gd name="T40" fmla="*/ 2147483647 w 63"/>
                <a:gd name="T41" fmla="*/ 2147483647 h 73"/>
                <a:gd name="T42" fmla="*/ 2147483647 w 63"/>
                <a:gd name="T43" fmla="*/ 2147483647 h 73"/>
                <a:gd name="T44" fmla="*/ 2147483647 w 63"/>
                <a:gd name="T45" fmla="*/ 2147483647 h 73"/>
                <a:gd name="T46" fmla="*/ 2147483647 w 63"/>
                <a:gd name="T47" fmla="*/ 2147483647 h 73"/>
                <a:gd name="T48" fmla="*/ 2147483647 w 63"/>
                <a:gd name="T49" fmla="*/ 2147483647 h 73"/>
                <a:gd name="T50" fmla="*/ 2147483647 w 63"/>
                <a:gd name="T51" fmla="*/ 2147483647 h 73"/>
                <a:gd name="T52" fmla="*/ 2147483647 w 63"/>
                <a:gd name="T53" fmla="*/ 2147483647 h 73"/>
                <a:gd name="T54" fmla="*/ 2147483647 w 63"/>
                <a:gd name="T55" fmla="*/ 2147483647 h 73"/>
                <a:gd name="T56" fmla="*/ 2147483647 w 63"/>
                <a:gd name="T57" fmla="*/ 2147483647 h 73"/>
                <a:gd name="T58" fmla="*/ 2147483647 w 63"/>
                <a:gd name="T59" fmla="*/ 2147483647 h 73"/>
                <a:gd name="T60" fmla="*/ 0 w 63"/>
                <a:gd name="T61" fmla="*/ 2147483647 h 73"/>
                <a:gd name="T62" fmla="*/ 2147483647 w 63"/>
                <a:gd name="T63" fmla="*/ 2147483647 h 73"/>
                <a:gd name="T64" fmla="*/ 2147483647 w 63"/>
                <a:gd name="T65" fmla="*/ 2147483647 h 73"/>
                <a:gd name="T66" fmla="*/ 2147483647 w 63"/>
                <a:gd name="T67" fmla="*/ 2147483647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FFFFFF">
                <a:alpha val="50195"/>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9245" name="组合 38"/>
          <p:cNvGrpSpPr>
            <a:grpSpLocks/>
          </p:cNvGrpSpPr>
          <p:nvPr/>
        </p:nvGrpSpPr>
        <p:grpSpPr bwMode="auto">
          <a:xfrm>
            <a:off x="4302125" y="1733550"/>
            <a:ext cx="2976563" cy="2976563"/>
            <a:chOff x="0" y="0"/>
            <a:chExt cx="2976562" cy="2976563"/>
          </a:xfrm>
        </p:grpSpPr>
        <p:sp>
          <p:nvSpPr>
            <p:cNvPr id="8205" name="Freeform 41"/>
            <p:cNvSpPr>
              <a:spLocks noEditPoints="1" noChangeArrowheads="1"/>
            </p:cNvSpPr>
            <p:nvPr/>
          </p:nvSpPr>
          <p:spPr bwMode="auto">
            <a:xfrm>
              <a:off x="682625" y="814388"/>
              <a:ext cx="1603375" cy="1290637"/>
            </a:xfrm>
            <a:custGeom>
              <a:avLst/>
              <a:gdLst>
                <a:gd name="T0" fmla="*/ 2147483647 w 72"/>
                <a:gd name="T1" fmla="*/ 2147483647 h 58"/>
                <a:gd name="T2" fmla="*/ 2147483647 w 72"/>
                <a:gd name="T3" fmla="*/ 2147483647 h 58"/>
                <a:gd name="T4" fmla="*/ 2147483647 w 72"/>
                <a:gd name="T5" fmla="*/ 2147483647 h 58"/>
                <a:gd name="T6" fmla="*/ 2147483647 w 72"/>
                <a:gd name="T7" fmla="*/ 2147483647 h 58"/>
                <a:gd name="T8" fmla="*/ 2147483647 w 72"/>
                <a:gd name="T9" fmla="*/ 2147483647 h 58"/>
                <a:gd name="T10" fmla="*/ 2147483647 w 72"/>
                <a:gd name="T11" fmla="*/ 0 h 58"/>
                <a:gd name="T12" fmla="*/ 2147483647 w 72"/>
                <a:gd name="T13" fmla="*/ 0 h 58"/>
                <a:gd name="T14" fmla="*/ 2147483647 w 72"/>
                <a:gd name="T15" fmla="*/ 2147483647 h 58"/>
                <a:gd name="T16" fmla="*/ 2147483647 w 72"/>
                <a:gd name="T17" fmla="*/ 2147483647 h 58"/>
                <a:gd name="T18" fmla="*/ 2147483647 w 72"/>
                <a:gd name="T19" fmla="*/ 2147483647 h 58"/>
                <a:gd name="T20" fmla="*/ 2147483647 w 72"/>
                <a:gd name="T21" fmla="*/ 2147483647 h 58"/>
                <a:gd name="T22" fmla="*/ 0 w 72"/>
                <a:gd name="T23" fmla="*/ 2147483647 h 58"/>
                <a:gd name="T24" fmla="*/ 0 w 72"/>
                <a:gd name="T25" fmla="*/ 2147483647 h 58"/>
                <a:gd name="T26" fmla="*/ 2147483647 w 72"/>
                <a:gd name="T27" fmla="*/ 2147483647 h 58"/>
                <a:gd name="T28" fmla="*/ 2147483647 w 72"/>
                <a:gd name="T29" fmla="*/ 2147483647 h 58"/>
                <a:gd name="T30" fmla="*/ 2147483647 w 72"/>
                <a:gd name="T31" fmla="*/ 2147483647 h 58"/>
                <a:gd name="T32" fmla="*/ 2147483647 w 72"/>
                <a:gd name="T33" fmla="*/ 2147483647 h 58"/>
                <a:gd name="T34" fmla="*/ 0 w 72"/>
                <a:gd name="T35" fmla="*/ 2147483647 h 58"/>
                <a:gd name="T36" fmla="*/ 2147483647 w 72"/>
                <a:gd name="T37" fmla="*/ 2147483647 h 58"/>
                <a:gd name="T38" fmla="*/ 2147483647 w 72"/>
                <a:gd name="T39" fmla="*/ 2147483647 h 58"/>
                <a:gd name="T40" fmla="*/ 2147483647 w 72"/>
                <a:gd name="T41" fmla="*/ 2147483647 h 58"/>
                <a:gd name="T42" fmla="*/ 2147483647 w 72"/>
                <a:gd name="T43" fmla="*/ 2147483647 h 58"/>
                <a:gd name="T44" fmla="*/ 2147483647 w 72"/>
                <a:gd name="T45" fmla="*/ 2147483647 h 58"/>
                <a:gd name="T46" fmla="*/ 2147483647 w 72"/>
                <a:gd name="T47" fmla="*/ 2147483647 h 58"/>
                <a:gd name="T48" fmla="*/ 2147483647 w 72"/>
                <a:gd name="T49" fmla="*/ 2147483647 h 58"/>
                <a:gd name="T50" fmla="*/ 2147483647 w 72"/>
                <a:gd name="T51" fmla="*/ 2147483647 h 58"/>
                <a:gd name="T52" fmla="*/ 2147483647 w 72"/>
                <a:gd name="T53" fmla="*/ 2147483647 h 58"/>
                <a:gd name="T54" fmla="*/ 2147483647 w 72"/>
                <a:gd name="T55" fmla="*/ 2147483647 h 58"/>
                <a:gd name="T56" fmla="*/ 2147483647 w 72"/>
                <a:gd name="T57" fmla="*/ 2147483647 h 58"/>
                <a:gd name="T58" fmla="*/ 2147483647 w 72"/>
                <a:gd name="T59" fmla="*/ 214748364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000000">
                <a:alpha val="14117"/>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06" name="Donut 8"/>
            <p:cNvSpPr>
              <a:spLocks noChangeArrowheads="1"/>
            </p:cNvSpPr>
            <p:nvPr/>
          </p:nvSpPr>
          <p:spPr bwMode="auto">
            <a:xfrm>
              <a:off x="0" y="0"/>
              <a:ext cx="2976562" cy="2976563"/>
            </a:xfrm>
            <a:custGeom>
              <a:avLst/>
              <a:gdLst>
                <a:gd name="T0" fmla="*/ 2018610 w 2194560"/>
                <a:gd name="T1" fmla="*/ 0 h 2194560"/>
                <a:gd name="T2" fmla="*/ 591238 w 2194560"/>
                <a:gd name="T3" fmla="*/ 591238 h 2194560"/>
                <a:gd name="T4" fmla="*/ 0 w 2194560"/>
                <a:gd name="T5" fmla="*/ 2018612 h 2194560"/>
                <a:gd name="T6" fmla="*/ 591238 w 2194560"/>
                <a:gd name="T7" fmla="*/ 3445984 h 2194560"/>
                <a:gd name="T8" fmla="*/ 2018610 w 2194560"/>
                <a:gd name="T9" fmla="*/ 4037223 h 2194560"/>
                <a:gd name="T10" fmla="*/ 3445982 w 2194560"/>
                <a:gd name="T11" fmla="*/ 3445984 h 2194560"/>
                <a:gd name="T12" fmla="*/ 4037220 w 2194560"/>
                <a:gd name="T13" fmla="*/ 2018612 h 2194560"/>
                <a:gd name="T14" fmla="*/ 3445982 w 2194560"/>
                <a:gd name="T15" fmla="*/ 591238 h 2194560"/>
                <a:gd name="T16" fmla="*/ 0 60000 65536"/>
                <a:gd name="T17" fmla="*/ 0 60000 65536"/>
                <a:gd name="T18" fmla="*/ 0 60000 65536"/>
                <a:gd name="T19" fmla="*/ 0 60000 65536"/>
                <a:gd name="T20" fmla="*/ 0 60000 65536"/>
                <a:gd name="T21" fmla="*/ 0 60000 65536"/>
                <a:gd name="T22" fmla="*/ 0 60000 65536"/>
                <a:gd name="T23" fmla="*/ 0 60000 65536"/>
                <a:gd name="T24" fmla="*/ 0 w 2194560"/>
                <a:gd name="T25" fmla="*/ 0 h 2194560"/>
                <a:gd name="T26" fmla="*/ 2194560 w 2194560"/>
                <a:gd name="T27" fmla="*/ 2194560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lnTo>
                    <a:pt x="0" y="1097280"/>
                  </a:ln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lnTo>
                    <a:pt x="262974" y="1097280"/>
                  </a:lnTo>
                  <a:close/>
                </a:path>
              </a:pathLst>
            </a:custGeom>
            <a:gradFill rotWithShape="1">
              <a:gsLst>
                <a:gs pos="0">
                  <a:srgbClr val="008DCB"/>
                </a:gs>
                <a:gs pos="100000">
                  <a:srgbClr val="00408C"/>
                </a:gs>
              </a:gsLst>
              <a:lin ang="5400000" scaled="1"/>
            </a:gradFill>
            <a:ln>
              <a:noFill/>
            </a:ln>
            <a:extLst>
              <a:ext uri="{91240B29-F687-4F45-9708-019B960494DF}">
                <a14:hiddenLine xmlns:a14="http://schemas.microsoft.com/office/drawing/2010/main" w="9525" cmpd="sng">
                  <a:solidFill>
                    <a:srgbClr val="000000"/>
                  </a:solidFill>
                  <a:miter lim="800000"/>
                  <a:headEnd/>
                  <a:tailEnd/>
                </a14:hiddenLine>
              </a:ext>
            </a:extLst>
          </p:spPr>
          <p:txBody>
            <a:bodyPr anchor="ctr"/>
            <a:lstStyle/>
            <a:p>
              <a:endParaRPr lang="zh-CN" altLang="en-US"/>
            </a:p>
          </p:txBody>
        </p:sp>
        <p:sp>
          <p:nvSpPr>
            <p:cNvPr id="8207" name="Rektangel 76"/>
            <p:cNvSpPr>
              <a:spLocks noChangeArrowheads="1"/>
            </p:cNvSpPr>
            <p:nvPr/>
          </p:nvSpPr>
          <p:spPr bwMode="auto">
            <a:xfrm>
              <a:off x="796820" y="1217323"/>
              <a:ext cx="137498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rgbClr val="008DCB"/>
                  </a:solidFill>
                  <a:latin typeface="微软雅黑" pitchFamily="34" charset="-122"/>
                  <a:ea typeface="微软雅黑" pitchFamily="34" charset="-122"/>
                  <a:sym typeface="微软雅黑" pitchFamily="34" charset="-122"/>
                </a:rPr>
                <a:t>单击此处添加文本</a:t>
              </a:r>
            </a:p>
          </p:txBody>
        </p:sp>
      </p:gr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500" fill="hold"/>
                                        <p:tgtEl>
                                          <p:spTgt spid="9218"/>
                                        </p:tgtEl>
                                        <p:attrNameLst>
                                          <p:attrName>ppt_x</p:attrName>
                                        </p:attrNameLst>
                                      </p:cBhvr>
                                      <p:tavLst>
                                        <p:tav tm="0">
                                          <p:val>
                                            <p:strVal val="0-#ppt_w/2"/>
                                          </p:val>
                                        </p:tav>
                                        <p:tav tm="100000">
                                          <p:val>
                                            <p:strVal val="#ppt_x"/>
                                          </p:val>
                                        </p:tav>
                                      </p:tavLst>
                                    </p:anim>
                                    <p:anim calcmode="lin" valueType="num">
                                      <p:cBhvr>
                                        <p:cTn id="8" dur="500" fill="hold"/>
                                        <p:tgtEl>
                                          <p:spTgt spid="921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219"/>
                                        </p:tgtEl>
                                        <p:attrNameLst>
                                          <p:attrName>style.visibility</p:attrName>
                                        </p:attrNameLst>
                                      </p:cBhvr>
                                      <p:to>
                                        <p:strVal val="visible"/>
                                      </p:to>
                                    </p:set>
                                    <p:anim calcmode="lin" valueType="num">
                                      <p:cBhvr>
                                        <p:cTn id="13" dur="500" fill="hold"/>
                                        <p:tgtEl>
                                          <p:spTgt spid="9219"/>
                                        </p:tgtEl>
                                        <p:attrNameLst>
                                          <p:attrName>ppt_x</p:attrName>
                                        </p:attrNameLst>
                                      </p:cBhvr>
                                      <p:tavLst>
                                        <p:tav tm="0">
                                          <p:val>
                                            <p:strVal val="0-#ppt_w/2"/>
                                          </p:val>
                                        </p:tav>
                                        <p:tav tm="100000">
                                          <p:val>
                                            <p:strVal val="#ppt_x"/>
                                          </p:val>
                                        </p:tav>
                                      </p:tavLst>
                                    </p:anim>
                                    <p:anim calcmode="lin" valueType="num">
                                      <p:cBhvr>
                                        <p:cTn id="14" dur="500" fill="hold"/>
                                        <p:tgtEl>
                                          <p:spTgt spid="9219"/>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9220"/>
                                        </p:tgtEl>
                                        <p:attrNameLst>
                                          <p:attrName>style.visibility</p:attrName>
                                        </p:attrNameLst>
                                      </p:cBhvr>
                                      <p:to>
                                        <p:strVal val="visible"/>
                                      </p:to>
                                    </p:set>
                                    <p:anim calcmode="lin" valueType="num">
                                      <p:cBhvr>
                                        <p:cTn id="18" dur="500" fill="hold"/>
                                        <p:tgtEl>
                                          <p:spTgt spid="9220"/>
                                        </p:tgtEl>
                                        <p:attrNameLst>
                                          <p:attrName>ppt_x</p:attrName>
                                        </p:attrNameLst>
                                      </p:cBhvr>
                                      <p:tavLst>
                                        <p:tav tm="0">
                                          <p:val>
                                            <p:strVal val="1+#ppt_w/2"/>
                                          </p:val>
                                        </p:tav>
                                        <p:tav tm="100000">
                                          <p:val>
                                            <p:strVal val="#ppt_x"/>
                                          </p:val>
                                        </p:tav>
                                      </p:tavLst>
                                    </p:anim>
                                    <p:anim calcmode="lin" valueType="num">
                                      <p:cBhvr>
                                        <p:cTn id="19" dur="500" fill="hold"/>
                                        <p:tgtEl>
                                          <p:spTgt spid="9220"/>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9221"/>
                                        </p:tgtEl>
                                        <p:attrNameLst>
                                          <p:attrName>style.visibility</p:attrName>
                                        </p:attrNameLst>
                                      </p:cBhvr>
                                      <p:to>
                                        <p:strVal val="visible"/>
                                      </p:to>
                                    </p:set>
                                    <p:anim calcmode="lin" valueType="num">
                                      <p:cBhvr>
                                        <p:cTn id="23" dur="500" fill="hold"/>
                                        <p:tgtEl>
                                          <p:spTgt spid="9221"/>
                                        </p:tgtEl>
                                        <p:attrNameLst>
                                          <p:attrName>ppt_x</p:attrName>
                                        </p:attrNameLst>
                                      </p:cBhvr>
                                      <p:tavLst>
                                        <p:tav tm="0">
                                          <p:val>
                                            <p:strVal val="1+#ppt_w/2"/>
                                          </p:val>
                                        </p:tav>
                                        <p:tav tm="100000">
                                          <p:val>
                                            <p:strVal val="#ppt_x"/>
                                          </p:val>
                                        </p:tav>
                                      </p:tavLst>
                                    </p:anim>
                                    <p:anim calcmode="lin" valueType="num">
                                      <p:cBhvr>
                                        <p:cTn id="24" dur="500" fill="hold"/>
                                        <p:tgtEl>
                                          <p:spTgt spid="9221"/>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10" presetClass="entr" presetSubtype="0" fill="hold" nodeType="afterEffect">
                                  <p:stCondLst>
                                    <p:cond delay="0"/>
                                  </p:stCondLst>
                                  <p:childTnLst>
                                    <p:set>
                                      <p:cBhvr>
                                        <p:cTn id="27" dur="1" fill="hold">
                                          <p:stCondLst>
                                            <p:cond delay="0"/>
                                          </p:stCondLst>
                                        </p:cTn>
                                        <p:tgtEl>
                                          <p:spTgt spid="9245"/>
                                        </p:tgtEl>
                                        <p:attrNameLst>
                                          <p:attrName>style.visibility</p:attrName>
                                        </p:attrNameLst>
                                      </p:cBhvr>
                                      <p:to>
                                        <p:strVal val="visible"/>
                                      </p:to>
                                    </p:set>
                                    <p:anim calcmode="lin" valueType="num">
                                      <p:cBhvr>
                                        <p:cTn id="28" dur="100" fill="hold"/>
                                        <p:tgtEl>
                                          <p:spTgt spid="9245"/>
                                        </p:tgtEl>
                                        <p:attrNameLst>
                                          <p:attrName>ppt_w</p:attrName>
                                        </p:attrNameLst>
                                      </p:cBhvr>
                                      <p:tavLst>
                                        <p:tav tm="0">
                                          <p:val>
                                            <p:fltVal val="0"/>
                                          </p:val>
                                        </p:tav>
                                        <p:tav tm="100000">
                                          <p:val>
                                            <p:strVal val="#ppt_w"/>
                                          </p:val>
                                        </p:tav>
                                      </p:tavLst>
                                    </p:anim>
                                    <p:anim calcmode="lin" valueType="num">
                                      <p:cBhvr>
                                        <p:cTn id="29" dur="100" fill="hold"/>
                                        <p:tgtEl>
                                          <p:spTgt spid="9245"/>
                                        </p:tgtEl>
                                        <p:attrNameLst>
                                          <p:attrName>ppt_h</p:attrName>
                                        </p:attrNameLst>
                                      </p:cBhvr>
                                      <p:tavLst>
                                        <p:tav tm="0">
                                          <p:val>
                                            <p:fltVal val="0"/>
                                          </p:val>
                                        </p:tav>
                                        <p:tav tm="100000">
                                          <p:val>
                                            <p:strVal val="#ppt_h"/>
                                          </p:val>
                                        </p:tav>
                                      </p:tavLst>
                                    </p:anim>
                                    <p:animEffect>
                                      <p:cBhvr>
                                        <p:cTn id="30" dur="100"/>
                                        <p:tgtEl>
                                          <p:spTgt spid="9245"/>
                                        </p:tgtEl>
                                      </p:cBhvr>
                                    </p:animEffect>
                                  </p:childTnLst>
                                </p:cTn>
                              </p:par>
                              <p:par>
                                <p:cTn id="31" presetID="6" presetClass="emph" presetSubtype="0" fill="hold" nodeType="withEffect">
                                  <p:stCondLst>
                                    <p:cond delay="100"/>
                                  </p:stCondLst>
                                  <p:childTnLst>
                                    <p:animScale>
                                      <p:cBhvr>
                                        <p:cTn id="32" dur="100" fill="hold"/>
                                        <p:tgtEl>
                                          <p:spTgt spid="9245"/>
                                        </p:tgtEl>
                                      </p:cBhvr>
                                      <p:by x="110000" y="110000"/>
                                    </p:animScale>
                                  </p:childTnLst>
                                </p:cTn>
                              </p:par>
                              <p:par>
                                <p:cTn id="33" presetID="6" presetClass="emph" presetSubtype="0" fill="hold" nodeType="withEffect">
                                  <p:stCondLst>
                                    <p:cond delay="200"/>
                                  </p:stCondLst>
                                  <p:childTnLst>
                                    <p:animScale>
                                      <p:cBhvr>
                                        <p:cTn id="34" dur="200" fill="hold"/>
                                        <p:tgtEl>
                                          <p:spTgt spid="9245"/>
                                        </p:tgtEl>
                                      </p:cBhvr>
                                      <p:by x="90000" y="90000"/>
                                    </p:animScale>
                                  </p:childTnLst>
                                </p:cTn>
                              </p:par>
                              <p:par>
                                <p:cTn id="35" presetID="6" presetClass="emph" presetSubtype="0" fill="hold" nodeType="withEffect">
                                  <p:stCondLst>
                                    <p:cond delay="400"/>
                                  </p:stCondLst>
                                  <p:childTnLst>
                                    <p:animScale>
                                      <p:cBhvr>
                                        <p:cTn id="36" dur="100" fill="hold"/>
                                        <p:tgtEl>
                                          <p:spTgt spid="9245"/>
                                        </p:tgtEl>
                                      </p:cBhvr>
                                      <p:by x="105000" y="105000"/>
                                    </p:animScale>
                                  </p:childTnLst>
                                </p:cTn>
                              </p:par>
                              <p:par>
                                <p:cTn id="37" presetID="6" presetClass="emph" presetSubtype="0" fill="hold" nodeType="withEffect">
                                  <p:stCondLst>
                                    <p:cond delay="500"/>
                                  </p:stCondLst>
                                  <p:childTnLst>
                                    <p:animScale>
                                      <p:cBhvr>
                                        <p:cTn id="38" dur="200" fill="hold"/>
                                        <p:tgtEl>
                                          <p:spTgt spid="9245"/>
                                        </p:tgtEl>
                                      </p:cBhvr>
                                      <p:by x="95000" y="95000"/>
                                    </p:animScale>
                                  </p:childTnLst>
                                </p:cTn>
                              </p:par>
                              <p:par>
                                <p:cTn id="39" presetID="10" presetClass="entr" presetSubtype="0" fill="hold" nodeType="withEffect">
                                  <p:stCondLst>
                                    <p:cond delay="500"/>
                                  </p:stCondLst>
                                  <p:childTnLst>
                                    <p:set>
                                      <p:cBhvr>
                                        <p:cTn id="40" dur="1" fill="hold">
                                          <p:stCondLst>
                                            <p:cond delay="0"/>
                                          </p:stCondLst>
                                        </p:cTn>
                                        <p:tgtEl>
                                          <p:spTgt spid="9225"/>
                                        </p:tgtEl>
                                        <p:attrNameLst>
                                          <p:attrName>style.visibility</p:attrName>
                                        </p:attrNameLst>
                                      </p:cBhvr>
                                      <p:to>
                                        <p:strVal val="visible"/>
                                      </p:to>
                                    </p:set>
                                    <p:animEffect>
                                      <p:cBhvr>
                                        <p:cTn id="41" dur="500"/>
                                        <p:tgtEl>
                                          <p:spTgt spid="9225"/>
                                        </p:tgtEl>
                                      </p:cBhvr>
                                    </p:animEffect>
                                  </p:childTnLst>
                                </p:cTn>
                              </p:par>
                              <p:par>
                                <p:cTn id="42" presetID="10" presetClass="entr" presetSubtype="0" fill="hold" nodeType="withEffect">
                                  <p:stCondLst>
                                    <p:cond delay="600"/>
                                  </p:stCondLst>
                                  <p:childTnLst>
                                    <p:set>
                                      <p:cBhvr>
                                        <p:cTn id="43" dur="1" fill="hold">
                                          <p:stCondLst>
                                            <p:cond delay="0"/>
                                          </p:stCondLst>
                                        </p:cTn>
                                        <p:tgtEl>
                                          <p:spTgt spid="9236"/>
                                        </p:tgtEl>
                                        <p:attrNameLst>
                                          <p:attrName>style.visibility</p:attrName>
                                        </p:attrNameLst>
                                      </p:cBhvr>
                                      <p:to>
                                        <p:strVal val="visible"/>
                                      </p:to>
                                    </p:set>
                                    <p:animEffect>
                                      <p:cBhvr>
                                        <p:cTn id="44" dur="500"/>
                                        <p:tgtEl>
                                          <p:spTgt spid="9236"/>
                                        </p:tgtEl>
                                      </p:cBhvr>
                                    </p:animEffect>
                                  </p:childTnLst>
                                </p:cTn>
                              </p:par>
                              <p:par>
                                <p:cTn id="45" presetID="10" presetClass="entr" presetSubtype="0" fill="hold" nodeType="withEffect">
                                  <p:stCondLst>
                                    <p:cond delay="800"/>
                                  </p:stCondLst>
                                  <p:childTnLst>
                                    <p:set>
                                      <p:cBhvr>
                                        <p:cTn id="46" dur="1" fill="hold">
                                          <p:stCondLst>
                                            <p:cond delay="0"/>
                                          </p:stCondLst>
                                        </p:cTn>
                                        <p:tgtEl>
                                          <p:spTgt spid="9239"/>
                                        </p:tgtEl>
                                        <p:attrNameLst>
                                          <p:attrName>style.visibility</p:attrName>
                                        </p:attrNameLst>
                                      </p:cBhvr>
                                      <p:to>
                                        <p:strVal val="visible"/>
                                      </p:to>
                                    </p:set>
                                    <p:animEffect>
                                      <p:cBhvr>
                                        <p:cTn id="47" dur="500"/>
                                        <p:tgtEl>
                                          <p:spTgt spid="9239"/>
                                        </p:tgtEl>
                                      </p:cBhvr>
                                    </p:animEffect>
                                  </p:childTnLst>
                                </p:cTn>
                              </p:par>
                              <p:par>
                                <p:cTn id="48" presetID="10" presetClass="entr" presetSubtype="0" fill="hold" nodeType="withEffect">
                                  <p:stCondLst>
                                    <p:cond delay="1000"/>
                                  </p:stCondLst>
                                  <p:childTnLst>
                                    <p:set>
                                      <p:cBhvr>
                                        <p:cTn id="49" dur="1" fill="hold">
                                          <p:stCondLst>
                                            <p:cond delay="0"/>
                                          </p:stCondLst>
                                        </p:cTn>
                                        <p:tgtEl>
                                          <p:spTgt spid="9242"/>
                                        </p:tgtEl>
                                        <p:attrNameLst>
                                          <p:attrName>style.visibility</p:attrName>
                                        </p:attrNameLst>
                                      </p:cBhvr>
                                      <p:to>
                                        <p:strVal val="visible"/>
                                      </p:to>
                                    </p:set>
                                    <p:animEffect>
                                      <p:cBhvr>
                                        <p:cTn id="50" dur="500"/>
                                        <p:tgtEl>
                                          <p:spTgt spid="9242"/>
                                        </p:tgtEl>
                                      </p:cBhvr>
                                    </p:animEffect>
                                  </p:childTnLst>
                                </p:cTn>
                              </p:par>
                              <p:par>
                                <p:cTn id="51" presetID="10" presetClass="entr" presetSubtype="0" fill="hold" nodeType="withEffect">
                                  <p:stCondLst>
                                    <p:cond delay="1100"/>
                                  </p:stCondLst>
                                  <p:childTnLst>
                                    <p:set>
                                      <p:cBhvr>
                                        <p:cTn id="52" dur="1" fill="hold">
                                          <p:stCondLst>
                                            <p:cond delay="0"/>
                                          </p:stCondLst>
                                        </p:cTn>
                                        <p:tgtEl>
                                          <p:spTgt spid="9230"/>
                                        </p:tgtEl>
                                        <p:attrNameLst>
                                          <p:attrName>style.visibility</p:attrName>
                                        </p:attrNameLst>
                                      </p:cBhvr>
                                      <p:to>
                                        <p:strVal val="visible"/>
                                      </p:to>
                                    </p:set>
                                    <p:animEffect>
                                      <p:cBhvr>
                                        <p:cTn id="53" dur="500"/>
                                        <p:tgtEl>
                                          <p:spTgt spid="9230"/>
                                        </p:tgtEl>
                                      </p:cBhvr>
                                    </p:animEffect>
                                  </p:childTnLst>
                                </p:cTn>
                              </p:par>
                            </p:childTnLst>
                          </p:cTn>
                        </p:par>
                        <p:par>
                          <p:cTn id="54" fill="hold" nodeType="afterGroup">
                            <p:stCondLst>
                              <p:cond delay="3100"/>
                            </p:stCondLst>
                            <p:childTnLst>
                              <p:par>
                                <p:cTn id="55" presetID="2" presetClass="entr" presetSubtype="8" fill="hold" nodeType="afterEffect">
                                  <p:stCondLst>
                                    <p:cond delay="0"/>
                                  </p:stCondLst>
                                  <p:childTnLst>
                                    <p:set>
                                      <p:cBhvr>
                                        <p:cTn id="56" dur="1" fill="hold">
                                          <p:stCondLst>
                                            <p:cond delay="0"/>
                                          </p:stCondLst>
                                        </p:cTn>
                                        <p:tgtEl>
                                          <p:spTgt spid="9222"/>
                                        </p:tgtEl>
                                        <p:attrNameLst>
                                          <p:attrName>style.visibility</p:attrName>
                                        </p:attrNameLst>
                                      </p:cBhvr>
                                      <p:to>
                                        <p:strVal val="visible"/>
                                      </p:to>
                                    </p:set>
                                    <p:anim calcmode="lin" valueType="num">
                                      <p:cBhvr>
                                        <p:cTn id="57" dur="500" fill="hold"/>
                                        <p:tgtEl>
                                          <p:spTgt spid="9222"/>
                                        </p:tgtEl>
                                        <p:attrNameLst>
                                          <p:attrName>ppt_x</p:attrName>
                                        </p:attrNameLst>
                                      </p:cBhvr>
                                      <p:tavLst>
                                        <p:tav tm="0">
                                          <p:val>
                                            <p:strVal val="0-#ppt_w/2"/>
                                          </p:val>
                                        </p:tav>
                                        <p:tav tm="100000">
                                          <p:val>
                                            <p:strVal val="#ppt_x"/>
                                          </p:val>
                                        </p:tav>
                                      </p:tavLst>
                                    </p:anim>
                                    <p:anim calcmode="lin" valueType="num">
                                      <p:cBhvr>
                                        <p:cTn id="58" dur="500" fill="hold"/>
                                        <p:tgtEl>
                                          <p:spTgt spid="92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autoUpdateAnimBg="0"/>
      <p:bldP spid="9219" grpId="0" bldLvl="0" autoUpdateAnimBg="0"/>
      <p:bldP spid="9220" grpId="0" bldLvl="0" animBg="1" autoUpdateAnimBg="0"/>
      <p:bldP spid="9221" grpId="0" bldLvl="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43"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10244"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10245"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10246" name="组合 5"/>
          <p:cNvGrpSpPr>
            <a:grpSpLocks/>
          </p:cNvGrpSpPr>
          <p:nvPr/>
        </p:nvGrpSpPr>
        <p:grpSpPr bwMode="auto">
          <a:xfrm>
            <a:off x="1274763" y="842963"/>
            <a:ext cx="6934200" cy="3760787"/>
            <a:chOff x="0" y="0"/>
            <a:chExt cx="6934200" cy="3760788"/>
          </a:xfrm>
        </p:grpSpPr>
        <p:grpSp>
          <p:nvGrpSpPr>
            <p:cNvPr id="9249" name="Group 193"/>
            <p:cNvGrpSpPr>
              <a:grpSpLocks/>
            </p:cNvGrpSpPr>
            <p:nvPr/>
          </p:nvGrpSpPr>
          <p:grpSpPr bwMode="auto">
            <a:xfrm>
              <a:off x="1403350" y="261938"/>
              <a:ext cx="4716462" cy="3221037"/>
              <a:chOff x="0" y="0"/>
              <a:chExt cx="2971" cy="2029"/>
            </a:xfrm>
          </p:grpSpPr>
          <p:sp>
            <p:nvSpPr>
              <p:cNvPr id="9460" name="Line 41"/>
              <p:cNvSpPr>
                <a:spLocks noChangeShapeType="1"/>
              </p:cNvSpPr>
              <p:nvPr/>
            </p:nvSpPr>
            <p:spPr bwMode="auto">
              <a:xfrm flipV="1">
                <a:off x="0" y="1995"/>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1" name="Line 42"/>
              <p:cNvSpPr>
                <a:spLocks noChangeShapeType="1"/>
              </p:cNvSpPr>
              <p:nvPr/>
            </p:nvSpPr>
            <p:spPr bwMode="auto">
              <a:xfrm flipV="1">
                <a:off x="0" y="192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2" name="Line 43"/>
              <p:cNvSpPr>
                <a:spLocks noChangeShapeType="1"/>
              </p:cNvSpPr>
              <p:nvPr/>
            </p:nvSpPr>
            <p:spPr bwMode="auto">
              <a:xfrm flipV="1">
                <a:off x="0" y="1858"/>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3" name="Line 44"/>
              <p:cNvSpPr>
                <a:spLocks noChangeShapeType="1"/>
              </p:cNvSpPr>
              <p:nvPr/>
            </p:nvSpPr>
            <p:spPr bwMode="auto">
              <a:xfrm flipV="1">
                <a:off x="0" y="1789"/>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4" name="Line 45"/>
              <p:cNvSpPr>
                <a:spLocks noChangeShapeType="1"/>
              </p:cNvSpPr>
              <p:nvPr/>
            </p:nvSpPr>
            <p:spPr bwMode="auto">
              <a:xfrm flipV="1">
                <a:off x="0" y="1720"/>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5" name="Line 46"/>
              <p:cNvSpPr>
                <a:spLocks noChangeShapeType="1"/>
              </p:cNvSpPr>
              <p:nvPr/>
            </p:nvSpPr>
            <p:spPr bwMode="auto">
              <a:xfrm flipV="1">
                <a:off x="0" y="1651"/>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6" name="Line 47"/>
              <p:cNvSpPr>
                <a:spLocks noChangeShapeType="1"/>
              </p:cNvSpPr>
              <p:nvPr/>
            </p:nvSpPr>
            <p:spPr bwMode="auto">
              <a:xfrm flipV="1">
                <a:off x="0" y="1583"/>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7" name="Line 48"/>
              <p:cNvSpPr>
                <a:spLocks noChangeShapeType="1"/>
              </p:cNvSpPr>
              <p:nvPr/>
            </p:nvSpPr>
            <p:spPr bwMode="auto">
              <a:xfrm flipV="1">
                <a:off x="0" y="151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8" name="Line 49"/>
              <p:cNvSpPr>
                <a:spLocks noChangeShapeType="1"/>
              </p:cNvSpPr>
              <p:nvPr/>
            </p:nvSpPr>
            <p:spPr bwMode="auto">
              <a:xfrm flipV="1">
                <a:off x="0" y="144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9" name="Line 50"/>
              <p:cNvSpPr>
                <a:spLocks noChangeShapeType="1"/>
              </p:cNvSpPr>
              <p:nvPr/>
            </p:nvSpPr>
            <p:spPr bwMode="auto">
              <a:xfrm flipV="1">
                <a:off x="0" y="137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0" name="Line 51"/>
              <p:cNvSpPr>
                <a:spLocks noChangeShapeType="1"/>
              </p:cNvSpPr>
              <p:nvPr/>
            </p:nvSpPr>
            <p:spPr bwMode="auto">
              <a:xfrm flipV="1">
                <a:off x="0" y="1307"/>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1" name="Line 52"/>
              <p:cNvSpPr>
                <a:spLocks noChangeShapeType="1"/>
              </p:cNvSpPr>
              <p:nvPr/>
            </p:nvSpPr>
            <p:spPr bwMode="auto">
              <a:xfrm flipV="1">
                <a:off x="0" y="1239"/>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2" name="Line 53"/>
              <p:cNvSpPr>
                <a:spLocks noChangeShapeType="1"/>
              </p:cNvSpPr>
              <p:nvPr/>
            </p:nvSpPr>
            <p:spPr bwMode="auto">
              <a:xfrm flipV="1">
                <a:off x="0" y="1169"/>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3" name="Line 54"/>
              <p:cNvSpPr>
                <a:spLocks noChangeShapeType="1"/>
              </p:cNvSpPr>
              <p:nvPr/>
            </p:nvSpPr>
            <p:spPr bwMode="auto">
              <a:xfrm flipV="1">
                <a:off x="0" y="1101"/>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4" name="Line 55"/>
              <p:cNvSpPr>
                <a:spLocks noChangeShapeType="1"/>
              </p:cNvSpPr>
              <p:nvPr/>
            </p:nvSpPr>
            <p:spPr bwMode="auto">
              <a:xfrm flipV="1">
                <a:off x="0" y="1032"/>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5" name="Line 56"/>
              <p:cNvSpPr>
                <a:spLocks noChangeShapeType="1"/>
              </p:cNvSpPr>
              <p:nvPr/>
            </p:nvSpPr>
            <p:spPr bwMode="auto">
              <a:xfrm flipV="1">
                <a:off x="0" y="96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6" name="Line 57"/>
              <p:cNvSpPr>
                <a:spLocks noChangeShapeType="1"/>
              </p:cNvSpPr>
              <p:nvPr/>
            </p:nvSpPr>
            <p:spPr bwMode="auto">
              <a:xfrm flipV="1">
                <a:off x="0" y="894"/>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7" name="Line 58"/>
              <p:cNvSpPr>
                <a:spLocks noChangeShapeType="1"/>
              </p:cNvSpPr>
              <p:nvPr/>
            </p:nvSpPr>
            <p:spPr bwMode="auto">
              <a:xfrm flipV="1">
                <a:off x="0" y="82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8" name="Line 59"/>
              <p:cNvSpPr>
                <a:spLocks noChangeShapeType="1"/>
              </p:cNvSpPr>
              <p:nvPr/>
            </p:nvSpPr>
            <p:spPr bwMode="auto">
              <a:xfrm flipV="1">
                <a:off x="0" y="757"/>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9" name="Line 60"/>
              <p:cNvSpPr>
                <a:spLocks noChangeShapeType="1"/>
              </p:cNvSpPr>
              <p:nvPr/>
            </p:nvSpPr>
            <p:spPr bwMode="auto">
              <a:xfrm flipV="1">
                <a:off x="0" y="687"/>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0" name="Line 61"/>
              <p:cNvSpPr>
                <a:spLocks noChangeShapeType="1"/>
              </p:cNvSpPr>
              <p:nvPr/>
            </p:nvSpPr>
            <p:spPr bwMode="auto">
              <a:xfrm flipV="1">
                <a:off x="0" y="619"/>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1" name="Line 62"/>
              <p:cNvSpPr>
                <a:spLocks noChangeShapeType="1"/>
              </p:cNvSpPr>
              <p:nvPr/>
            </p:nvSpPr>
            <p:spPr bwMode="auto">
              <a:xfrm flipV="1">
                <a:off x="0" y="550"/>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2" name="Line 63"/>
              <p:cNvSpPr>
                <a:spLocks noChangeShapeType="1"/>
              </p:cNvSpPr>
              <p:nvPr/>
            </p:nvSpPr>
            <p:spPr bwMode="auto">
              <a:xfrm flipV="1">
                <a:off x="0" y="482"/>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3" name="Line 64"/>
              <p:cNvSpPr>
                <a:spLocks noChangeShapeType="1"/>
              </p:cNvSpPr>
              <p:nvPr/>
            </p:nvSpPr>
            <p:spPr bwMode="auto">
              <a:xfrm flipV="1">
                <a:off x="0" y="413"/>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4" name="Line 65"/>
              <p:cNvSpPr>
                <a:spLocks noChangeShapeType="1"/>
              </p:cNvSpPr>
              <p:nvPr/>
            </p:nvSpPr>
            <p:spPr bwMode="auto">
              <a:xfrm flipV="1">
                <a:off x="0" y="34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5" name="Line 66"/>
              <p:cNvSpPr>
                <a:spLocks noChangeShapeType="1"/>
              </p:cNvSpPr>
              <p:nvPr/>
            </p:nvSpPr>
            <p:spPr bwMode="auto">
              <a:xfrm flipV="1">
                <a:off x="0" y="27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6" name="Line 67"/>
              <p:cNvSpPr>
                <a:spLocks noChangeShapeType="1"/>
              </p:cNvSpPr>
              <p:nvPr/>
            </p:nvSpPr>
            <p:spPr bwMode="auto">
              <a:xfrm flipV="1">
                <a:off x="0" y="20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7" name="Line 68"/>
              <p:cNvSpPr>
                <a:spLocks noChangeShapeType="1"/>
              </p:cNvSpPr>
              <p:nvPr/>
            </p:nvSpPr>
            <p:spPr bwMode="auto">
              <a:xfrm flipV="1">
                <a:off x="0" y="138"/>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8" name="Line 69"/>
              <p:cNvSpPr>
                <a:spLocks noChangeShapeType="1"/>
              </p:cNvSpPr>
              <p:nvPr/>
            </p:nvSpPr>
            <p:spPr bwMode="auto">
              <a:xfrm flipV="1">
                <a:off x="0" y="68"/>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9" name="Line 70"/>
              <p:cNvSpPr>
                <a:spLocks noChangeShapeType="1"/>
              </p:cNvSpPr>
              <p:nvPr/>
            </p:nvSpPr>
            <p:spPr bwMode="auto">
              <a:xfrm flipV="1">
                <a:off x="0" y="0"/>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0" name="Line 71"/>
              <p:cNvSpPr>
                <a:spLocks noChangeShapeType="1"/>
              </p:cNvSpPr>
              <p:nvPr/>
            </p:nvSpPr>
            <p:spPr bwMode="auto">
              <a:xfrm flipV="1">
                <a:off x="744" y="1995"/>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1" name="Line 72"/>
              <p:cNvSpPr>
                <a:spLocks noChangeShapeType="1"/>
              </p:cNvSpPr>
              <p:nvPr/>
            </p:nvSpPr>
            <p:spPr bwMode="auto">
              <a:xfrm flipV="1">
                <a:off x="744" y="192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2" name="Line 73"/>
              <p:cNvSpPr>
                <a:spLocks noChangeShapeType="1"/>
              </p:cNvSpPr>
              <p:nvPr/>
            </p:nvSpPr>
            <p:spPr bwMode="auto">
              <a:xfrm flipV="1">
                <a:off x="744" y="1858"/>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3" name="Line 74"/>
              <p:cNvSpPr>
                <a:spLocks noChangeShapeType="1"/>
              </p:cNvSpPr>
              <p:nvPr/>
            </p:nvSpPr>
            <p:spPr bwMode="auto">
              <a:xfrm flipV="1">
                <a:off x="744" y="1789"/>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4" name="Line 75"/>
              <p:cNvSpPr>
                <a:spLocks noChangeShapeType="1"/>
              </p:cNvSpPr>
              <p:nvPr/>
            </p:nvSpPr>
            <p:spPr bwMode="auto">
              <a:xfrm flipV="1">
                <a:off x="744" y="1720"/>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5" name="Line 76"/>
              <p:cNvSpPr>
                <a:spLocks noChangeShapeType="1"/>
              </p:cNvSpPr>
              <p:nvPr/>
            </p:nvSpPr>
            <p:spPr bwMode="auto">
              <a:xfrm flipV="1">
                <a:off x="744" y="1651"/>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6" name="Line 77"/>
              <p:cNvSpPr>
                <a:spLocks noChangeShapeType="1"/>
              </p:cNvSpPr>
              <p:nvPr/>
            </p:nvSpPr>
            <p:spPr bwMode="auto">
              <a:xfrm flipV="1">
                <a:off x="744" y="1583"/>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7" name="Line 78"/>
              <p:cNvSpPr>
                <a:spLocks noChangeShapeType="1"/>
              </p:cNvSpPr>
              <p:nvPr/>
            </p:nvSpPr>
            <p:spPr bwMode="auto">
              <a:xfrm flipV="1">
                <a:off x="744" y="151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8" name="Line 79"/>
              <p:cNvSpPr>
                <a:spLocks noChangeShapeType="1"/>
              </p:cNvSpPr>
              <p:nvPr/>
            </p:nvSpPr>
            <p:spPr bwMode="auto">
              <a:xfrm flipV="1">
                <a:off x="744" y="144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9" name="Line 80"/>
              <p:cNvSpPr>
                <a:spLocks noChangeShapeType="1"/>
              </p:cNvSpPr>
              <p:nvPr/>
            </p:nvSpPr>
            <p:spPr bwMode="auto">
              <a:xfrm flipV="1">
                <a:off x="744" y="137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0" name="Line 81"/>
              <p:cNvSpPr>
                <a:spLocks noChangeShapeType="1"/>
              </p:cNvSpPr>
              <p:nvPr/>
            </p:nvSpPr>
            <p:spPr bwMode="auto">
              <a:xfrm flipV="1">
                <a:off x="744" y="1307"/>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1" name="Line 82"/>
              <p:cNvSpPr>
                <a:spLocks noChangeShapeType="1"/>
              </p:cNvSpPr>
              <p:nvPr/>
            </p:nvSpPr>
            <p:spPr bwMode="auto">
              <a:xfrm flipV="1">
                <a:off x="744" y="1239"/>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2" name="Line 83"/>
              <p:cNvSpPr>
                <a:spLocks noChangeShapeType="1"/>
              </p:cNvSpPr>
              <p:nvPr/>
            </p:nvSpPr>
            <p:spPr bwMode="auto">
              <a:xfrm flipV="1">
                <a:off x="744" y="1169"/>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3" name="Line 84"/>
              <p:cNvSpPr>
                <a:spLocks noChangeShapeType="1"/>
              </p:cNvSpPr>
              <p:nvPr/>
            </p:nvSpPr>
            <p:spPr bwMode="auto">
              <a:xfrm flipV="1">
                <a:off x="744" y="1101"/>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4" name="Line 85"/>
              <p:cNvSpPr>
                <a:spLocks noChangeShapeType="1"/>
              </p:cNvSpPr>
              <p:nvPr/>
            </p:nvSpPr>
            <p:spPr bwMode="auto">
              <a:xfrm flipV="1">
                <a:off x="744" y="1032"/>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5" name="Line 86"/>
              <p:cNvSpPr>
                <a:spLocks noChangeShapeType="1"/>
              </p:cNvSpPr>
              <p:nvPr/>
            </p:nvSpPr>
            <p:spPr bwMode="auto">
              <a:xfrm flipV="1">
                <a:off x="744" y="96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6" name="Line 87"/>
              <p:cNvSpPr>
                <a:spLocks noChangeShapeType="1"/>
              </p:cNvSpPr>
              <p:nvPr/>
            </p:nvSpPr>
            <p:spPr bwMode="auto">
              <a:xfrm flipV="1">
                <a:off x="744" y="894"/>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7" name="Line 88"/>
              <p:cNvSpPr>
                <a:spLocks noChangeShapeType="1"/>
              </p:cNvSpPr>
              <p:nvPr/>
            </p:nvSpPr>
            <p:spPr bwMode="auto">
              <a:xfrm flipV="1">
                <a:off x="744" y="82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8" name="Line 89"/>
              <p:cNvSpPr>
                <a:spLocks noChangeShapeType="1"/>
              </p:cNvSpPr>
              <p:nvPr/>
            </p:nvSpPr>
            <p:spPr bwMode="auto">
              <a:xfrm flipV="1">
                <a:off x="744" y="757"/>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9" name="Line 90"/>
              <p:cNvSpPr>
                <a:spLocks noChangeShapeType="1"/>
              </p:cNvSpPr>
              <p:nvPr/>
            </p:nvSpPr>
            <p:spPr bwMode="auto">
              <a:xfrm flipV="1">
                <a:off x="744" y="687"/>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0" name="Line 91"/>
              <p:cNvSpPr>
                <a:spLocks noChangeShapeType="1"/>
              </p:cNvSpPr>
              <p:nvPr/>
            </p:nvSpPr>
            <p:spPr bwMode="auto">
              <a:xfrm flipV="1">
                <a:off x="744" y="619"/>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1" name="Line 92"/>
              <p:cNvSpPr>
                <a:spLocks noChangeShapeType="1"/>
              </p:cNvSpPr>
              <p:nvPr/>
            </p:nvSpPr>
            <p:spPr bwMode="auto">
              <a:xfrm flipV="1">
                <a:off x="744" y="550"/>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2" name="Line 93"/>
              <p:cNvSpPr>
                <a:spLocks noChangeShapeType="1"/>
              </p:cNvSpPr>
              <p:nvPr/>
            </p:nvSpPr>
            <p:spPr bwMode="auto">
              <a:xfrm flipV="1">
                <a:off x="744" y="482"/>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3" name="Line 94"/>
              <p:cNvSpPr>
                <a:spLocks noChangeShapeType="1"/>
              </p:cNvSpPr>
              <p:nvPr/>
            </p:nvSpPr>
            <p:spPr bwMode="auto">
              <a:xfrm flipV="1">
                <a:off x="744" y="413"/>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4" name="Line 95"/>
              <p:cNvSpPr>
                <a:spLocks noChangeShapeType="1"/>
              </p:cNvSpPr>
              <p:nvPr/>
            </p:nvSpPr>
            <p:spPr bwMode="auto">
              <a:xfrm flipV="1">
                <a:off x="744" y="34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5" name="Line 96"/>
              <p:cNvSpPr>
                <a:spLocks noChangeShapeType="1"/>
              </p:cNvSpPr>
              <p:nvPr/>
            </p:nvSpPr>
            <p:spPr bwMode="auto">
              <a:xfrm flipV="1">
                <a:off x="744" y="27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6" name="Line 97"/>
              <p:cNvSpPr>
                <a:spLocks noChangeShapeType="1"/>
              </p:cNvSpPr>
              <p:nvPr/>
            </p:nvSpPr>
            <p:spPr bwMode="auto">
              <a:xfrm flipV="1">
                <a:off x="744" y="20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7" name="Line 98"/>
              <p:cNvSpPr>
                <a:spLocks noChangeShapeType="1"/>
              </p:cNvSpPr>
              <p:nvPr/>
            </p:nvSpPr>
            <p:spPr bwMode="auto">
              <a:xfrm flipV="1">
                <a:off x="744" y="138"/>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8" name="Line 99"/>
              <p:cNvSpPr>
                <a:spLocks noChangeShapeType="1"/>
              </p:cNvSpPr>
              <p:nvPr/>
            </p:nvSpPr>
            <p:spPr bwMode="auto">
              <a:xfrm flipV="1">
                <a:off x="744" y="68"/>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9" name="Line 100"/>
              <p:cNvSpPr>
                <a:spLocks noChangeShapeType="1"/>
              </p:cNvSpPr>
              <p:nvPr/>
            </p:nvSpPr>
            <p:spPr bwMode="auto">
              <a:xfrm flipV="1">
                <a:off x="744" y="0"/>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0" name="Line 101"/>
              <p:cNvSpPr>
                <a:spLocks noChangeShapeType="1"/>
              </p:cNvSpPr>
              <p:nvPr/>
            </p:nvSpPr>
            <p:spPr bwMode="auto">
              <a:xfrm flipV="1">
                <a:off x="1482" y="1995"/>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1" name="Line 102"/>
              <p:cNvSpPr>
                <a:spLocks noChangeShapeType="1"/>
              </p:cNvSpPr>
              <p:nvPr/>
            </p:nvSpPr>
            <p:spPr bwMode="auto">
              <a:xfrm flipV="1">
                <a:off x="1482" y="192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2" name="Line 103"/>
              <p:cNvSpPr>
                <a:spLocks noChangeShapeType="1"/>
              </p:cNvSpPr>
              <p:nvPr/>
            </p:nvSpPr>
            <p:spPr bwMode="auto">
              <a:xfrm flipV="1">
                <a:off x="1482" y="1858"/>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3" name="Line 104"/>
              <p:cNvSpPr>
                <a:spLocks noChangeShapeType="1"/>
              </p:cNvSpPr>
              <p:nvPr/>
            </p:nvSpPr>
            <p:spPr bwMode="auto">
              <a:xfrm flipV="1">
                <a:off x="1482" y="1789"/>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4" name="Line 105"/>
              <p:cNvSpPr>
                <a:spLocks noChangeShapeType="1"/>
              </p:cNvSpPr>
              <p:nvPr/>
            </p:nvSpPr>
            <p:spPr bwMode="auto">
              <a:xfrm flipV="1">
                <a:off x="1482" y="1720"/>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5" name="Line 106"/>
              <p:cNvSpPr>
                <a:spLocks noChangeShapeType="1"/>
              </p:cNvSpPr>
              <p:nvPr/>
            </p:nvSpPr>
            <p:spPr bwMode="auto">
              <a:xfrm flipV="1">
                <a:off x="1482" y="1651"/>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6" name="Line 107"/>
              <p:cNvSpPr>
                <a:spLocks noChangeShapeType="1"/>
              </p:cNvSpPr>
              <p:nvPr/>
            </p:nvSpPr>
            <p:spPr bwMode="auto">
              <a:xfrm flipV="1">
                <a:off x="1482" y="1583"/>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7" name="Line 108"/>
              <p:cNvSpPr>
                <a:spLocks noChangeShapeType="1"/>
              </p:cNvSpPr>
              <p:nvPr/>
            </p:nvSpPr>
            <p:spPr bwMode="auto">
              <a:xfrm flipV="1">
                <a:off x="1482" y="151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8" name="Line 109"/>
              <p:cNvSpPr>
                <a:spLocks noChangeShapeType="1"/>
              </p:cNvSpPr>
              <p:nvPr/>
            </p:nvSpPr>
            <p:spPr bwMode="auto">
              <a:xfrm flipV="1">
                <a:off x="1482" y="144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9" name="Line 110"/>
              <p:cNvSpPr>
                <a:spLocks noChangeShapeType="1"/>
              </p:cNvSpPr>
              <p:nvPr/>
            </p:nvSpPr>
            <p:spPr bwMode="auto">
              <a:xfrm flipV="1">
                <a:off x="1482" y="137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30" name="Line 111"/>
              <p:cNvSpPr>
                <a:spLocks noChangeShapeType="1"/>
              </p:cNvSpPr>
              <p:nvPr/>
            </p:nvSpPr>
            <p:spPr bwMode="auto">
              <a:xfrm flipV="1">
                <a:off x="1482" y="1307"/>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31" name="Line 112"/>
              <p:cNvSpPr>
                <a:spLocks noChangeShapeType="1"/>
              </p:cNvSpPr>
              <p:nvPr/>
            </p:nvSpPr>
            <p:spPr bwMode="auto">
              <a:xfrm flipV="1">
                <a:off x="1482" y="1239"/>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32" name="Line 113"/>
              <p:cNvSpPr>
                <a:spLocks noChangeShapeType="1"/>
              </p:cNvSpPr>
              <p:nvPr/>
            </p:nvSpPr>
            <p:spPr bwMode="auto">
              <a:xfrm flipV="1">
                <a:off x="1482" y="1169"/>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33" name="Line 114"/>
              <p:cNvSpPr>
                <a:spLocks noChangeShapeType="1"/>
              </p:cNvSpPr>
              <p:nvPr/>
            </p:nvSpPr>
            <p:spPr bwMode="auto">
              <a:xfrm flipV="1">
                <a:off x="1482" y="1101"/>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34" name="Line 115"/>
              <p:cNvSpPr>
                <a:spLocks noChangeShapeType="1"/>
              </p:cNvSpPr>
              <p:nvPr/>
            </p:nvSpPr>
            <p:spPr bwMode="auto">
              <a:xfrm flipV="1">
                <a:off x="1482" y="1032"/>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35" name="Line 116"/>
              <p:cNvSpPr>
                <a:spLocks noChangeShapeType="1"/>
              </p:cNvSpPr>
              <p:nvPr/>
            </p:nvSpPr>
            <p:spPr bwMode="auto">
              <a:xfrm flipV="1">
                <a:off x="1482" y="96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36" name="Line 117"/>
              <p:cNvSpPr>
                <a:spLocks noChangeShapeType="1"/>
              </p:cNvSpPr>
              <p:nvPr/>
            </p:nvSpPr>
            <p:spPr bwMode="auto">
              <a:xfrm flipV="1">
                <a:off x="1482" y="894"/>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37" name="Line 118"/>
              <p:cNvSpPr>
                <a:spLocks noChangeShapeType="1"/>
              </p:cNvSpPr>
              <p:nvPr/>
            </p:nvSpPr>
            <p:spPr bwMode="auto">
              <a:xfrm flipV="1">
                <a:off x="1482" y="82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38" name="Line 119"/>
              <p:cNvSpPr>
                <a:spLocks noChangeShapeType="1"/>
              </p:cNvSpPr>
              <p:nvPr/>
            </p:nvSpPr>
            <p:spPr bwMode="auto">
              <a:xfrm flipV="1">
                <a:off x="1482" y="757"/>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39" name="Line 120"/>
              <p:cNvSpPr>
                <a:spLocks noChangeShapeType="1"/>
              </p:cNvSpPr>
              <p:nvPr/>
            </p:nvSpPr>
            <p:spPr bwMode="auto">
              <a:xfrm flipV="1">
                <a:off x="1482" y="687"/>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40" name="Line 121"/>
              <p:cNvSpPr>
                <a:spLocks noChangeShapeType="1"/>
              </p:cNvSpPr>
              <p:nvPr/>
            </p:nvSpPr>
            <p:spPr bwMode="auto">
              <a:xfrm flipV="1">
                <a:off x="1482" y="619"/>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41" name="Line 122"/>
              <p:cNvSpPr>
                <a:spLocks noChangeShapeType="1"/>
              </p:cNvSpPr>
              <p:nvPr/>
            </p:nvSpPr>
            <p:spPr bwMode="auto">
              <a:xfrm flipV="1">
                <a:off x="1482" y="550"/>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42" name="Line 123"/>
              <p:cNvSpPr>
                <a:spLocks noChangeShapeType="1"/>
              </p:cNvSpPr>
              <p:nvPr/>
            </p:nvSpPr>
            <p:spPr bwMode="auto">
              <a:xfrm flipV="1">
                <a:off x="1482" y="482"/>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43" name="Line 124"/>
              <p:cNvSpPr>
                <a:spLocks noChangeShapeType="1"/>
              </p:cNvSpPr>
              <p:nvPr/>
            </p:nvSpPr>
            <p:spPr bwMode="auto">
              <a:xfrm flipV="1">
                <a:off x="1482" y="413"/>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44" name="Line 125"/>
              <p:cNvSpPr>
                <a:spLocks noChangeShapeType="1"/>
              </p:cNvSpPr>
              <p:nvPr/>
            </p:nvSpPr>
            <p:spPr bwMode="auto">
              <a:xfrm flipV="1">
                <a:off x="1482" y="34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45" name="Line 126"/>
              <p:cNvSpPr>
                <a:spLocks noChangeShapeType="1"/>
              </p:cNvSpPr>
              <p:nvPr/>
            </p:nvSpPr>
            <p:spPr bwMode="auto">
              <a:xfrm flipV="1">
                <a:off x="1482" y="27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46" name="Line 127"/>
              <p:cNvSpPr>
                <a:spLocks noChangeShapeType="1"/>
              </p:cNvSpPr>
              <p:nvPr/>
            </p:nvSpPr>
            <p:spPr bwMode="auto">
              <a:xfrm flipV="1">
                <a:off x="1482" y="20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47" name="Line 128"/>
              <p:cNvSpPr>
                <a:spLocks noChangeShapeType="1"/>
              </p:cNvSpPr>
              <p:nvPr/>
            </p:nvSpPr>
            <p:spPr bwMode="auto">
              <a:xfrm flipV="1">
                <a:off x="1482" y="138"/>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48" name="Line 129"/>
              <p:cNvSpPr>
                <a:spLocks noChangeShapeType="1"/>
              </p:cNvSpPr>
              <p:nvPr/>
            </p:nvSpPr>
            <p:spPr bwMode="auto">
              <a:xfrm flipV="1">
                <a:off x="1482" y="68"/>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49" name="Line 130"/>
              <p:cNvSpPr>
                <a:spLocks noChangeShapeType="1"/>
              </p:cNvSpPr>
              <p:nvPr/>
            </p:nvSpPr>
            <p:spPr bwMode="auto">
              <a:xfrm flipV="1">
                <a:off x="1482" y="0"/>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50" name="Line 131"/>
              <p:cNvSpPr>
                <a:spLocks noChangeShapeType="1"/>
              </p:cNvSpPr>
              <p:nvPr/>
            </p:nvSpPr>
            <p:spPr bwMode="auto">
              <a:xfrm flipV="1">
                <a:off x="2232" y="1995"/>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51" name="Line 132"/>
              <p:cNvSpPr>
                <a:spLocks noChangeShapeType="1"/>
              </p:cNvSpPr>
              <p:nvPr/>
            </p:nvSpPr>
            <p:spPr bwMode="auto">
              <a:xfrm flipV="1">
                <a:off x="2232" y="192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52" name="Line 133"/>
              <p:cNvSpPr>
                <a:spLocks noChangeShapeType="1"/>
              </p:cNvSpPr>
              <p:nvPr/>
            </p:nvSpPr>
            <p:spPr bwMode="auto">
              <a:xfrm flipV="1">
                <a:off x="2232" y="1858"/>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53" name="Line 134"/>
              <p:cNvSpPr>
                <a:spLocks noChangeShapeType="1"/>
              </p:cNvSpPr>
              <p:nvPr/>
            </p:nvSpPr>
            <p:spPr bwMode="auto">
              <a:xfrm flipV="1">
                <a:off x="2232" y="1789"/>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54" name="Line 135"/>
              <p:cNvSpPr>
                <a:spLocks noChangeShapeType="1"/>
              </p:cNvSpPr>
              <p:nvPr/>
            </p:nvSpPr>
            <p:spPr bwMode="auto">
              <a:xfrm flipV="1">
                <a:off x="2232" y="1720"/>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55" name="Line 136"/>
              <p:cNvSpPr>
                <a:spLocks noChangeShapeType="1"/>
              </p:cNvSpPr>
              <p:nvPr/>
            </p:nvSpPr>
            <p:spPr bwMode="auto">
              <a:xfrm flipV="1">
                <a:off x="2232" y="1651"/>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56" name="Line 137"/>
              <p:cNvSpPr>
                <a:spLocks noChangeShapeType="1"/>
              </p:cNvSpPr>
              <p:nvPr/>
            </p:nvSpPr>
            <p:spPr bwMode="auto">
              <a:xfrm flipV="1">
                <a:off x="2232" y="1583"/>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57" name="Line 138"/>
              <p:cNvSpPr>
                <a:spLocks noChangeShapeType="1"/>
              </p:cNvSpPr>
              <p:nvPr/>
            </p:nvSpPr>
            <p:spPr bwMode="auto">
              <a:xfrm flipV="1">
                <a:off x="2232" y="151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58" name="Line 139"/>
              <p:cNvSpPr>
                <a:spLocks noChangeShapeType="1"/>
              </p:cNvSpPr>
              <p:nvPr/>
            </p:nvSpPr>
            <p:spPr bwMode="auto">
              <a:xfrm flipV="1">
                <a:off x="2232" y="144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59" name="Line 140"/>
              <p:cNvSpPr>
                <a:spLocks noChangeShapeType="1"/>
              </p:cNvSpPr>
              <p:nvPr/>
            </p:nvSpPr>
            <p:spPr bwMode="auto">
              <a:xfrm flipV="1">
                <a:off x="2232" y="137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60" name="Line 141"/>
              <p:cNvSpPr>
                <a:spLocks noChangeShapeType="1"/>
              </p:cNvSpPr>
              <p:nvPr/>
            </p:nvSpPr>
            <p:spPr bwMode="auto">
              <a:xfrm flipV="1">
                <a:off x="2232" y="1307"/>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61" name="Line 142"/>
              <p:cNvSpPr>
                <a:spLocks noChangeShapeType="1"/>
              </p:cNvSpPr>
              <p:nvPr/>
            </p:nvSpPr>
            <p:spPr bwMode="auto">
              <a:xfrm flipV="1">
                <a:off x="2232" y="1239"/>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62" name="Line 143"/>
              <p:cNvSpPr>
                <a:spLocks noChangeShapeType="1"/>
              </p:cNvSpPr>
              <p:nvPr/>
            </p:nvSpPr>
            <p:spPr bwMode="auto">
              <a:xfrm flipV="1">
                <a:off x="2232" y="1169"/>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63" name="Line 144"/>
              <p:cNvSpPr>
                <a:spLocks noChangeShapeType="1"/>
              </p:cNvSpPr>
              <p:nvPr/>
            </p:nvSpPr>
            <p:spPr bwMode="auto">
              <a:xfrm flipV="1">
                <a:off x="2232" y="1101"/>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64" name="Line 145"/>
              <p:cNvSpPr>
                <a:spLocks noChangeShapeType="1"/>
              </p:cNvSpPr>
              <p:nvPr/>
            </p:nvSpPr>
            <p:spPr bwMode="auto">
              <a:xfrm flipV="1">
                <a:off x="2232" y="1032"/>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65" name="Line 146"/>
              <p:cNvSpPr>
                <a:spLocks noChangeShapeType="1"/>
              </p:cNvSpPr>
              <p:nvPr/>
            </p:nvSpPr>
            <p:spPr bwMode="auto">
              <a:xfrm flipV="1">
                <a:off x="2232" y="96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66" name="Line 147"/>
              <p:cNvSpPr>
                <a:spLocks noChangeShapeType="1"/>
              </p:cNvSpPr>
              <p:nvPr/>
            </p:nvSpPr>
            <p:spPr bwMode="auto">
              <a:xfrm flipV="1">
                <a:off x="2232" y="894"/>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67" name="Line 148"/>
              <p:cNvSpPr>
                <a:spLocks noChangeShapeType="1"/>
              </p:cNvSpPr>
              <p:nvPr/>
            </p:nvSpPr>
            <p:spPr bwMode="auto">
              <a:xfrm flipV="1">
                <a:off x="2232" y="82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68" name="Line 149"/>
              <p:cNvSpPr>
                <a:spLocks noChangeShapeType="1"/>
              </p:cNvSpPr>
              <p:nvPr/>
            </p:nvSpPr>
            <p:spPr bwMode="auto">
              <a:xfrm flipV="1">
                <a:off x="2232" y="757"/>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69" name="Line 150"/>
              <p:cNvSpPr>
                <a:spLocks noChangeShapeType="1"/>
              </p:cNvSpPr>
              <p:nvPr/>
            </p:nvSpPr>
            <p:spPr bwMode="auto">
              <a:xfrm flipV="1">
                <a:off x="2232" y="687"/>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70" name="Line 151"/>
              <p:cNvSpPr>
                <a:spLocks noChangeShapeType="1"/>
              </p:cNvSpPr>
              <p:nvPr/>
            </p:nvSpPr>
            <p:spPr bwMode="auto">
              <a:xfrm flipV="1">
                <a:off x="2232" y="619"/>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71" name="Line 152"/>
              <p:cNvSpPr>
                <a:spLocks noChangeShapeType="1"/>
              </p:cNvSpPr>
              <p:nvPr/>
            </p:nvSpPr>
            <p:spPr bwMode="auto">
              <a:xfrm flipV="1">
                <a:off x="2232" y="550"/>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72" name="Line 153"/>
              <p:cNvSpPr>
                <a:spLocks noChangeShapeType="1"/>
              </p:cNvSpPr>
              <p:nvPr/>
            </p:nvSpPr>
            <p:spPr bwMode="auto">
              <a:xfrm flipV="1">
                <a:off x="2232" y="482"/>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73" name="Line 154"/>
              <p:cNvSpPr>
                <a:spLocks noChangeShapeType="1"/>
              </p:cNvSpPr>
              <p:nvPr/>
            </p:nvSpPr>
            <p:spPr bwMode="auto">
              <a:xfrm flipV="1">
                <a:off x="2232" y="413"/>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74" name="Line 155"/>
              <p:cNvSpPr>
                <a:spLocks noChangeShapeType="1"/>
              </p:cNvSpPr>
              <p:nvPr/>
            </p:nvSpPr>
            <p:spPr bwMode="auto">
              <a:xfrm flipV="1">
                <a:off x="2232" y="34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75" name="Line 156"/>
              <p:cNvSpPr>
                <a:spLocks noChangeShapeType="1"/>
              </p:cNvSpPr>
              <p:nvPr/>
            </p:nvSpPr>
            <p:spPr bwMode="auto">
              <a:xfrm flipV="1">
                <a:off x="2232" y="27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76" name="Line 157"/>
              <p:cNvSpPr>
                <a:spLocks noChangeShapeType="1"/>
              </p:cNvSpPr>
              <p:nvPr/>
            </p:nvSpPr>
            <p:spPr bwMode="auto">
              <a:xfrm flipV="1">
                <a:off x="2232" y="20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77" name="Line 158"/>
              <p:cNvSpPr>
                <a:spLocks noChangeShapeType="1"/>
              </p:cNvSpPr>
              <p:nvPr/>
            </p:nvSpPr>
            <p:spPr bwMode="auto">
              <a:xfrm flipV="1">
                <a:off x="2232" y="138"/>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78" name="Line 159"/>
              <p:cNvSpPr>
                <a:spLocks noChangeShapeType="1"/>
              </p:cNvSpPr>
              <p:nvPr/>
            </p:nvSpPr>
            <p:spPr bwMode="auto">
              <a:xfrm flipV="1">
                <a:off x="2232" y="68"/>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79" name="Line 160"/>
              <p:cNvSpPr>
                <a:spLocks noChangeShapeType="1"/>
              </p:cNvSpPr>
              <p:nvPr/>
            </p:nvSpPr>
            <p:spPr bwMode="auto">
              <a:xfrm flipV="1">
                <a:off x="2232" y="0"/>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80" name="Line 161"/>
              <p:cNvSpPr>
                <a:spLocks noChangeShapeType="1"/>
              </p:cNvSpPr>
              <p:nvPr/>
            </p:nvSpPr>
            <p:spPr bwMode="auto">
              <a:xfrm flipV="1">
                <a:off x="2970" y="1995"/>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81" name="Line 162"/>
              <p:cNvSpPr>
                <a:spLocks noChangeShapeType="1"/>
              </p:cNvSpPr>
              <p:nvPr/>
            </p:nvSpPr>
            <p:spPr bwMode="auto">
              <a:xfrm flipV="1">
                <a:off x="2970" y="192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82" name="Line 163"/>
              <p:cNvSpPr>
                <a:spLocks noChangeShapeType="1"/>
              </p:cNvSpPr>
              <p:nvPr/>
            </p:nvSpPr>
            <p:spPr bwMode="auto">
              <a:xfrm flipV="1">
                <a:off x="2970" y="1858"/>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83" name="Line 164"/>
              <p:cNvSpPr>
                <a:spLocks noChangeShapeType="1"/>
              </p:cNvSpPr>
              <p:nvPr/>
            </p:nvSpPr>
            <p:spPr bwMode="auto">
              <a:xfrm flipV="1">
                <a:off x="2970" y="1789"/>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84" name="Line 165"/>
              <p:cNvSpPr>
                <a:spLocks noChangeShapeType="1"/>
              </p:cNvSpPr>
              <p:nvPr/>
            </p:nvSpPr>
            <p:spPr bwMode="auto">
              <a:xfrm flipV="1">
                <a:off x="2970" y="1720"/>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85" name="Line 166"/>
              <p:cNvSpPr>
                <a:spLocks noChangeShapeType="1"/>
              </p:cNvSpPr>
              <p:nvPr/>
            </p:nvSpPr>
            <p:spPr bwMode="auto">
              <a:xfrm flipV="1">
                <a:off x="2970" y="1651"/>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86" name="Line 167"/>
              <p:cNvSpPr>
                <a:spLocks noChangeShapeType="1"/>
              </p:cNvSpPr>
              <p:nvPr/>
            </p:nvSpPr>
            <p:spPr bwMode="auto">
              <a:xfrm flipV="1">
                <a:off x="2970" y="1583"/>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87" name="Line 168"/>
              <p:cNvSpPr>
                <a:spLocks noChangeShapeType="1"/>
              </p:cNvSpPr>
              <p:nvPr/>
            </p:nvSpPr>
            <p:spPr bwMode="auto">
              <a:xfrm flipV="1">
                <a:off x="2970" y="151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88" name="Line 169"/>
              <p:cNvSpPr>
                <a:spLocks noChangeShapeType="1"/>
              </p:cNvSpPr>
              <p:nvPr/>
            </p:nvSpPr>
            <p:spPr bwMode="auto">
              <a:xfrm flipV="1">
                <a:off x="2970" y="144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89" name="Line 170"/>
              <p:cNvSpPr>
                <a:spLocks noChangeShapeType="1"/>
              </p:cNvSpPr>
              <p:nvPr/>
            </p:nvSpPr>
            <p:spPr bwMode="auto">
              <a:xfrm flipV="1">
                <a:off x="2970" y="137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90" name="Line 171"/>
              <p:cNvSpPr>
                <a:spLocks noChangeShapeType="1"/>
              </p:cNvSpPr>
              <p:nvPr/>
            </p:nvSpPr>
            <p:spPr bwMode="auto">
              <a:xfrm flipV="1">
                <a:off x="2970" y="1307"/>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91" name="Line 172"/>
              <p:cNvSpPr>
                <a:spLocks noChangeShapeType="1"/>
              </p:cNvSpPr>
              <p:nvPr/>
            </p:nvSpPr>
            <p:spPr bwMode="auto">
              <a:xfrm flipV="1">
                <a:off x="2970" y="1239"/>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92" name="Line 173"/>
              <p:cNvSpPr>
                <a:spLocks noChangeShapeType="1"/>
              </p:cNvSpPr>
              <p:nvPr/>
            </p:nvSpPr>
            <p:spPr bwMode="auto">
              <a:xfrm flipV="1">
                <a:off x="2970" y="1169"/>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93" name="Line 174"/>
              <p:cNvSpPr>
                <a:spLocks noChangeShapeType="1"/>
              </p:cNvSpPr>
              <p:nvPr/>
            </p:nvSpPr>
            <p:spPr bwMode="auto">
              <a:xfrm flipV="1">
                <a:off x="2970" y="1101"/>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94" name="Line 175"/>
              <p:cNvSpPr>
                <a:spLocks noChangeShapeType="1"/>
              </p:cNvSpPr>
              <p:nvPr/>
            </p:nvSpPr>
            <p:spPr bwMode="auto">
              <a:xfrm flipV="1">
                <a:off x="2970" y="1032"/>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95" name="Line 176"/>
              <p:cNvSpPr>
                <a:spLocks noChangeShapeType="1"/>
              </p:cNvSpPr>
              <p:nvPr/>
            </p:nvSpPr>
            <p:spPr bwMode="auto">
              <a:xfrm flipV="1">
                <a:off x="2970" y="96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96" name="Line 177"/>
              <p:cNvSpPr>
                <a:spLocks noChangeShapeType="1"/>
              </p:cNvSpPr>
              <p:nvPr/>
            </p:nvSpPr>
            <p:spPr bwMode="auto">
              <a:xfrm flipV="1">
                <a:off x="2970" y="894"/>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97" name="Line 178"/>
              <p:cNvSpPr>
                <a:spLocks noChangeShapeType="1"/>
              </p:cNvSpPr>
              <p:nvPr/>
            </p:nvSpPr>
            <p:spPr bwMode="auto">
              <a:xfrm flipV="1">
                <a:off x="2970" y="82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98" name="Line 179"/>
              <p:cNvSpPr>
                <a:spLocks noChangeShapeType="1"/>
              </p:cNvSpPr>
              <p:nvPr/>
            </p:nvSpPr>
            <p:spPr bwMode="auto">
              <a:xfrm flipV="1">
                <a:off x="2970" y="757"/>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99" name="Line 180"/>
              <p:cNvSpPr>
                <a:spLocks noChangeShapeType="1"/>
              </p:cNvSpPr>
              <p:nvPr/>
            </p:nvSpPr>
            <p:spPr bwMode="auto">
              <a:xfrm flipV="1">
                <a:off x="2970" y="687"/>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00" name="Line 181"/>
              <p:cNvSpPr>
                <a:spLocks noChangeShapeType="1"/>
              </p:cNvSpPr>
              <p:nvPr/>
            </p:nvSpPr>
            <p:spPr bwMode="auto">
              <a:xfrm flipV="1">
                <a:off x="2970" y="619"/>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01" name="Line 182"/>
              <p:cNvSpPr>
                <a:spLocks noChangeShapeType="1"/>
              </p:cNvSpPr>
              <p:nvPr/>
            </p:nvSpPr>
            <p:spPr bwMode="auto">
              <a:xfrm flipV="1">
                <a:off x="2970" y="550"/>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02" name="Line 183"/>
              <p:cNvSpPr>
                <a:spLocks noChangeShapeType="1"/>
              </p:cNvSpPr>
              <p:nvPr/>
            </p:nvSpPr>
            <p:spPr bwMode="auto">
              <a:xfrm flipV="1">
                <a:off x="2970" y="482"/>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03" name="Line 184"/>
              <p:cNvSpPr>
                <a:spLocks noChangeShapeType="1"/>
              </p:cNvSpPr>
              <p:nvPr/>
            </p:nvSpPr>
            <p:spPr bwMode="auto">
              <a:xfrm flipV="1">
                <a:off x="2970" y="413"/>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04" name="Line 185"/>
              <p:cNvSpPr>
                <a:spLocks noChangeShapeType="1"/>
              </p:cNvSpPr>
              <p:nvPr/>
            </p:nvSpPr>
            <p:spPr bwMode="auto">
              <a:xfrm flipV="1">
                <a:off x="2970" y="34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05" name="Line 186"/>
              <p:cNvSpPr>
                <a:spLocks noChangeShapeType="1"/>
              </p:cNvSpPr>
              <p:nvPr/>
            </p:nvSpPr>
            <p:spPr bwMode="auto">
              <a:xfrm flipV="1">
                <a:off x="2970" y="27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06" name="Line 187"/>
              <p:cNvSpPr>
                <a:spLocks noChangeShapeType="1"/>
              </p:cNvSpPr>
              <p:nvPr/>
            </p:nvSpPr>
            <p:spPr bwMode="auto">
              <a:xfrm flipV="1">
                <a:off x="2970" y="20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07" name="Line 188"/>
              <p:cNvSpPr>
                <a:spLocks noChangeShapeType="1"/>
              </p:cNvSpPr>
              <p:nvPr/>
            </p:nvSpPr>
            <p:spPr bwMode="auto">
              <a:xfrm flipV="1">
                <a:off x="2970" y="138"/>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08" name="Line 189"/>
              <p:cNvSpPr>
                <a:spLocks noChangeShapeType="1"/>
              </p:cNvSpPr>
              <p:nvPr/>
            </p:nvSpPr>
            <p:spPr bwMode="auto">
              <a:xfrm flipV="1">
                <a:off x="2970" y="68"/>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09" name="Line 190"/>
              <p:cNvSpPr>
                <a:spLocks noChangeShapeType="1"/>
              </p:cNvSpPr>
              <p:nvPr/>
            </p:nvSpPr>
            <p:spPr bwMode="auto">
              <a:xfrm flipV="1">
                <a:off x="2970" y="0"/>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250" name="Group 436"/>
            <p:cNvGrpSpPr>
              <a:grpSpLocks/>
            </p:cNvGrpSpPr>
            <p:nvPr/>
          </p:nvGrpSpPr>
          <p:grpSpPr bwMode="auto">
            <a:xfrm>
              <a:off x="301625" y="239713"/>
              <a:ext cx="5827712" cy="2589212"/>
              <a:chOff x="0" y="0"/>
              <a:chExt cx="3671" cy="1631"/>
            </a:xfrm>
          </p:grpSpPr>
          <p:sp>
            <p:nvSpPr>
              <p:cNvPr id="9252" name="Line 197"/>
              <p:cNvSpPr>
                <a:spLocks noChangeShapeType="1"/>
              </p:cNvSpPr>
              <p:nvPr/>
            </p:nvSpPr>
            <p:spPr bwMode="auto">
              <a:xfrm>
                <a:off x="0"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53" name="Line 198"/>
              <p:cNvSpPr>
                <a:spLocks noChangeShapeType="1"/>
              </p:cNvSpPr>
              <p:nvPr/>
            </p:nvSpPr>
            <p:spPr bwMode="auto">
              <a:xfrm>
                <a:off x="72"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54" name="Line 199"/>
              <p:cNvSpPr>
                <a:spLocks noChangeShapeType="1"/>
              </p:cNvSpPr>
              <p:nvPr/>
            </p:nvSpPr>
            <p:spPr bwMode="auto">
              <a:xfrm>
                <a:off x="143"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55" name="Line 200"/>
              <p:cNvSpPr>
                <a:spLocks noChangeShapeType="1"/>
              </p:cNvSpPr>
              <p:nvPr/>
            </p:nvSpPr>
            <p:spPr bwMode="auto">
              <a:xfrm>
                <a:off x="214"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56" name="Line 201"/>
              <p:cNvSpPr>
                <a:spLocks noChangeShapeType="1"/>
              </p:cNvSpPr>
              <p:nvPr/>
            </p:nvSpPr>
            <p:spPr bwMode="auto">
              <a:xfrm>
                <a:off x="285"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57" name="Line 202"/>
              <p:cNvSpPr>
                <a:spLocks noChangeShapeType="1"/>
              </p:cNvSpPr>
              <p:nvPr/>
            </p:nvSpPr>
            <p:spPr bwMode="auto">
              <a:xfrm>
                <a:off x="358"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58" name="Line 203"/>
              <p:cNvSpPr>
                <a:spLocks noChangeShapeType="1"/>
              </p:cNvSpPr>
              <p:nvPr/>
            </p:nvSpPr>
            <p:spPr bwMode="auto">
              <a:xfrm>
                <a:off x="429"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59" name="Line 204"/>
              <p:cNvSpPr>
                <a:spLocks noChangeShapeType="1"/>
              </p:cNvSpPr>
              <p:nvPr/>
            </p:nvSpPr>
            <p:spPr bwMode="auto">
              <a:xfrm>
                <a:off x="500"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60" name="Line 205"/>
              <p:cNvSpPr>
                <a:spLocks noChangeShapeType="1"/>
              </p:cNvSpPr>
              <p:nvPr/>
            </p:nvSpPr>
            <p:spPr bwMode="auto">
              <a:xfrm>
                <a:off x="571"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61" name="Line 206"/>
              <p:cNvSpPr>
                <a:spLocks noChangeShapeType="1"/>
              </p:cNvSpPr>
              <p:nvPr/>
            </p:nvSpPr>
            <p:spPr bwMode="auto">
              <a:xfrm>
                <a:off x="641"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62" name="Line 207"/>
              <p:cNvSpPr>
                <a:spLocks noChangeShapeType="1"/>
              </p:cNvSpPr>
              <p:nvPr/>
            </p:nvSpPr>
            <p:spPr bwMode="auto">
              <a:xfrm>
                <a:off x="714"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63" name="Line 208"/>
              <p:cNvSpPr>
                <a:spLocks noChangeShapeType="1"/>
              </p:cNvSpPr>
              <p:nvPr/>
            </p:nvSpPr>
            <p:spPr bwMode="auto">
              <a:xfrm>
                <a:off x="785"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64" name="Line 209"/>
              <p:cNvSpPr>
                <a:spLocks noChangeShapeType="1"/>
              </p:cNvSpPr>
              <p:nvPr/>
            </p:nvSpPr>
            <p:spPr bwMode="auto">
              <a:xfrm>
                <a:off x="856"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65" name="Line 210"/>
              <p:cNvSpPr>
                <a:spLocks noChangeShapeType="1"/>
              </p:cNvSpPr>
              <p:nvPr/>
            </p:nvSpPr>
            <p:spPr bwMode="auto">
              <a:xfrm>
                <a:off x="927"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66" name="Line 211"/>
              <p:cNvSpPr>
                <a:spLocks noChangeShapeType="1"/>
              </p:cNvSpPr>
              <p:nvPr/>
            </p:nvSpPr>
            <p:spPr bwMode="auto">
              <a:xfrm>
                <a:off x="999"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67" name="Line 212"/>
              <p:cNvSpPr>
                <a:spLocks noChangeShapeType="1"/>
              </p:cNvSpPr>
              <p:nvPr/>
            </p:nvSpPr>
            <p:spPr bwMode="auto">
              <a:xfrm>
                <a:off x="1070"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68" name="Line 213"/>
              <p:cNvSpPr>
                <a:spLocks noChangeShapeType="1"/>
              </p:cNvSpPr>
              <p:nvPr/>
            </p:nvSpPr>
            <p:spPr bwMode="auto">
              <a:xfrm>
                <a:off x="1141"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69" name="Line 214"/>
              <p:cNvSpPr>
                <a:spLocks noChangeShapeType="1"/>
              </p:cNvSpPr>
              <p:nvPr/>
            </p:nvSpPr>
            <p:spPr bwMode="auto">
              <a:xfrm>
                <a:off x="1212"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0" name="Line 215"/>
              <p:cNvSpPr>
                <a:spLocks noChangeShapeType="1"/>
              </p:cNvSpPr>
              <p:nvPr/>
            </p:nvSpPr>
            <p:spPr bwMode="auto">
              <a:xfrm>
                <a:off x="1283"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1" name="Line 216"/>
              <p:cNvSpPr>
                <a:spLocks noChangeShapeType="1"/>
              </p:cNvSpPr>
              <p:nvPr/>
            </p:nvSpPr>
            <p:spPr bwMode="auto">
              <a:xfrm>
                <a:off x="1355"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2" name="Line 217"/>
              <p:cNvSpPr>
                <a:spLocks noChangeShapeType="1"/>
              </p:cNvSpPr>
              <p:nvPr/>
            </p:nvSpPr>
            <p:spPr bwMode="auto">
              <a:xfrm>
                <a:off x="1426"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3" name="Line 218"/>
              <p:cNvSpPr>
                <a:spLocks noChangeShapeType="1"/>
              </p:cNvSpPr>
              <p:nvPr/>
            </p:nvSpPr>
            <p:spPr bwMode="auto">
              <a:xfrm>
                <a:off x="1497"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4" name="Line 219"/>
              <p:cNvSpPr>
                <a:spLocks noChangeShapeType="1"/>
              </p:cNvSpPr>
              <p:nvPr/>
            </p:nvSpPr>
            <p:spPr bwMode="auto">
              <a:xfrm>
                <a:off x="1568"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5" name="Line 220"/>
              <p:cNvSpPr>
                <a:spLocks noChangeShapeType="1"/>
              </p:cNvSpPr>
              <p:nvPr/>
            </p:nvSpPr>
            <p:spPr bwMode="auto">
              <a:xfrm>
                <a:off x="1641"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6" name="Line 221"/>
              <p:cNvSpPr>
                <a:spLocks noChangeShapeType="1"/>
              </p:cNvSpPr>
              <p:nvPr/>
            </p:nvSpPr>
            <p:spPr bwMode="auto">
              <a:xfrm>
                <a:off x="1712"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7" name="Line 222"/>
              <p:cNvSpPr>
                <a:spLocks noChangeShapeType="1"/>
              </p:cNvSpPr>
              <p:nvPr/>
            </p:nvSpPr>
            <p:spPr bwMode="auto">
              <a:xfrm>
                <a:off x="1783"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8" name="Line 223"/>
              <p:cNvSpPr>
                <a:spLocks noChangeShapeType="1"/>
              </p:cNvSpPr>
              <p:nvPr/>
            </p:nvSpPr>
            <p:spPr bwMode="auto">
              <a:xfrm>
                <a:off x="1853"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9" name="Line 224"/>
              <p:cNvSpPr>
                <a:spLocks noChangeShapeType="1"/>
              </p:cNvSpPr>
              <p:nvPr/>
            </p:nvSpPr>
            <p:spPr bwMode="auto">
              <a:xfrm>
                <a:off x="1926"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0" name="Line 225"/>
              <p:cNvSpPr>
                <a:spLocks noChangeShapeType="1"/>
              </p:cNvSpPr>
              <p:nvPr/>
            </p:nvSpPr>
            <p:spPr bwMode="auto">
              <a:xfrm>
                <a:off x="1997"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1" name="Line 226"/>
              <p:cNvSpPr>
                <a:spLocks noChangeShapeType="1"/>
              </p:cNvSpPr>
              <p:nvPr/>
            </p:nvSpPr>
            <p:spPr bwMode="auto">
              <a:xfrm>
                <a:off x="2068"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2" name="Line 227"/>
              <p:cNvSpPr>
                <a:spLocks noChangeShapeType="1"/>
              </p:cNvSpPr>
              <p:nvPr/>
            </p:nvSpPr>
            <p:spPr bwMode="auto">
              <a:xfrm>
                <a:off x="2139"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3" name="Line 228"/>
              <p:cNvSpPr>
                <a:spLocks noChangeShapeType="1"/>
              </p:cNvSpPr>
              <p:nvPr/>
            </p:nvSpPr>
            <p:spPr bwMode="auto">
              <a:xfrm>
                <a:off x="2210"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4" name="Line 229"/>
              <p:cNvSpPr>
                <a:spLocks noChangeShapeType="1"/>
              </p:cNvSpPr>
              <p:nvPr/>
            </p:nvSpPr>
            <p:spPr bwMode="auto">
              <a:xfrm>
                <a:off x="2282"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5" name="Line 230"/>
              <p:cNvSpPr>
                <a:spLocks noChangeShapeType="1"/>
              </p:cNvSpPr>
              <p:nvPr/>
            </p:nvSpPr>
            <p:spPr bwMode="auto">
              <a:xfrm>
                <a:off x="2353"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6" name="Line 231"/>
              <p:cNvSpPr>
                <a:spLocks noChangeShapeType="1"/>
              </p:cNvSpPr>
              <p:nvPr/>
            </p:nvSpPr>
            <p:spPr bwMode="auto">
              <a:xfrm>
                <a:off x="2424"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7" name="Line 232"/>
              <p:cNvSpPr>
                <a:spLocks noChangeShapeType="1"/>
              </p:cNvSpPr>
              <p:nvPr/>
            </p:nvSpPr>
            <p:spPr bwMode="auto">
              <a:xfrm>
                <a:off x="2495"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8" name="Line 233"/>
              <p:cNvSpPr>
                <a:spLocks noChangeShapeType="1"/>
              </p:cNvSpPr>
              <p:nvPr/>
            </p:nvSpPr>
            <p:spPr bwMode="auto">
              <a:xfrm>
                <a:off x="2567"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9" name="Line 234"/>
              <p:cNvSpPr>
                <a:spLocks noChangeShapeType="1"/>
              </p:cNvSpPr>
              <p:nvPr/>
            </p:nvSpPr>
            <p:spPr bwMode="auto">
              <a:xfrm>
                <a:off x="2638"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0" name="Line 235"/>
              <p:cNvSpPr>
                <a:spLocks noChangeShapeType="1"/>
              </p:cNvSpPr>
              <p:nvPr/>
            </p:nvSpPr>
            <p:spPr bwMode="auto">
              <a:xfrm>
                <a:off x="2709"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1" name="Line 236"/>
              <p:cNvSpPr>
                <a:spLocks noChangeShapeType="1"/>
              </p:cNvSpPr>
              <p:nvPr/>
            </p:nvSpPr>
            <p:spPr bwMode="auto">
              <a:xfrm>
                <a:off x="2780"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2" name="Line 237"/>
              <p:cNvSpPr>
                <a:spLocks noChangeShapeType="1"/>
              </p:cNvSpPr>
              <p:nvPr/>
            </p:nvSpPr>
            <p:spPr bwMode="auto">
              <a:xfrm>
                <a:off x="2851"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3" name="Line 238"/>
              <p:cNvSpPr>
                <a:spLocks noChangeShapeType="1"/>
              </p:cNvSpPr>
              <p:nvPr/>
            </p:nvSpPr>
            <p:spPr bwMode="auto">
              <a:xfrm>
                <a:off x="2924"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4" name="Line 239"/>
              <p:cNvSpPr>
                <a:spLocks noChangeShapeType="1"/>
              </p:cNvSpPr>
              <p:nvPr/>
            </p:nvSpPr>
            <p:spPr bwMode="auto">
              <a:xfrm>
                <a:off x="2994"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5" name="Line 240"/>
              <p:cNvSpPr>
                <a:spLocks noChangeShapeType="1"/>
              </p:cNvSpPr>
              <p:nvPr/>
            </p:nvSpPr>
            <p:spPr bwMode="auto">
              <a:xfrm>
                <a:off x="3065"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6" name="Line 241"/>
              <p:cNvSpPr>
                <a:spLocks noChangeShapeType="1"/>
              </p:cNvSpPr>
              <p:nvPr/>
            </p:nvSpPr>
            <p:spPr bwMode="auto">
              <a:xfrm>
                <a:off x="3136"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7" name="Line 242"/>
              <p:cNvSpPr>
                <a:spLocks noChangeShapeType="1"/>
              </p:cNvSpPr>
              <p:nvPr/>
            </p:nvSpPr>
            <p:spPr bwMode="auto">
              <a:xfrm>
                <a:off x="3209"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8" name="Line 243"/>
              <p:cNvSpPr>
                <a:spLocks noChangeShapeType="1"/>
              </p:cNvSpPr>
              <p:nvPr/>
            </p:nvSpPr>
            <p:spPr bwMode="auto">
              <a:xfrm>
                <a:off x="3280"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9" name="Line 244"/>
              <p:cNvSpPr>
                <a:spLocks noChangeShapeType="1"/>
              </p:cNvSpPr>
              <p:nvPr/>
            </p:nvSpPr>
            <p:spPr bwMode="auto">
              <a:xfrm>
                <a:off x="3351"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0" name="Line 245"/>
              <p:cNvSpPr>
                <a:spLocks noChangeShapeType="1"/>
              </p:cNvSpPr>
              <p:nvPr/>
            </p:nvSpPr>
            <p:spPr bwMode="auto">
              <a:xfrm>
                <a:off x="3422"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1" name="Line 246"/>
              <p:cNvSpPr>
                <a:spLocks noChangeShapeType="1"/>
              </p:cNvSpPr>
              <p:nvPr/>
            </p:nvSpPr>
            <p:spPr bwMode="auto">
              <a:xfrm>
                <a:off x="3494"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2" name="Line 247"/>
              <p:cNvSpPr>
                <a:spLocks noChangeShapeType="1"/>
              </p:cNvSpPr>
              <p:nvPr/>
            </p:nvSpPr>
            <p:spPr bwMode="auto">
              <a:xfrm>
                <a:off x="3565"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3" name="Line 248"/>
              <p:cNvSpPr>
                <a:spLocks noChangeShapeType="1"/>
              </p:cNvSpPr>
              <p:nvPr/>
            </p:nvSpPr>
            <p:spPr bwMode="auto">
              <a:xfrm>
                <a:off x="3636"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4" name="Line 256"/>
              <p:cNvSpPr>
                <a:spLocks noChangeShapeType="1"/>
              </p:cNvSpPr>
              <p:nvPr/>
            </p:nvSpPr>
            <p:spPr bwMode="auto">
              <a:xfrm>
                <a:off x="0"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5" name="Line 257"/>
              <p:cNvSpPr>
                <a:spLocks noChangeShapeType="1"/>
              </p:cNvSpPr>
              <p:nvPr/>
            </p:nvSpPr>
            <p:spPr bwMode="auto">
              <a:xfrm>
                <a:off x="72"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6" name="Line 258"/>
              <p:cNvSpPr>
                <a:spLocks noChangeShapeType="1"/>
              </p:cNvSpPr>
              <p:nvPr/>
            </p:nvSpPr>
            <p:spPr bwMode="auto">
              <a:xfrm>
                <a:off x="143"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7" name="Line 259"/>
              <p:cNvSpPr>
                <a:spLocks noChangeShapeType="1"/>
              </p:cNvSpPr>
              <p:nvPr/>
            </p:nvSpPr>
            <p:spPr bwMode="auto">
              <a:xfrm>
                <a:off x="214"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8" name="Line 260"/>
              <p:cNvSpPr>
                <a:spLocks noChangeShapeType="1"/>
              </p:cNvSpPr>
              <p:nvPr/>
            </p:nvSpPr>
            <p:spPr bwMode="auto">
              <a:xfrm>
                <a:off x="285"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9" name="Line 261"/>
              <p:cNvSpPr>
                <a:spLocks noChangeShapeType="1"/>
              </p:cNvSpPr>
              <p:nvPr/>
            </p:nvSpPr>
            <p:spPr bwMode="auto">
              <a:xfrm>
                <a:off x="358"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0" name="Line 262"/>
              <p:cNvSpPr>
                <a:spLocks noChangeShapeType="1"/>
              </p:cNvSpPr>
              <p:nvPr/>
            </p:nvSpPr>
            <p:spPr bwMode="auto">
              <a:xfrm>
                <a:off x="429"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1" name="Line 263"/>
              <p:cNvSpPr>
                <a:spLocks noChangeShapeType="1"/>
              </p:cNvSpPr>
              <p:nvPr/>
            </p:nvSpPr>
            <p:spPr bwMode="auto">
              <a:xfrm>
                <a:off x="500"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2" name="Line 264"/>
              <p:cNvSpPr>
                <a:spLocks noChangeShapeType="1"/>
              </p:cNvSpPr>
              <p:nvPr/>
            </p:nvSpPr>
            <p:spPr bwMode="auto">
              <a:xfrm>
                <a:off x="571"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3" name="Line 265"/>
              <p:cNvSpPr>
                <a:spLocks noChangeShapeType="1"/>
              </p:cNvSpPr>
              <p:nvPr/>
            </p:nvSpPr>
            <p:spPr bwMode="auto">
              <a:xfrm>
                <a:off x="641"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4" name="Line 266"/>
              <p:cNvSpPr>
                <a:spLocks noChangeShapeType="1"/>
              </p:cNvSpPr>
              <p:nvPr/>
            </p:nvSpPr>
            <p:spPr bwMode="auto">
              <a:xfrm>
                <a:off x="714"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5" name="Line 267"/>
              <p:cNvSpPr>
                <a:spLocks noChangeShapeType="1"/>
              </p:cNvSpPr>
              <p:nvPr/>
            </p:nvSpPr>
            <p:spPr bwMode="auto">
              <a:xfrm>
                <a:off x="785"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6" name="Line 268"/>
              <p:cNvSpPr>
                <a:spLocks noChangeShapeType="1"/>
              </p:cNvSpPr>
              <p:nvPr/>
            </p:nvSpPr>
            <p:spPr bwMode="auto">
              <a:xfrm>
                <a:off x="856"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7" name="Line 269"/>
              <p:cNvSpPr>
                <a:spLocks noChangeShapeType="1"/>
              </p:cNvSpPr>
              <p:nvPr/>
            </p:nvSpPr>
            <p:spPr bwMode="auto">
              <a:xfrm>
                <a:off x="927"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8" name="Line 270"/>
              <p:cNvSpPr>
                <a:spLocks noChangeShapeType="1"/>
              </p:cNvSpPr>
              <p:nvPr/>
            </p:nvSpPr>
            <p:spPr bwMode="auto">
              <a:xfrm>
                <a:off x="999"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9" name="Line 271"/>
              <p:cNvSpPr>
                <a:spLocks noChangeShapeType="1"/>
              </p:cNvSpPr>
              <p:nvPr/>
            </p:nvSpPr>
            <p:spPr bwMode="auto">
              <a:xfrm>
                <a:off x="1070"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0" name="Line 272"/>
              <p:cNvSpPr>
                <a:spLocks noChangeShapeType="1"/>
              </p:cNvSpPr>
              <p:nvPr/>
            </p:nvSpPr>
            <p:spPr bwMode="auto">
              <a:xfrm>
                <a:off x="1141"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1" name="Line 273"/>
              <p:cNvSpPr>
                <a:spLocks noChangeShapeType="1"/>
              </p:cNvSpPr>
              <p:nvPr/>
            </p:nvSpPr>
            <p:spPr bwMode="auto">
              <a:xfrm>
                <a:off x="1212"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2" name="Line 274"/>
              <p:cNvSpPr>
                <a:spLocks noChangeShapeType="1"/>
              </p:cNvSpPr>
              <p:nvPr/>
            </p:nvSpPr>
            <p:spPr bwMode="auto">
              <a:xfrm>
                <a:off x="1283"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3" name="Line 275"/>
              <p:cNvSpPr>
                <a:spLocks noChangeShapeType="1"/>
              </p:cNvSpPr>
              <p:nvPr/>
            </p:nvSpPr>
            <p:spPr bwMode="auto">
              <a:xfrm>
                <a:off x="1355"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4" name="Line 276"/>
              <p:cNvSpPr>
                <a:spLocks noChangeShapeType="1"/>
              </p:cNvSpPr>
              <p:nvPr/>
            </p:nvSpPr>
            <p:spPr bwMode="auto">
              <a:xfrm>
                <a:off x="1426"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5" name="Line 277"/>
              <p:cNvSpPr>
                <a:spLocks noChangeShapeType="1"/>
              </p:cNvSpPr>
              <p:nvPr/>
            </p:nvSpPr>
            <p:spPr bwMode="auto">
              <a:xfrm>
                <a:off x="1497"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6" name="Line 278"/>
              <p:cNvSpPr>
                <a:spLocks noChangeShapeType="1"/>
              </p:cNvSpPr>
              <p:nvPr/>
            </p:nvSpPr>
            <p:spPr bwMode="auto">
              <a:xfrm>
                <a:off x="1568"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7" name="Line 279"/>
              <p:cNvSpPr>
                <a:spLocks noChangeShapeType="1"/>
              </p:cNvSpPr>
              <p:nvPr/>
            </p:nvSpPr>
            <p:spPr bwMode="auto">
              <a:xfrm>
                <a:off x="1641"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8" name="Line 280"/>
              <p:cNvSpPr>
                <a:spLocks noChangeShapeType="1"/>
              </p:cNvSpPr>
              <p:nvPr/>
            </p:nvSpPr>
            <p:spPr bwMode="auto">
              <a:xfrm>
                <a:off x="1712"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9" name="Line 281"/>
              <p:cNvSpPr>
                <a:spLocks noChangeShapeType="1"/>
              </p:cNvSpPr>
              <p:nvPr/>
            </p:nvSpPr>
            <p:spPr bwMode="auto">
              <a:xfrm>
                <a:off x="1783"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0" name="Line 282"/>
              <p:cNvSpPr>
                <a:spLocks noChangeShapeType="1"/>
              </p:cNvSpPr>
              <p:nvPr/>
            </p:nvSpPr>
            <p:spPr bwMode="auto">
              <a:xfrm>
                <a:off x="1853"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1" name="Line 283"/>
              <p:cNvSpPr>
                <a:spLocks noChangeShapeType="1"/>
              </p:cNvSpPr>
              <p:nvPr/>
            </p:nvSpPr>
            <p:spPr bwMode="auto">
              <a:xfrm>
                <a:off x="1926"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2" name="Line 284"/>
              <p:cNvSpPr>
                <a:spLocks noChangeShapeType="1"/>
              </p:cNvSpPr>
              <p:nvPr/>
            </p:nvSpPr>
            <p:spPr bwMode="auto">
              <a:xfrm>
                <a:off x="1997"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3" name="Line 285"/>
              <p:cNvSpPr>
                <a:spLocks noChangeShapeType="1"/>
              </p:cNvSpPr>
              <p:nvPr/>
            </p:nvSpPr>
            <p:spPr bwMode="auto">
              <a:xfrm>
                <a:off x="2068"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4" name="Line 286"/>
              <p:cNvSpPr>
                <a:spLocks noChangeShapeType="1"/>
              </p:cNvSpPr>
              <p:nvPr/>
            </p:nvSpPr>
            <p:spPr bwMode="auto">
              <a:xfrm>
                <a:off x="2139"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5" name="Line 287"/>
              <p:cNvSpPr>
                <a:spLocks noChangeShapeType="1"/>
              </p:cNvSpPr>
              <p:nvPr/>
            </p:nvSpPr>
            <p:spPr bwMode="auto">
              <a:xfrm>
                <a:off x="2210"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6" name="Line 288"/>
              <p:cNvSpPr>
                <a:spLocks noChangeShapeType="1"/>
              </p:cNvSpPr>
              <p:nvPr/>
            </p:nvSpPr>
            <p:spPr bwMode="auto">
              <a:xfrm>
                <a:off x="2282"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7" name="Line 289"/>
              <p:cNvSpPr>
                <a:spLocks noChangeShapeType="1"/>
              </p:cNvSpPr>
              <p:nvPr/>
            </p:nvSpPr>
            <p:spPr bwMode="auto">
              <a:xfrm>
                <a:off x="2353"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8" name="Line 290"/>
              <p:cNvSpPr>
                <a:spLocks noChangeShapeType="1"/>
              </p:cNvSpPr>
              <p:nvPr/>
            </p:nvSpPr>
            <p:spPr bwMode="auto">
              <a:xfrm>
                <a:off x="2424"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9" name="Line 291"/>
              <p:cNvSpPr>
                <a:spLocks noChangeShapeType="1"/>
              </p:cNvSpPr>
              <p:nvPr/>
            </p:nvSpPr>
            <p:spPr bwMode="auto">
              <a:xfrm>
                <a:off x="2495"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0" name="Line 292"/>
              <p:cNvSpPr>
                <a:spLocks noChangeShapeType="1"/>
              </p:cNvSpPr>
              <p:nvPr/>
            </p:nvSpPr>
            <p:spPr bwMode="auto">
              <a:xfrm>
                <a:off x="2567"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1" name="Line 293"/>
              <p:cNvSpPr>
                <a:spLocks noChangeShapeType="1"/>
              </p:cNvSpPr>
              <p:nvPr/>
            </p:nvSpPr>
            <p:spPr bwMode="auto">
              <a:xfrm>
                <a:off x="2638"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2" name="Line 294"/>
              <p:cNvSpPr>
                <a:spLocks noChangeShapeType="1"/>
              </p:cNvSpPr>
              <p:nvPr/>
            </p:nvSpPr>
            <p:spPr bwMode="auto">
              <a:xfrm>
                <a:off x="2709"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3" name="Line 295"/>
              <p:cNvSpPr>
                <a:spLocks noChangeShapeType="1"/>
              </p:cNvSpPr>
              <p:nvPr/>
            </p:nvSpPr>
            <p:spPr bwMode="auto">
              <a:xfrm>
                <a:off x="2780"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4" name="Line 296"/>
              <p:cNvSpPr>
                <a:spLocks noChangeShapeType="1"/>
              </p:cNvSpPr>
              <p:nvPr/>
            </p:nvSpPr>
            <p:spPr bwMode="auto">
              <a:xfrm>
                <a:off x="2851"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5" name="Line 297"/>
              <p:cNvSpPr>
                <a:spLocks noChangeShapeType="1"/>
              </p:cNvSpPr>
              <p:nvPr/>
            </p:nvSpPr>
            <p:spPr bwMode="auto">
              <a:xfrm>
                <a:off x="2924"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6" name="Line 298"/>
              <p:cNvSpPr>
                <a:spLocks noChangeShapeType="1"/>
              </p:cNvSpPr>
              <p:nvPr/>
            </p:nvSpPr>
            <p:spPr bwMode="auto">
              <a:xfrm>
                <a:off x="2994"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7" name="Line 299"/>
              <p:cNvSpPr>
                <a:spLocks noChangeShapeType="1"/>
              </p:cNvSpPr>
              <p:nvPr/>
            </p:nvSpPr>
            <p:spPr bwMode="auto">
              <a:xfrm>
                <a:off x="3065"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8" name="Line 300"/>
              <p:cNvSpPr>
                <a:spLocks noChangeShapeType="1"/>
              </p:cNvSpPr>
              <p:nvPr/>
            </p:nvSpPr>
            <p:spPr bwMode="auto">
              <a:xfrm>
                <a:off x="3136"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9" name="Line 301"/>
              <p:cNvSpPr>
                <a:spLocks noChangeShapeType="1"/>
              </p:cNvSpPr>
              <p:nvPr/>
            </p:nvSpPr>
            <p:spPr bwMode="auto">
              <a:xfrm>
                <a:off x="3209"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0" name="Line 302"/>
              <p:cNvSpPr>
                <a:spLocks noChangeShapeType="1"/>
              </p:cNvSpPr>
              <p:nvPr/>
            </p:nvSpPr>
            <p:spPr bwMode="auto">
              <a:xfrm>
                <a:off x="3280"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1" name="Line 303"/>
              <p:cNvSpPr>
                <a:spLocks noChangeShapeType="1"/>
              </p:cNvSpPr>
              <p:nvPr/>
            </p:nvSpPr>
            <p:spPr bwMode="auto">
              <a:xfrm>
                <a:off x="3351"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2" name="Line 304"/>
              <p:cNvSpPr>
                <a:spLocks noChangeShapeType="1"/>
              </p:cNvSpPr>
              <p:nvPr/>
            </p:nvSpPr>
            <p:spPr bwMode="auto">
              <a:xfrm>
                <a:off x="3422"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3" name="Line 305"/>
              <p:cNvSpPr>
                <a:spLocks noChangeShapeType="1"/>
              </p:cNvSpPr>
              <p:nvPr/>
            </p:nvSpPr>
            <p:spPr bwMode="auto">
              <a:xfrm>
                <a:off x="3494"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4" name="Line 306"/>
              <p:cNvSpPr>
                <a:spLocks noChangeShapeType="1"/>
              </p:cNvSpPr>
              <p:nvPr/>
            </p:nvSpPr>
            <p:spPr bwMode="auto">
              <a:xfrm>
                <a:off x="3565"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5" name="Line 307"/>
              <p:cNvSpPr>
                <a:spLocks noChangeShapeType="1"/>
              </p:cNvSpPr>
              <p:nvPr/>
            </p:nvSpPr>
            <p:spPr bwMode="auto">
              <a:xfrm>
                <a:off x="3636"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6" name="Line 315"/>
              <p:cNvSpPr>
                <a:spLocks noChangeShapeType="1"/>
              </p:cNvSpPr>
              <p:nvPr/>
            </p:nvSpPr>
            <p:spPr bwMode="auto">
              <a:xfrm>
                <a:off x="0"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7" name="Line 316"/>
              <p:cNvSpPr>
                <a:spLocks noChangeShapeType="1"/>
              </p:cNvSpPr>
              <p:nvPr/>
            </p:nvSpPr>
            <p:spPr bwMode="auto">
              <a:xfrm>
                <a:off x="72"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8" name="Line 317"/>
              <p:cNvSpPr>
                <a:spLocks noChangeShapeType="1"/>
              </p:cNvSpPr>
              <p:nvPr/>
            </p:nvSpPr>
            <p:spPr bwMode="auto">
              <a:xfrm>
                <a:off x="143"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9" name="Line 318"/>
              <p:cNvSpPr>
                <a:spLocks noChangeShapeType="1"/>
              </p:cNvSpPr>
              <p:nvPr/>
            </p:nvSpPr>
            <p:spPr bwMode="auto">
              <a:xfrm>
                <a:off x="214"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0" name="Line 319"/>
              <p:cNvSpPr>
                <a:spLocks noChangeShapeType="1"/>
              </p:cNvSpPr>
              <p:nvPr/>
            </p:nvSpPr>
            <p:spPr bwMode="auto">
              <a:xfrm>
                <a:off x="285"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1" name="Line 320"/>
              <p:cNvSpPr>
                <a:spLocks noChangeShapeType="1"/>
              </p:cNvSpPr>
              <p:nvPr/>
            </p:nvSpPr>
            <p:spPr bwMode="auto">
              <a:xfrm>
                <a:off x="358"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2" name="Line 321"/>
              <p:cNvSpPr>
                <a:spLocks noChangeShapeType="1"/>
              </p:cNvSpPr>
              <p:nvPr/>
            </p:nvSpPr>
            <p:spPr bwMode="auto">
              <a:xfrm>
                <a:off x="429"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3" name="Line 322"/>
              <p:cNvSpPr>
                <a:spLocks noChangeShapeType="1"/>
              </p:cNvSpPr>
              <p:nvPr/>
            </p:nvSpPr>
            <p:spPr bwMode="auto">
              <a:xfrm>
                <a:off x="500"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4" name="Line 323"/>
              <p:cNvSpPr>
                <a:spLocks noChangeShapeType="1"/>
              </p:cNvSpPr>
              <p:nvPr/>
            </p:nvSpPr>
            <p:spPr bwMode="auto">
              <a:xfrm>
                <a:off x="571"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5" name="Line 324"/>
              <p:cNvSpPr>
                <a:spLocks noChangeShapeType="1"/>
              </p:cNvSpPr>
              <p:nvPr/>
            </p:nvSpPr>
            <p:spPr bwMode="auto">
              <a:xfrm>
                <a:off x="641"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6" name="Line 325"/>
              <p:cNvSpPr>
                <a:spLocks noChangeShapeType="1"/>
              </p:cNvSpPr>
              <p:nvPr/>
            </p:nvSpPr>
            <p:spPr bwMode="auto">
              <a:xfrm>
                <a:off x="714"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7" name="Line 326"/>
              <p:cNvSpPr>
                <a:spLocks noChangeShapeType="1"/>
              </p:cNvSpPr>
              <p:nvPr/>
            </p:nvSpPr>
            <p:spPr bwMode="auto">
              <a:xfrm>
                <a:off x="785"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8" name="Line 327"/>
              <p:cNvSpPr>
                <a:spLocks noChangeShapeType="1"/>
              </p:cNvSpPr>
              <p:nvPr/>
            </p:nvSpPr>
            <p:spPr bwMode="auto">
              <a:xfrm>
                <a:off x="856"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9" name="Line 328"/>
              <p:cNvSpPr>
                <a:spLocks noChangeShapeType="1"/>
              </p:cNvSpPr>
              <p:nvPr/>
            </p:nvSpPr>
            <p:spPr bwMode="auto">
              <a:xfrm>
                <a:off x="927"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0" name="Line 329"/>
              <p:cNvSpPr>
                <a:spLocks noChangeShapeType="1"/>
              </p:cNvSpPr>
              <p:nvPr/>
            </p:nvSpPr>
            <p:spPr bwMode="auto">
              <a:xfrm>
                <a:off x="999"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1" name="Line 330"/>
              <p:cNvSpPr>
                <a:spLocks noChangeShapeType="1"/>
              </p:cNvSpPr>
              <p:nvPr/>
            </p:nvSpPr>
            <p:spPr bwMode="auto">
              <a:xfrm>
                <a:off x="1070"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2" name="Line 331"/>
              <p:cNvSpPr>
                <a:spLocks noChangeShapeType="1"/>
              </p:cNvSpPr>
              <p:nvPr/>
            </p:nvSpPr>
            <p:spPr bwMode="auto">
              <a:xfrm>
                <a:off x="1141"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3" name="Line 332"/>
              <p:cNvSpPr>
                <a:spLocks noChangeShapeType="1"/>
              </p:cNvSpPr>
              <p:nvPr/>
            </p:nvSpPr>
            <p:spPr bwMode="auto">
              <a:xfrm>
                <a:off x="1212"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4" name="Line 333"/>
              <p:cNvSpPr>
                <a:spLocks noChangeShapeType="1"/>
              </p:cNvSpPr>
              <p:nvPr/>
            </p:nvSpPr>
            <p:spPr bwMode="auto">
              <a:xfrm>
                <a:off x="1283"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5" name="Line 334"/>
              <p:cNvSpPr>
                <a:spLocks noChangeShapeType="1"/>
              </p:cNvSpPr>
              <p:nvPr/>
            </p:nvSpPr>
            <p:spPr bwMode="auto">
              <a:xfrm>
                <a:off x="1355"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6" name="Line 335"/>
              <p:cNvSpPr>
                <a:spLocks noChangeShapeType="1"/>
              </p:cNvSpPr>
              <p:nvPr/>
            </p:nvSpPr>
            <p:spPr bwMode="auto">
              <a:xfrm>
                <a:off x="1426"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7" name="Line 336"/>
              <p:cNvSpPr>
                <a:spLocks noChangeShapeType="1"/>
              </p:cNvSpPr>
              <p:nvPr/>
            </p:nvSpPr>
            <p:spPr bwMode="auto">
              <a:xfrm>
                <a:off x="1497"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8" name="Line 337"/>
              <p:cNvSpPr>
                <a:spLocks noChangeShapeType="1"/>
              </p:cNvSpPr>
              <p:nvPr/>
            </p:nvSpPr>
            <p:spPr bwMode="auto">
              <a:xfrm>
                <a:off x="1568"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9" name="Line 338"/>
              <p:cNvSpPr>
                <a:spLocks noChangeShapeType="1"/>
              </p:cNvSpPr>
              <p:nvPr/>
            </p:nvSpPr>
            <p:spPr bwMode="auto">
              <a:xfrm>
                <a:off x="1641"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0" name="Line 339"/>
              <p:cNvSpPr>
                <a:spLocks noChangeShapeType="1"/>
              </p:cNvSpPr>
              <p:nvPr/>
            </p:nvSpPr>
            <p:spPr bwMode="auto">
              <a:xfrm>
                <a:off x="1712"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1" name="Line 340"/>
              <p:cNvSpPr>
                <a:spLocks noChangeShapeType="1"/>
              </p:cNvSpPr>
              <p:nvPr/>
            </p:nvSpPr>
            <p:spPr bwMode="auto">
              <a:xfrm>
                <a:off x="1783"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2" name="Line 341"/>
              <p:cNvSpPr>
                <a:spLocks noChangeShapeType="1"/>
              </p:cNvSpPr>
              <p:nvPr/>
            </p:nvSpPr>
            <p:spPr bwMode="auto">
              <a:xfrm>
                <a:off x="1853"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3" name="Line 342"/>
              <p:cNvSpPr>
                <a:spLocks noChangeShapeType="1"/>
              </p:cNvSpPr>
              <p:nvPr/>
            </p:nvSpPr>
            <p:spPr bwMode="auto">
              <a:xfrm>
                <a:off x="1926"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4" name="Line 343"/>
              <p:cNvSpPr>
                <a:spLocks noChangeShapeType="1"/>
              </p:cNvSpPr>
              <p:nvPr/>
            </p:nvSpPr>
            <p:spPr bwMode="auto">
              <a:xfrm>
                <a:off x="1997"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5" name="Line 344"/>
              <p:cNvSpPr>
                <a:spLocks noChangeShapeType="1"/>
              </p:cNvSpPr>
              <p:nvPr/>
            </p:nvSpPr>
            <p:spPr bwMode="auto">
              <a:xfrm>
                <a:off x="2068"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6" name="Line 345"/>
              <p:cNvSpPr>
                <a:spLocks noChangeShapeType="1"/>
              </p:cNvSpPr>
              <p:nvPr/>
            </p:nvSpPr>
            <p:spPr bwMode="auto">
              <a:xfrm>
                <a:off x="2139"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7" name="Line 346"/>
              <p:cNvSpPr>
                <a:spLocks noChangeShapeType="1"/>
              </p:cNvSpPr>
              <p:nvPr/>
            </p:nvSpPr>
            <p:spPr bwMode="auto">
              <a:xfrm>
                <a:off x="2210"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8" name="Line 347"/>
              <p:cNvSpPr>
                <a:spLocks noChangeShapeType="1"/>
              </p:cNvSpPr>
              <p:nvPr/>
            </p:nvSpPr>
            <p:spPr bwMode="auto">
              <a:xfrm>
                <a:off x="2282"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9" name="Line 348"/>
              <p:cNvSpPr>
                <a:spLocks noChangeShapeType="1"/>
              </p:cNvSpPr>
              <p:nvPr/>
            </p:nvSpPr>
            <p:spPr bwMode="auto">
              <a:xfrm>
                <a:off x="2353"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0" name="Line 349"/>
              <p:cNvSpPr>
                <a:spLocks noChangeShapeType="1"/>
              </p:cNvSpPr>
              <p:nvPr/>
            </p:nvSpPr>
            <p:spPr bwMode="auto">
              <a:xfrm>
                <a:off x="2424"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1" name="Line 350"/>
              <p:cNvSpPr>
                <a:spLocks noChangeShapeType="1"/>
              </p:cNvSpPr>
              <p:nvPr/>
            </p:nvSpPr>
            <p:spPr bwMode="auto">
              <a:xfrm>
                <a:off x="2495"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2" name="Line 351"/>
              <p:cNvSpPr>
                <a:spLocks noChangeShapeType="1"/>
              </p:cNvSpPr>
              <p:nvPr/>
            </p:nvSpPr>
            <p:spPr bwMode="auto">
              <a:xfrm>
                <a:off x="2567"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3" name="Line 352"/>
              <p:cNvSpPr>
                <a:spLocks noChangeShapeType="1"/>
              </p:cNvSpPr>
              <p:nvPr/>
            </p:nvSpPr>
            <p:spPr bwMode="auto">
              <a:xfrm>
                <a:off x="2638"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4" name="Line 353"/>
              <p:cNvSpPr>
                <a:spLocks noChangeShapeType="1"/>
              </p:cNvSpPr>
              <p:nvPr/>
            </p:nvSpPr>
            <p:spPr bwMode="auto">
              <a:xfrm>
                <a:off x="2709"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5" name="Line 354"/>
              <p:cNvSpPr>
                <a:spLocks noChangeShapeType="1"/>
              </p:cNvSpPr>
              <p:nvPr/>
            </p:nvSpPr>
            <p:spPr bwMode="auto">
              <a:xfrm>
                <a:off x="2780"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6" name="Line 355"/>
              <p:cNvSpPr>
                <a:spLocks noChangeShapeType="1"/>
              </p:cNvSpPr>
              <p:nvPr/>
            </p:nvSpPr>
            <p:spPr bwMode="auto">
              <a:xfrm>
                <a:off x="2851"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7" name="Line 356"/>
              <p:cNvSpPr>
                <a:spLocks noChangeShapeType="1"/>
              </p:cNvSpPr>
              <p:nvPr/>
            </p:nvSpPr>
            <p:spPr bwMode="auto">
              <a:xfrm>
                <a:off x="2924"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8" name="Line 357"/>
              <p:cNvSpPr>
                <a:spLocks noChangeShapeType="1"/>
              </p:cNvSpPr>
              <p:nvPr/>
            </p:nvSpPr>
            <p:spPr bwMode="auto">
              <a:xfrm>
                <a:off x="2994"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9" name="Line 358"/>
              <p:cNvSpPr>
                <a:spLocks noChangeShapeType="1"/>
              </p:cNvSpPr>
              <p:nvPr/>
            </p:nvSpPr>
            <p:spPr bwMode="auto">
              <a:xfrm>
                <a:off x="3065"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0" name="Line 359"/>
              <p:cNvSpPr>
                <a:spLocks noChangeShapeType="1"/>
              </p:cNvSpPr>
              <p:nvPr/>
            </p:nvSpPr>
            <p:spPr bwMode="auto">
              <a:xfrm>
                <a:off x="3136"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1" name="Line 360"/>
              <p:cNvSpPr>
                <a:spLocks noChangeShapeType="1"/>
              </p:cNvSpPr>
              <p:nvPr/>
            </p:nvSpPr>
            <p:spPr bwMode="auto">
              <a:xfrm>
                <a:off x="3209"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2" name="Line 361"/>
              <p:cNvSpPr>
                <a:spLocks noChangeShapeType="1"/>
              </p:cNvSpPr>
              <p:nvPr/>
            </p:nvSpPr>
            <p:spPr bwMode="auto">
              <a:xfrm>
                <a:off x="3280"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3" name="Line 362"/>
              <p:cNvSpPr>
                <a:spLocks noChangeShapeType="1"/>
              </p:cNvSpPr>
              <p:nvPr/>
            </p:nvSpPr>
            <p:spPr bwMode="auto">
              <a:xfrm>
                <a:off x="3351"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4" name="Line 363"/>
              <p:cNvSpPr>
                <a:spLocks noChangeShapeType="1"/>
              </p:cNvSpPr>
              <p:nvPr/>
            </p:nvSpPr>
            <p:spPr bwMode="auto">
              <a:xfrm>
                <a:off x="3422"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5" name="Line 364"/>
              <p:cNvSpPr>
                <a:spLocks noChangeShapeType="1"/>
              </p:cNvSpPr>
              <p:nvPr/>
            </p:nvSpPr>
            <p:spPr bwMode="auto">
              <a:xfrm>
                <a:off x="3494"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6" name="Line 365"/>
              <p:cNvSpPr>
                <a:spLocks noChangeShapeType="1"/>
              </p:cNvSpPr>
              <p:nvPr/>
            </p:nvSpPr>
            <p:spPr bwMode="auto">
              <a:xfrm>
                <a:off x="3565"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7" name="Line 366"/>
              <p:cNvSpPr>
                <a:spLocks noChangeShapeType="1"/>
              </p:cNvSpPr>
              <p:nvPr/>
            </p:nvSpPr>
            <p:spPr bwMode="auto">
              <a:xfrm>
                <a:off x="3636"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8" name="Line 374"/>
              <p:cNvSpPr>
                <a:spLocks noChangeShapeType="1"/>
              </p:cNvSpPr>
              <p:nvPr/>
            </p:nvSpPr>
            <p:spPr bwMode="auto">
              <a:xfrm>
                <a:off x="0" y="163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9" name="Line 375"/>
              <p:cNvSpPr>
                <a:spLocks noChangeShapeType="1"/>
              </p:cNvSpPr>
              <p:nvPr/>
            </p:nvSpPr>
            <p:spPr bwMode="auto">
              <a:xfrm>
                <a:off x="72"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0" name="Line 376"/>
              <p:cNvSpPr>
                <a:spLocks noChangeShapeType="1"/>
              </p:cNvSpPr>
              <p:nvPr/>
            </p:nvSpPr>
            <p:spPr bwMode="auto">
              <a:xfrm>
                <a:off x="143"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1" name="Line 377"/>
              <p:cNvSpPr>
                <a:spLocks noChangeShapeType="1"/>
              </p:cNvSpPr>
              <p:nvPr/>
            </p:nvSpPr>
            <p:spPr bwMode="auto">
              <a:xfrm>
                <a:off x="214"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2" name="Line 378"/>
              <p:cNvSpPr>
                <a:spLocks noChangeShapeType="1"/>
              </p:cNvSpPr>
              <p:nvPr/>
            </p:nvSpPr>
            <p:spPr bwMode="auto">
              <a:xfrm>
                <a:off x="285"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3" name="Line 379"/>
              <p:cNvSpPr>
                <a:spLocks noChangeShapeType="1"/>
              </p:cNvSpPr>
              <p:nvPr/>
            </p:nvSpPr>
            <p:spPr bwMode="auto">
              <a:xfrm>
                <a:off x="358" y="163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4" name="Line 380"/>
              <p:cNvSpPr>
                <a:spLocks noChangeShapeType="1"/>
              </p:cNvSpPr>
              <p:nvPr/>
            </p:nvSpPr>
            <p:spPr bwMode="auto">
              <a:xfrm>
                <a:off x="429" y="163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5" name="Line 381"/>
              <p:cNvSpPr>
                <a:spLocks noChangeShapeType="1"/>
              </p:cNvSpPr>
              <p:nvPr/>
            </p:nvSpPr>
            <p:spPr bwMode="auto">
              <a:xfrm>
                <a:off x="500" y="163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6" name="Line 382"/>
              <p:cNvSpPr>
                <a:spLocks noChangeShapeType="1"/>
              </p:cNvSpPr>
              <p:nvPr/>
            </p:nvSpPr>
            <p:spPr bwMode="auto">
              <a:xfrm>
                <a:off x="571" y="163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7" name="Line 383"/>
              <p:cNvSpPr>
                <a:spLocks noChangeShapeType="1"/>
              </p:cNvSpPr>
              <p:nvPr/>
            </p:nvSpPr>
            <p:spPr bwMode="auto">
              <a:xfrm>
                <a:off x="641"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8" name="Line 384"/>
              <p:cNvSpPr>
                <a:spLocks noChangeShapeType="1"/>
              </p:cNvSpPr>
              <p:nvPr/>
            </p:nvSpPr>
            <p:spPr bwMode="auto">
              <a:xfrm>
                <a:off x="714" y="163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9" name="Line 385"/>
              <p:cNvSpPr>
                <a:spLocks noChangeShapeType="1"/>
              </p:cNvSpPr>
              <p:nvPr/>
            </p:nvSpPr>
            <p:spPr bwMode="auto">
              <a:xfrm>
                <a:off x="785" y="163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0" name="Line 386"/>
              <p:cNvSpPr>
                <a:spLocks noChangeShapeType="1"/>
              </p:cNvSpPr>
              <p:nvPr/>
            </p:nvSpPr>
            <p:spPr bwMode="auto">
              <a:xfrm>
                <a:off x="856" y="163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1" name="Line 387"/>
              <p:cNvSpPr>
                <a:spLocks noChangeShapeType="1"/>
              </p:cNvSpPr>
              <p:nvPr/>
            </p:nvSpPr>
            <p:spPr bwMode="auto">
              <a:xfrm>
                <a:off x="927" y="163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2" name="Line 388"/>
              <p:cNvSpPr>
                <a:spLocks noChangeShapeType="1"/>
              </p:cNvSpPr>
              <p:nvPr/>
            </p:nvSpPr>
            <p:spPr bwMode="auto">
              <a:xfrm>
                <a:off x="999"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3" name="Line 389"/>
              <p:cNvSpPr>
                <a:spLocks noChangeShapeType="1"/>
              </p:cNvSpPr>
              <p:nvPr/>
            </p:nvSpPr>
            <p:spPr bwMode="auto">
              <a:xfrm>
                <a:off x="1070"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4" name="Line 390"/>
              <p:cNvSpPr>
                <a:spLocks noChangeShapeType="1"/>
              </p:cNvSpPr>
              <p:nvPr/>
            </p:nvSpPr>
            <p:spPr bwMode="auto">
              <a:xfrm>
                <a:off x="1141"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5" name="Line 391"/>
              <p:cNvSpPr>
                <a:spLocks noChangeShapeType="1"/>
              </p:cNvSpPr>
              <p:nvPr/>
            </p:nvSpPr>
            <p:spPr bwMode="auto">
              <a:xfrm>
                <a:off x="1212" y="163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6" name="Line 392"/>
              <p:cNvSpPr>
                <a:spLocks noChangeShapeType="1"/>
              </p:cNvSpPr>
              <p:nvPr/>
            </p:nvSpPr>
            <p:spPr bwMode="auto">
              <a:xfrm>
                <a:off x="1283" y="163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7" name="Line 393"/>
              <p:cNvSpPr>
                <a:spLocks noChangeShapeType="1"/>
              </p:cNvSpPr>
              <p:nvPr/>
            </p:nvSpPr>
            <p:spPr bwMode="auto">
              <a:xfrm>
                <a:off x="1355"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8" name="Line 394"/>
              <p:cNvSpPr>
                <a:spLocks noChangeShapeType="1"/>
              </p:cNvSpPr>
              <p:nvPr/>
            </p:nvSpPr>
            <p:spPr bwMode="auto">
              <a:xfrm>
                <a:off x="1426"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9" name="Line 395"/>
              <p:cNvSpPr>
                <a:spLocks noChangeShapeType="1"/>
              </p:cNvSpPr>
              <p:nvPr/>
            </p:nvSpPr>
            <p:spPr bwMode="auto">
              <a:xfrm>
                <a:off x="1497"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0" name="Line 396"/>
              <p:cNvSpPr>
                <a:spLocks noChangeShapeType="1"/>
              </p:cNvSpPr>
              <p:nvPr/>
            </p:nvSpPr>
            <p:spPr bwMode="auto">
              <a:xfrm>
                <a:off x="1568"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1" name="Line 398"/>
              <p:cNvSpPr>
                <a:spLocks noChangeShapeType="1"/>
              </p:cNvSpPr>
              <p:nvPr/>
            </p:nvSpPr>
            <p:spPr bwMode="auto">
              <a:xfrm>
                <a:off x="1641"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2" name="Line 399"/>
              <p:cNvSpPr>
                <a:spLocks noChangeShapeType="1"/>
              </p:cNvSpPr>
              <p:nvPr/>
            </p:nvSpPr>
            <p:spPr bwMode="auto">
              <a:xfrm>
                <a:off x="1712"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3" name="Line 400"/>
              <p:cNvSpPr>
                <a:spLocks noChangeShapeType="1"/>
              </p:cNvSpPr>
              <p:nvPr/>
            </p:nvSpPr>
            <p:spPr bwMode="auto">
              <a:xfrm>
                <a:off x="1783"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4" name="Line 401"/>
              <p:cNvSpPr>
                <a:spLocks noChangeShapeType="1"/>
              </p:cNvSpPr>
              <p:nvPr/>
            </p:nvSpPr>
            <p:spPr bwMode="auto">
              <a:xfrm>
                <a:off x="1854"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5" name="Line 402"/>
              <p:cNvSpPr>
                <a:spLocks noChangeShapeType="1"/>
              </p:cNvSpPr>
              <p:nvPr/>
            </p:nvSpPr>
            <p:spPr bwMode="auto">
              <a:xfrm>
                <a:off x="1926"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6" name="Line 403"/>
              <p:cNvSpPr>
                <a:spLocks noChangeShapeType="1"/>
              </p:cNvSpPr>
              <p:nvPr/>
            </p:nvSpPr>
            <p:spPr bwMode="auto">
              <a:xfrm>
                <a:off x="1997"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7" name="Line 404"/>
              <p:cNvSpPr>
                <a:spLocks noChangeShapeType="1"/>
              </p:cNvSpPr>
              <p:nvPr/>
            </p:nvSpPr>
            <p:spPr bwMode="auto">
              <a:xfrm>
                <a:off x="2068"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8" name="Line 405"/>
              <p:cNvSpPr>
                <a:spLocks noChangeShapeType="1"/>
              </p:cNvSpPr>
              <p:nvPr/>
            </p:nvSpPr>
            <p:spPr bwMode="auto">
              <a:xfrm>
                <a:off x="2139"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9" name="Line 406"/>
              <p:cNvSpPr>
                <a:spLocks noChangeShapeType="1"/>
              </p:cNvSpPr>
              <p:nvPr/>
            </p:nvSpPr>
            <p:spPr bwMode="auto">
              <a:xfrm>
                <a:off x="2210"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0" name="Line 407"/>
              <p:cNvSpPr>
                <a:spLocks noChangeShapeType="1"/>
              </p:cNvSpPr>
              <p:nvPr/>
            </p:nvSpPr>
            <p:spPr bwMode="auto">
              <a:xfrm>
                <a:off x="2282" y="1631"/>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1" name="Line 408"/>
              <p:cNvSpPr>
                <a:spLocks noChangeShapeType="1"/>
              </p:cNvSpPr>
              <p:nvPr/>
            </p:nvSpPr>
            <p:spPr bwMode="auto">
              <a:xfrm>
                <a:off x="2353"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2" name="Line 409"/>
              <p:cNvSpPr>
                <a:spLocks noChangeShapeType="1"/>
              </p:cNvSpPr>
              <p:nvPr/>
            </p:nvSpPr>
            <p:spPr bwMode="auto">
              <a:xfrm>
                <a:off x="2424"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3" name="Line 410"/>
              <p:cNvSpPr>
                <a:spLocks noChangeShapeType="1"/>
              </p:cNvSpPr>
              <p:nvPr/>
            </p:nvSpPr>
            <p:spPr bwMode="auto">
              <a:xfrm>
                <a:off x="2495"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4" name="Line 411"/>
              <p:cNvSpPr>
                <a:spLocks noChangeShapeType="1"/>
              </p:cNvSpPr>
              <p:nvPr/>
            </p:nvSpPr>
            <p:spPr bwMode="auto">
              <a:xfrm>
                <a:off x="2567" y="1631"/>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5" name="Line 412"/>
              <p:cNvSpPr>
                <a:spLocks noChangeShapeType="1"/>
              </p:cNvSpPr>
              <p:nvPr/>
            </p:nvSpPr>
            <p:spPr bwMode="auto">
              <a:xfrm>
                <a:off x="2638" y="1631"/>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6" name="Line 413"/>
              <p:cNvSpPr>
                <a:spLocks noChangeShapeType="1"/>
              </p:cNvSpPr>
              <p:nvPr/>
            </p:nvSpPr>
            <p:spPr bwMode="auto">
              <a:xfrm>
                <a:off x="2709" y="1631"/>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7" name="Line 414"/>
              <p:cNvSpPr>
                <a:spLocks noChangeShapeType="1"/>
              </p:cNvSpPr>
              <p:nvPr/>
            </p:nvSpPr>
            <p:spPr bwMode="auto">
              <a:xfrm>
                <a:off x="2780" y="1631"/>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8" name="Line 415"/>
              <p:cNvSpPr>
                <a:spLocks noChangeShapeType="1"/>
              </p:cNvSpPr>
              <p:nvPr/>
            </p:nvSpPr>
            <p:spPr bwMode="auto">
              <a:xfrm>
                <a:off x="2851"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9" name="Line 416"/>
              <p:cNvSpPr>
                <a:spLocks noChangeShapeType="1"/>
              </p:cNvSpPr>
              <p:nvPr/>
            </p:nvSpPr>
            <p:spPr bwMode="auto">
              <a:xfrm>
                <a:off x="2923" y="1631"/>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0" name="Line 417"/>
              <p:cNvSpPr>
                <a:spLocks noChangeShapeType="1"/>
              </p:cNvSpPr>
              <p:nvPr/>
            </p:nvSpPr>
            <p:spPr bwMode="auto">
              <a:xfrm>
                <a:off x="2994" y="1631"/>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1" name="Line 418"/>
              <p:cNvSpPr>
                <a:spLocks noChangeShapeType="1"/>
              </p:cNvSpPr>
              <p:nvPr/>
            </p:nvSpPr>
            <p:spPr bwMode="auto">
              <a:xfrm>
                <a:off x="3065" y="1631"/>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2" name="Line 419"/>
              <p:cNvSpPr>
                <a:spLocks noChangeShapeType="1"/>
              </p:cNvSpPr>
              <p:nvPr/>
            </p:nvSpPr>
            <p:spPr bwMode="auto">
              <a:xfrm>
                <a:off x="3136" y="1631"/>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3" name="Line 420"/>
              <p:cNvSpPr>
                <a:spLocks noChangeShapeType="1"/>
              </p:cNvSpPr>
              <p:nvPr/>
            </p:nvSpPr>
            <p:spPr bwMode="auto">
              <a:xfrm>
                <a:off x="3209"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4" name="Line 421"/>
              <p:cNvSpPr>
                <a:spLocks noChangeShapeType="1"/>
              </p:cNvSpPr>
              <p:nvPr/>
            </p:nvSpPr>
            <p:spPr bwMode="auto">
              <a:xfrm>
                <a:off x="3280"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5" name="Line 422"/>
              <p:cNvSpPr>
                <a:spLocks noChangeShapeType="1"/>
              </p:cNvSpPr>
              <p:nvPr/>
            </p:nvSpPr>
            <p:spPr bwMode="auto">
              <a:xfrm>
                <a:off x="3350" y="1631"/>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6" name="Line 423"/>
              <p:cNvSpPr>
                <a:spLocks noChangeShapeType="1"/>
              </p:cNvSpPr>
              <p:nvPr/>
            </p:nvSpPr>
            <p:spPr bwMode="auto">
              <a:xfrm>
                <a:off x="3421" y="1631"/>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7" name="Line 424"/>
              <p:cNvSpPr>
                <a:spLocks noChangeShapeType="1"/>
              </p:cNvSpPr>
              <p:nvPr/>
            </p:nvSpPr>
            <p:spPr bwMode="auto">
              <a:xfrm>
                <a:off x="3494"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8" name="Line 425"/>
              <p:cNvSpPr>
                <a:spLocks noChangeShapeType="1"/>
              </p:cNvSpPr>
              <p:nvPr/>
            </p:nvSpPr>
            <p:spPr bwMode="auto">
              <a:xfrm>
                <a:off x="3565"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9" name="Line 426"/>
              <p:cNvSpPr>
                <a:spLocks noChangeShapeType="1"/>
              </p:cNvSpPr>
              <p:nvPr/>
            </p:nvSpPr>
            <p:spPr bwMode="auto">
              <a:xfrm>
                <a:off x="3636"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51" name="Freeform 192"/>
            <p:cNvSpPr>
              <a:spLocks noChangeArrowheads="1"/>
            </p:cNvSpPr>
            <p:nvPr/>
          </p:nvSpPr>
          <p:spPr bwMode="auto">
            <a:xfrm>
              <a:off x="0" y="0"/>
              <a:ext cx="6934200" cy="3760788"/>
            </a:xfrm>
            <a:custGeom>
              <a:avLst/>
              <a:gdLst>
                <a:gd name="T0" fmla="*/ 2147483647 w 6294"/>
                <a:gd name="T1" fmla="*/ 2147483647 h 3414"/>
                <a:gd name="T2" fmla="*/ 2147483647 w 6294"/>
                <a:gd name="T3" fmla="*/ 2147483647 h 3414"/>
                <a:gd name="T4" fmla="*/ 2147483647 w 6294"/>
                <a:gd name="T5" fmla="*/ 2147483647 h 3414"/>
                <a:gd name="T6" fmla="*/ 2147483647 w 6294"/>
                <a:gd name="T7" fmla="*/ 2147483647 h 3414"/>
                <a:gd name="T8" fmla="*/ 2147483647 w 6294"/>
                <a:gd name="T9" fmla="*/ 2147483647 h 3414"/>
                <a:gd name="T10" fmla="*/ 2147483647 w 6294"/>
                <a:gd name="T11" fmla="*/ 2147483647 h 3414"/>
                <a:gd name="T12" fmla="*/ 2147483647 w 6294"/>
                <a:gd name="T13" fmla="*/ 0 h 3414"/>
                <a:gd name="T14" fmla="*/ 0 w 6294"/>
                <a:gd name="T15" fmla="*/ 2147483647 h 3414"/>
                <a:gd name="T16" fmla="*/ 2147483647 w 6294"/>
                <a:gd name="T17" fmla="*/ 2147483647 h 3414"/>
                <a:gd name="T18" fmla="*/ 2147483647 w 6294"/>
                <a:gd name="T19" fmla="*/ 2147483647 h 3414"/>
                <a:gd name="T20" fmla="*/ 2147483647 w 6294"/>
                <a:gd name="T21" fmla="*/ 2147483647 h 3414"/>
                <a:gd name="T22" fmla="*/ 2147483647 w 6294"/>
                <a:gd name="T23" fmla="*/ 2147483647 h 3414"/>
                <a:gd name="T24" fmla="*/ 2147483647 w 6294"/>
                <a:gd name="T25" fmla="*/ 2147483647 h 3414"/>
                <a:gd name="T26" fmla="*/ 2147483647 w 6294"/>
                <a:gd name="T27" fmla="*/ 2147483647 h 3414"/>
                <a:gd name="T28" fmla="*/ 2147483647 w 6294"/>
                <a:gd name="T29" fmla="*/ 2147483647 h 34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294"/>
                <a:gd name="T46" fmla="*/ 0 h 3414"/>
                <a:gd name="T47" fmla="*/ 6294 w 6294"/>
                <a:gd name="T48" fmla="*/ 3414 h 34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294" h="3414">
                  <a:moveTo>
                    <a:pt x="6294" y="3228"/>
                  </a:moveTo>
                  <a:lnTo>
                    <a:pt x="5888" y="3040"/>
                  </a:lnTo>
                  <a:lnTo>
                    <a:pt x="5888" y="3158"/>
                  </a:lnTo>
                  <a:lnTo>
                    <a:pt x="258" y="3158"/>
                  </a:lnTo>
                  <a:lnTo>
                    <a:pt x="258" y="406"/>
                  </a:lnTo>
                  <a:lnTo>
                    <a:pt x="374" y="406"/>
                  </a:lnTo>
                  <a:lnTo>
                    <a:pt x="186" y="0"/>
                  </a:lnTo>
                  <a:lnTo>
                    <a:pt x="0" y="406"/>
                  </a:lnTo>
                  <a:lnTo>
                    <a:pt x="114" y="406"/>
                  </a:lnTo>
                  <a:lnTo>
                    <a:pt x="114" y="3110"/>
                  </a:lnTo>
                  <a:lnTo>
                    <a:pt x="114" y="3302"/>
                  </a:lnTo>
                  <a:lnTo>
                    <a:pt x="306" y="3302"/>
                  </a:lnTo>
                  <a:lnTo>
                    <a:pt x="5888" y="3302"/>
                  </a:lnTo>
                  <a:lnTo>
                    <a:pt x="5888" y="3414"/>
                  </a:lnTo>
                  <a:lnTo>
                    <a:pt x="6294" y="3228"/>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10608" name="Freeform 471"/>
          <p:cNvSpPr>
            <a:spLocks noChangeArrowheads="1"/>
          </p:cNvSpPr>
          <p:nvPr/>
        </p:nvSpPr>
        <p:spPr bwMode="auto">
          <a:xfrm rot="315897">
            <a:off x="1487488" y="3517900"/>
            <a:ext cx="1200150" cy="933450"/>
          </a:xfrm>
          <a:custGeom>
            <a:avLst/>
            <a:gdLst>
              <a:gd name="T0" fmla="*/ 2147483647 w 1112"/>
              <a:gd name="T1" fmla="*/ 2147483647 h 864"/>
              <a:gd name="T2" fmla="*/ 0 w 1112"/>
              <a:gd name="T3" fmla="*/ 2147483647 h 864"/>
              <a:gd name="T4" fmla="*/ 2147483647 w 1112"/>
              <a:gd name="T5" fmla="*/ 0 h 864"/>
              <a:gd name="T6" fmla="*/ 2147483647 w 1112"/>
              <a:gd name="T7" fmla="*/ 2147483647 h 864"/>
              <a:gd name="T8" fmla="*/ 2147483647 w 1112"/>
              <a:gd name="T9" fmla="*/ 2147483647 h 864"/>
              <a:gd name="T10" fmla="*/ 0 60000 65536"/>
              <a:gd name="T11" fmla="*/ 0 60000 65536"/>
              <a:gd name="T12" fmla="*/ 0 60000 65536"/>
              <a:gd name="T13" fmla="*/ 0 60000 65536"/>
              <a:gd name="T14" fmla="*/ 0 60000 65536"/>
              <a:gd name="T15" fmla="*/ 0 w 1112"/>
              <a:gd name="T16" fmla="*/ 0 h 864"/>
              <a:gd name="T17" fmla="*/ 1112 w 1112"/>
              <a:gd name="T18" fmla="*/ 864 h 864"/>
            </a:gdLst>
            <a:ahLst/>
            <a:cxnLst>
              <a:cxn ang="T10">
                <a:pos x="T0" y="T1"/>
              </a:cxn>
              <a:cxn ang="T11">
                <a:pos x="T2" y="T3"/>
              </a:cxn>
              <a:cxn ang="T12">
                <a:pos x="T4" y="T5"/>
              </a:cxn>
              <a:cxn ang="T13">
                <a:pos x="T6" y="T7"/>
              </a:cxn>
              <a:cxn ang="T14">
                <a:pos x="T8" y="T9"/>
              </a:cxn>
            </a:cxnLst>
            <a:rect l="T15" t="T16" r="T17" b="T18"/>
            <a:pathLst>
              <a:path w="1112" h="864">
                <a:moveTo>
                  <a:pt x="86" y="864"/>
                </a:moveTo>
                <a:lnTo>
                  <a:pt x="0" y="748"/>
                </a:lnTo>
                <a:lnTo>
                  <a:pt x="1028" y="0"/>
                </a:lnTo>
                <a:lnTo>
                  <a:pt x="1112" y="117"/>
                </a:lnTo>
                <a:lnTo>
                  <a:pt x="86" y="864"/>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609" name="Freeform 472"/>
          <p:cNvSpPr>
            <a:spLocks noChangeArrowheads="1"/>
          </p:cNvSpPr>
          <p:nvPr/>
        </p:nvSpPr>
        <p:spPr bwMode="auto">
          <a:xfrm>
            <a:off x="2670175" y="2701925"/>
            <a:ext cx="1203325" cy="931863"/>
          </a:xfrm>
          <a:custGeom>
            <a:avLst/>
            <a:gdLst>
              <a:gd name="T0" fmla="*/ 2147483647 w 1112"/>
              <a:gd name="T1" fmla="*/ 2147483647 h 863"/>
              <a:gd name="T2" fmla="*/ 0 w 1112"/>
              <a:gd name="T3" fmla="*/ 2147483647 h 863"/>
              <a:gd name="T4" fmla="*/ 2147483647 w 1112"/>
              <a:gd name="T5" fmla="*/ 0 h 863"/>
              <a:gd name="T6" fmla="*/ 2147483647 w 1112"/>
              <a:gd name="T7" fmla="*/ 2147483647 h 863"/>
              <a:gd name="T8" fmla="*/ 2147483647 w 1112"/>
              <a:gd name="T9" fmla="*/ 2147483647 h 863"/>
              <a:gd name="T10" fmla="*/ 0 60000 65536"/>
              <a:gd name="T11" fmla="*/ 0 60000 65536"/>
              <a:gd name="T12" fmla="*/ 0 60000 65536"/>
              <a:gd name="T13" fmla="*/ 0 60000 65536"/>
              <a:gd name="T14" fmla="*/ 0 60000 65536"/>
              <a:gd name="T15" fmla="*/ 0 w 1112"/>
              <a:gd name="T16" fmla="*/ 0 h 863"/>
              <a:gd name="T17" fmla="*/ 1112 w 1112"/>
              <a:gd name="T18" fmla="*/ 863 h 863"/>
            </a:gdLst>
            <a:ahLst/>
            <a:cxnLst>
              <a:cxn ang="T10">
                <a:pos x="T0" y="T1"/>
              </a:cxn>
              <a:cxn ang="T11">
                <a:pos x="T2" y="T3"/>
              </a:cxn>
              <a:cxn ang="T12">
                <a:pos x="T4" y="T5"/>
              </a:cxn>
              <a:cxn ang="T13">
                <a:pos x="T6" y="T7"/>
              </a:cxn>
              <a:cxn ang="T14">
                <a:pos x="T8" y="T9"/>
              </a:cxn>
            </a:cxnLst>
            <a:rect l="T15" t="T16" r="T17" b="T18"/>
            <a:pathLst>
              <a:path w="1112" h="863">
                <a:moveTo>
                  <a:pt x="86" y="863"/>
                </a:moveTo>
                <a:lnTo>
                  <a:pt x="0" y="747"/>
                </a:lnTo>
                <a:lnTo>
                  <a:pt x="1028" y="0"/>
                </a:lnTo>
                <a:lnTo>
                  <a:pt x="1112" y="116"/>
                </a:lnTo>
                <a:lnTo>
                  <a:pt x="86" y="863"/>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610" name="Freeform 473"/>
          <p:cNvSpPr>
            <a:spLocks noChangeArrowheads="1"/>
          </p:cNvSpPr>
          <p:nvPr/>
        </p:nvSpPr>
        <p:spPr bwMode="auto">
          <a:xfrm>
            <a:off x="3833813" y="1938338"/>
            <a:ext cx="2298700" cy="847725"/>
          </a:xfrm>
          <a:custGeom>
            <a:avLst/>
            <a:gdLst>
              <a:gd name="T0" fmla="*/ 2147483647 w 2128"/>
              <a:gd name="T1" fmla="*/ 2147483647 h 786"/>
              <a:gd name="T2" fmla="*/ 0 w 2128"/>
              <a:gd name="T3" fmla="*/ 2147483647 h 786"/>
              <a:gd name="T4" fmla="*/ 2147483647 w 2128"/>
              <a:gd name="T5" fmla="*/ 0 h 786"/>
              <a:gd name="T6" fmla="*/ 2147483647 w 2128"/>
              <a:gd name="T7" fmla="*/ 2147483647 h 786"/>
              <a:gd name="T8" fmla="*/ 2147483647 w 2128"/>
              <a:gd name="T9" fmla="*/ 2147483647 h 786"/>
              <a:gd name="T10" fmla="*/ 0 60000 65536"/>
              <a:gd name="T11" fmla="*/ 0 60000 65536"/>
              <a:gd name="T12" fmla="*/ 0 60000 65536"/>
              <a:gd name="T13" fmla="*/ 0 60000 65536"/>
              <a:gd name="T14" fmla="*/ 0 60000 65536"/>
              <a:gd name="T15" fmla="*/ 0 w 2128"/>
              <a:gd name="T16" fmla="*/ 0 h 786"/>
              <a:gd name="T17" fmla="*/ 2128 w 2128"/>
              <a:gd name="T18" fmla="*/ 786 h 786"/>
            </a:gdLst>
            <a:ahLst/>
            <a:cxnLst>
              <a:cxn ang="T10">
                <a:pos x="T0" y="T1"/>
              </a:cxn>
              <a:cxn ang="T11">
                <a:pos x="T2" y="T3"/>
              </a:cxn>
              <a:cxn ang="T12">
                <a:pos x="T4" y="T5"/>
              </a:cxn>
              <a:cxn ang="T13">
                <a:pos x="T6" y="T7"/>
              </a:cxn>
              <a:cxn ang="T14">
                <a:pos x="T8" y="T9"/>
              </a:cxn>
            </a:cxnLst>
            <a:rect l="T15" t="T16" r="T17" b="T18"/>
            <a:pathLst>
              <a:path w="2128" h="786">
                <a:moveTo>
                  <a:pt x="42" y="786"/>
                </a:moveTo>
                <a:lnTo>
                  <a:pt x="0" y="648"/>
                </a:lnTo>
                <a:lnTo>
                  <a:pt x="2086" y="0"/>
                </a:lnTo>
                <a:lnTo>
                  <a:pt x="2128" y="137"/>
                </a:lnTo>
                <a:lnTo>
                  <a:pt x="42" y="786"/>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611" name="Text Box 437"/>
          <p:cNvSpPr>
            <a:spLocks noChangeArrowheads="1"/>
          </p:cNvSpPr>
          <p:nvPr/>
        </p:nvSpPr>
        <p:spPr bwMode="auto">
          <a:xfrm rot="-5400000">
            <a:off x="-392112" y="2706687"/>
            <a:ext cx="3055938"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0" hangingPunct="0"/>
            <a:r>
              <a:rPr lang="zh-CN" altLang="en-US" sz="2800" b="1" baseline="-25000">
                <a:latin typeface="微软雅黑" pitchFamily="34" charset="-122"/>
                <a:ea typeface="微软雅黑" pitchFamily="34" charset="-122"/>
                <a:sym typeface="微软雅黑" pitchFamily="34" charset="-122"/>
              </a:rPr>
              <a:t>单击此处添加文本</a:t>
            </a:r>
            <a:endParaRPr lang="en-US" sz="2800" b="1" baseline="-25000">
              <a:latin typeface="微软雅黑" pitchFamily="34" charset="-122"/>
              <a:ea typeface="微软雅黑" pitchFamily="34" charset="-122"/>
              <a:sym typeface="微软雅黑" pitchFamily="34" charset="-122"/>
            </a:endParaRPr>
          </a:p>
        </p:txBody>
      </p:sp>
      <p:grpSp>
        <p:nvGrpSpPr>
          <p:cNvPr id="10612" name="Group 456"/>
          <p:cNvGrpSpPr>
            <a:grpSpLocks/>
          </p:cNvGrpSpPr>
          <p:nvPr/>
        </p:nvGrpSpPr>
        <p:grpSpPr bwMode="auto">
          <a:xfrm>
            <a:off x="2422525" y="3414713"/>
            <a:ext cx="447675" cy="447675"/>
            <a:chOff x="0" y="0"/>
            <a:chExt cx="406" cy="406"/>
          </a:xfrm>
        </p:grpSpPr>
        <p:sp>
          <p:nvSpPr>
            <p:cNvPr id="9247" name="Oval 454"/>
            <p:cNvSpPr>
              <a:spLocks noChangeArrowheads="1"/>
            </p:cNvSpPr>
            <p:nvPr/>
          </p:nvSpPr>
          <p:spPr bwMode="auto">
            <a:xfrm>
              <a:off x="0" y="0"/>
              <a:ext cx="406" cy="406"/>
            </a:xfrm>
            <a:prstGeom prst="ellipse">
              <a:avLst/>
            </a:prstGeom>
            <a:gradFill rotWithShape="1">
              <a:gsLst>
                <a:gs pos="0">
                  <a:srgbClr val="808080"/>
                </a:gs>
                <a:gs pos="100000">
                  <a:srgbClr val="B0B0B0"/>
                </a:gs>
              </a:gsLst>
              <a:lin ang="0" scaled="1"/>
            </a:gra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FFFFFF"/>
                </a:solidFill>
                <a:latin typeface="微软雅黑" pitchFamily="34" charset="-122"/>
                <a:ea typeface="微软雅黑" pitchFamily="34" charset="-122"/>
                <a:sym typeface="微软雅黑" pitchFamily="34" charset="-122"/>
              </a:endParaRPr>
            </a:p>
          </p:txBody>
        </p:sp>
        <p:sp>
          <p:nvSpPr>
            <p:cNvPr id="9248" name="Oval 455"/>
            <p:cNvSpPr>
              <a:spLocks noChangeArrowheads="1"/>
            </p:cNvSpPr>
            <p:nvPr/>
          </p:nvSpPr>
          <p:spPr bwMode="auto">
            <a:xfrm>
              <a:off x="31" y="31"/>
              <a:ext cx="345" cy="345"/>
            </a:xfrm>
            <a:prstGeom prst="ellipse">
              <a:avLst/>
            </a:prstGeom>
            <a:gradFill rotWithShape="1">
              <a:gsLst>
                <a:gs pos="0">
                  <a:srgbClr val="B0B0B0"/>
                </a:gs>
                <a:gs pos="100000">
                  <a:srgbClr val="808080"/>
                </a:gs>
              </a:gsLst>
              <a:lin ang="0" scaled="1"/>
            </a:gra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10615" name="组合 374"/>
          <p:cNvGrpSpPr>
            <a:grpSpLocks/>
          </p:cNvGrpSpPr>
          <p:nvPr/>
        </p:nvGrpSpPr>
        <p:grpSpPr bwMode="auto">
          <a:xfrm>
            <a:off x="1127125" y="4456113"/>
            <a:ext cx="6619875" cy="366712"/>
            <a:chOff x="0" y="0"/>
            <a:chExt cx="6619875" cy="366713"/>
          </a:xfrm>
        </p:grpSpPr>
        <p:sp>
          <p:nvSpPr>
            <p:cNvPr id="9241" name="Text Box 438"/>
            <p:cNvSpPr>
              <a:spLocks noChangeArrowheads="1"/>
            </p:cNvSpPr>
            <p:nvPr/>
          </p:nvSpPr>
          <p:spPr bwMode="auto">
            <a:xfrm>
              <a:off x="0" y="0"/>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0" hangingPunct="0"/>
              <a:r>
                <a:rPr lang="zh-CN" altLang="en-US" b="1">
                  <a:latin typeface="微软雅黑" pitchFamily="34" charset="-122"/>
                  <a:ea typeface="微软雅黑" pitchFamily="34" charset="-122"/>
                  <a:sym typeface="微软雅黑" pitchFamily="34" charset="-122"/>
                </a:rPr>
                <a:t>200</a:t>
              </a:r>
              <a:r>
                <a:rPr lang="en-US" altLang="zh-CN" b="1">
                  <a:latin typeface="微软雅黑" pitchFamily="34" charset="-122"/>
                  <a:ea typeface="微软雅黑" pitchFamily="34" charset="-122"/>
                  <a:sym typeface="微软雅黑" pitchFamily="34" charset="-122"/>
                </a:rPr>
                <a:t>7</a:t>
              </a:r>
              <a:endParaRPr lang="en-US" altLang="zh-CN" sz="1400" b="1" baseline="-25000">
                <a:latin typeface="微软雅黑" pitchFamily="34" charset="-122"/>
                <a:ea typeface="微软雅黑" pitchFamily="34" charset="-122"/>
                <a:sym typeface="微软雅黑" pitchFamily="34" charset="-122"/>
              </a:endParaRPr>
            </a:p>
          </p:txBody>
        </p:sp>
        <p:sp>
          <p:nvSpPr>
            <p:cNvPr id="9242" name="Text Box 439"/>
            <p:cNvSpPr>
              <a:spLocks noChangeArrowheads="1"/>
            </p:cNvSpPr>
            <p:nvPr/>
          </p:nvSpPr>
          <p:spPr bwMode="auto">
            <a:xfrm>
              <a:off x="1200150" y="0"/>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0" hangingPunct="0"/>
              <a:r>
                <a:rPr lang="zh-CN" altLang="en-US" b="1">
                  <a:latin typeface="微软雅黑" pitchFamily="34" charset="-122"/>
                  <a:ea typeface="微软雅黑" pitchFamily="34" charset="-122"/>
                  <a:sym typeface="微软雅黑" pitchFamily="34" charset="-122"/>
                </a:rPr>
                <a:t>200</a:t>
              </a:r>
              <a:r>
                <a:rPr lang="en-US" altLang="zh-CN" b="1">
                  <a:latin typeface="微软雅黑" pitchFamily="34" charset="-122"/>
                  <a:ea typeface="微软雅黑" pitchFamily="34" charset="-122"/>
                  <a:sym typeface="微软雅黑" pitchFamily="34" charset="-122"/>
                </a:rPr>
                <a:t>8</a:t>
              </a:r>
              <a:endParaRPr lang="en-US" altLang="zh-CN" sz="1400" b="1" baseline="-25000">
                <a:latin typeface="微软雅黑" pitchFamily="34" charset="-122"/>
                <a:ea typeface="微软雅黑" pitchFamily="34" charset="-122"/>
                <a:sym typeface="微软雅黑" pitchFamily="34" charset="-122"/>
              </a:endParaRPr>
            </a:p>
          </p:txBody>
        </p:sp>
        <p:sp>
          <p:nvSpPr>
            <p:cNvPr id="9243" name="Text Box 440"/>
            <p:cNvSpPr>
              <a:spLocks noChangeArrowheads="1"/>
            </p:cNvSpPr>
            <p:nvPr/>
          </p:nvSpPr>
          <p:spPr bwMode="auto">
            <a:xfrm>
              <a:off x="2362200" y="0"/>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0" hangingPunct="0"/>
              <a:r>
                <a:rPr lang="zh-CN" altLang="en-US" b="1">
                  <a:latin typeface="微软雅黑" pitchFamily="34" charset="-122"/>
                  <a:ea typeface="微软雅黑" pitchFamily="34" charset="-122"/>
                  <a:sym typeface="微软雅黑" pitchFamily="34" charset="-122"/>
                </a:rPr>
                <a:t>2</a:t>
              </a:r>
              <a:r>
                <a:rPr lang="en-US" altLang="zh-CN" b="1">
                  <a:latin typeface="微软雅黑" pitchFamily="34" charset="-122"/>
                  <a:ea typeface="微软雅黑" pitchFamily="34" charset="-122"/>
                  <a:sym typeface="微软雅黑" pitchFamily="34" charset="-122"/>
                </a:rPr>
                <a:t>009</a:t>
              </a:r>
              <a:endParaRPr lang="en-US" altLang="zh-CN" sz="1400" b="1" baseline="-25000">
                <a:latin typeface="微软雅黑" pitchFamily="34" charset="-122"/>
                <a:ea typeface="微软雅黑" pitchFamily="34" charset="-122"/>
                <a:sym typeface="微软雅黑" pitchFamily="34" charset="-122"/>
              </a:endParaRPr>
            </a:p>
          </p:txBody>
        </p:sp>
        <p:sp>
          <p:nvSpPr>
            <p:cNvPr id="9244" name="Text Box 441"/>
            <p:cNvSpPr>
              <a:spLocks noChangeArrowheads="1"/>
            </p:cNvSpPr>
            <p:nvPr/>
          </p:nvSpPr>
          <p:spPr bwMode="auto">
            <a:xfrm>
              <a:off x="3562350" y="0"/>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0" hangingPunct="0"/>
              <a:r>
                <a:rPr lang="zh-CN" altLang="en-US" b="1">
                  <a:latin typeface="微软雅黑" pitchFamily="34" charset="-122"/>
                  <a:ea typeface="微软雅黑" pitchFamily="34" charset="-122"/>
                  <a:sym typeface="微软雅黑" pitchFamily="34" charset="-122"/>
                </a:rPr>
                <a:t>20</a:t>
              </a:r>
              <a:r>
                <a:rPr lang="en-US" altLang="zh-CN" b="1">
                  <a:latin typeface="微软雅黑" pitchFamily="34" charset="-122"/>
                  <a:ea typeface="微软雅黑" pitchFamily="34" charset="-122"/>
                  <a:sym typeface="微软雅黑" pitchFamily="34" charset="-122"/>
                </a:rPr>
                <a:t>1</a:t>
              </a:r>
              <a:r>
                <a:rPr lang="zh-CN" altLang="en-US" b="1">
                  <a:latin typeface="微软雅黑" pitchFamily="34" charset="-122"/>
                  <a:ea typeface="微软雅黑" pitchFamily="34" charset="-122"/>
                  <a:sym typeface="微软雅黑" pitchFamily="34" charset="-122"/>
                </a:rPr>
                <a:t>0</a:t>
              </a:r>
              <a:endParaRPr lang="en-US" altLang="zh-CN" sz="1400" b="1" baseline="-25000">
                <a:latin typeface="微软雅黑" pitchFamily="34" charset="-122"/>
                <a:ea typeface="微软雅黑" pitchFamily="34" charset="-122"/>
                <a:sym typeface="微软雅黑" pitchFamily="34" charset="-122"/>
              </a:endParaRPr>
            </a:p>
          </p:txBody>
        </p:sp>
        <p:sp>
          <p:nvSpPr>
            <p:cNvPr id="9245" name="Text Box 442"/>
            <p:cNvSpPr>
              <a:spLocks noChangeArrowheads="1"/>
            </p:cNvSpPr>
            <p:nvPr/>
          </p:nvSpPr>
          <p:spPr bwMode="auto">
            <a:xfrm>
              <a:off x="4743450" y="0"/>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0" hangingPunct="0"/>
              <a:r>
                <a:rPr lang="zh-CN" altLang="en-US" b="1">
                  <a:latin typeface="微软雅黑" pitchFamily="34" charset="-122"/>
                  <a:ea typeface="微软雅黑" pitchFamily="34" charset="-122"/>
                  <a:sym typeface="微软雅黑" pitchFamily="34" charset="-122"/>
                </a:rPr>
                <a:t>201</a:t>
              </a:r>
              <a:r>
                <a:rPr lang="en-US" altLang="zh-CN" b="1">
                  <a:latin typeface="微软雅黑" pitchFamily="34" charset="-122"/>
                  <a:ea typeface="微软雅黑" pitchFamily="34" charset="-122"/>
                  <a:sym typeface="微软雅黑" pitchFamily="34" charset="-122"/>
                </a:rPr>
                <a:t>2</a:t>
              </a:r>
              <a:endParaRPr lang="en-US" altLang="zh-CN" sz="1400" b="1" baseline="-25000">
                <a:latin typeface="微软雅黑" pitchFamily="34" charset="-122"/>
                <a:ea typeface="微软雅黑" pitchFamily="34" charset="-122"/>
                <a:sym typeface="微软雅黑" pitchFamily="34" charset="-122"/>
              </a:endParaRPr>
            </a:p>
          </p:txBody>
        </p:sp>
        <p:sp>
          <p:nvSpPr>
            <p:cNvPr id="9246" name="Text Box 457"/>
            <p:cNvSpPr>
              <a:spLocks noChangeArrowheads="1"/>
            </p:cNvSpPr>
            <p:nvPr/>
          </p:nvSpPr>
          <p:spPr bwMode="auto">
            <a:xfrm>
              <a:off x="5857875" y="0"/>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0" hangingPunct="0"/>
              <a:r>
                <a:rPr lang="zh-CN" altLang="en-US" b="1">
                  <a:latin typeface="微软雅黑" pitchFamily="34" charset="-122"/>
                  <a:ea typeface="微软雅黑" pitchFamily="34" charset="-122"/>
                  <a:sym typeface="微软雅黑" pitchFamily="34" charset="-122"/>
                </a:rPr>
                <a:t>201</a:t>
              </a:r>
              <a:r>
                <a:rPr lang="en-US" altLang="zh-CN" b="1">
                  <a:latin typeface="微软雅黑" pitchFamily="34" charset="-122"/>
                  <a:ea typeface="微软雅黑" pitchFamily="34" charset="-122"/>
                  <a:sym typeface="微软雅黑" pitchFamily="34" charset="-122"/>
                </a:rPr>
                <a:t>3</a:t>
              </a:r>
              <a:endParaRPr lang="en-US" altLang="zh-CN" sz="1400" b="1" baseline="-25000">
                <a:latin typeface="微软雅黑" pitchFamily="34" charset="-122"/>
                <a:ea typeface="微软雅黑" pitchFamily="34" charset="-122"/>
                <a:sym typeface="微软雅黑" pitchFamily="34" charset="-122"/>
              </a:endParaRPr>
            </a:p>
          </p:txBody>
        </p:sp>
      </p:grpSp>
      <p:grpSp>
        <p:nvGrpSpPr>
          <p:cNvPr id="10622" name="Group 458"/>
          <p:cNvGrpSpPr>
            <a:grpSpLocks/>
          </p:cNvGrpSpPr>
          <p:nvPr/>
        </p:nvGrpSpPr>
        <p:grpSpPr bwMode="auto">
          <a:xfrm>
            <a:off x="3641725" y="2557463"/>
            <a:ext cx="447675" cy="447675"/>
            <a:chOff x="0" y="0"/>
            <a:chExt cx="406" cy="406"/>
          </a:xfrm>
        </p:grpSpPr>
        <p:sp>
          <p:nvSpPr>
            <p:cNvPr id="9239" name="Oval 459"/>
            <p:cNvSpPr>
              <a:spLocks noChangeArrowheads="1"/>
            </p:cNvSpPr>
            <p:nvPr/>
          </p:nvSpPr>
          <p:spPr bwMode="auto">
            <a:xfrm>
              <a:off x="0" y="0"/>
              <a:ext cx="406" cy="406"/>
            </a:xfrm>
            <a:prstGeom prst="ellipse">
              <a:avLst/>
            </a:prstGeom>
            <a:gradFill rotWithShape="1">
              <a:gsLst>
                <a:gs pos="0">
                  <a:srgbClr val="808080"/>
                </a:gs>
                <a:gs pos="100000">
                  <a:srgbClr val="B0B0B0"/>
                </a:gs>
              </a:gsLst>
              <a:lin ang="0" scaled="1"/>
            </a:gra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FFFFFF"/>
                </a:solidFill>
                <a:latin typeface="微软雅黑" pitchFamily="34" charset="-122"/>
                <a:ea typeface="微软雅黑" pitchFamily="34" charset="-122"/>
                <a:sym typeface="微软雅黑" pitchFamily="34" charset="-122"/>
              </a:endParaRPr>
            </a:p>
          </p:txBody>
        </p:sp>
        <p:sp>
          <p:nvSpPr>
            <p:cNvPr id="9240" name="Oval 460"/>
            <p:cNvSpPr>
              <a:spLocks noChangeArrowheads="1"/>
            </p:cNvSpPr>
            <p:nvPr/>
          </p:nvSpPr>
          <p:spPr bwMode="auto">
            <a:xfrm>
              <a:off x="31" y="31"/>
              <a:ext cx="345" cy="345"/>
            </a:xfrm>
            <a:prstGeom prst="ellipse">
              <a:avLst/>
            </a:prstGeom>
            <a:gradFill rotWithShape="1">
              <a:gsLst>
                <a:gs pos="0">
                  <a:srgbClr val="B0B0B0"/>
                </a:gs>
                <a:gs pos="100000">
                  <a:srgbClr val="808080"/>
                </a:gs>
              </a:gsLst>
              <a:lin ang="0" scaled="1"/>
            </a:gra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10625" name="Group 479"/>
          <p:cNvGrpSpPr>
            <a:grpSpLocks/>
          </p:cNvGrpSpPr>
          <p:nvPr/>
        </p:nvGrpSpPr>
        <p:grpSpPr bwMode="auto">
          <a:xfrm>
            <a:off x="6053138" y="1087438"/>
            <a:ext cx="1617662" cy="990600"/>
            <a:chOff x="0" y="0"/>
            <a:chExt cx="1019" cy="624"/>
          </a:xfrm>
        </p:grpSpPr>
        <p:sp>
          <p:nvSpPr>
            <p:cNvPr id="9237" name="Freeform 474"/>
            <p:cNvSpPr>
              <a:spLocks noChangeArrowheads="1"/>
            </p:cNvSpPr>
            <p:nvPr/>
          </p:nvSpPr>
          <p:spPr bwMode="auto">
            <a:xfrm>
              <a:off x="0" y="3"/>
              <a:ext cx="839" cy="621"/>
            </a:xfrm>
            <a:custGeom>
              <a:avLst/>
              <a:gdLst>
                <a:gd name="T0" fmla="*/ 18 w 1234"/>
                <a:gd name="T1" fmla="*/ 196 h 912"/>
                <a:gd name="T2" fmla="*/ 0 w 1234"/>
                <a:gd name="T3" fmla="*/ 171 h 912"/>
                <a:gd name="T4" fmla="*/ 246 w 1234"/>
                <a:gd name="T5" fmla="*/ 0 h 912"/>
                <a:gd name="T6" fmla="*/ 264 w 1234"/>
                <a:gd name="T7" fmla="*/ 25 h 912"/>
                <a:gd name="T8" fmla="*/ 18 w 1234"/>
                <a:gd name="T9" fmla="*/ 196 h 912"/>
                <a:gd name="T10" fmla="*/ 0 60000 65536"/>
                <a:gd name="T11" fmla="*/ 0 60000 65536"/>
                <a:gd name="T12" fmla="*/ 0 60000 65536"/>
                <a:gd name="T13" fmla="*/ 0 60000 65536"/>
                <a:gd name="T14" fmla="*/ 0 60000 65536"/>
                <a:gd name="T15" fmla="*/ 0 w 1234"/>
                <a:gd name="T16" fmla="*/ 0 h 912"/>
                <a:gd name="T17" fmla="*/ 1234 w 1234"/>
                <a:gd name="T18" fmla="*/ 912 h 912"/>
              </a:gdLst>
              <a:ahLst/>
              <a:cxnLst>
                <a:cxn ang="T10">
                  <a:pos x="T0" y="T1"/>
                </a:cxn>
                <a:cxn ang="T11">
                  <a:pos x="T2" y="T3"/>
                </a:cxn>
                <a:cxn ang="T12">
                  <a:pos x="T4" y="T5"/>
                </a:cxn>
                <a:cxn ang="T13">
                  <a:pos x="T6" y="T7"/>
                </a:cxn>
                <a:cxn ang="T14">
                  <a:pos x="T8" y="T9"/>
                </a:cxn>
              </a:cxnLst>
              <a:rect l="T15" t="T16" r="T17" b="T18"/>
              <a:pathLst>
                <a:path w="1234" h="912">
                  <a:moveTo>
                    <a:pt x="82" y="912"/>
                  </a:moveTo>
                  <a:lnTo>
                    <a:pt x="0" y="794"/>
                  </a:lnTo>
                  <a:lnTo>
                    <a:pt x="1152" y="0"/>
                  </a:lnTo>
                  <a:lnTo>
                    <a:pt x="1234" y="118"/>
                  </a:lnTo>
                  <a:lnTo>
                    <a:pt x="82" y="912"/>
                  </a:lnTo>
                  <a:close/>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38" name="AutoShape 478"/>
            <p:cNvSpPr>
              <a:spLocks noChangeArrowheads="1"/>
            </p:cNvSpPr>
            <p:nvPr/>
          </p:nvSpPr>
          <p:spPr bwMode="auto">
            <a:xfrm rot="-2093221">
              <a:off x="587" y="0"/>
              <a:ext cx="432" cy="96"/>
            </a:xfrm>
            <a:prstGeom prst="homePlate">
              <a:avLst>
                <a:gd name="adj" fmla="val 216604"/>
              </a:avLst>
            </a:prstGeom>
            <a:solidFill>
              <a:schemeClr val="accent2"/>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10628" name="组合 387"/>
          <p:cNvGrpSpPr>
            <a:grpSpLocks/>
          </p:cNvGrpSpPr>
          <p:nvPr/>
        </p:nvGrpSpPr>
        <p:grpSpPr bwMode="auto">
          <a:xfrm>
            <a:off x="5803900" y="1490663"/>
            <a:ext cx="838200" cy="838200"/>
            <a:chOff x="0" y="0"/>
            <a:chExt cx="838200" cy="838200"/>
          </a:xfrm>
        </p:grpSpPr>
        <p:grpSp>
          <p:nvGrpSpPr>
            <p:cNvPr id="9233" name="Group 461"/>
            <p:cNvGrpSpPr>
              <a:grpSpLocks/>
            </p:cNvGrpSpPr>
            <p:nvPr/>
          </p:nvGrpSpPr>
          <p:grpSpPr bwMode="auto">
            <a:xfrm>
              <a:off x="0" y="0"/>
              <a:ext cx="838200" cy="838200"/>
              <a:chOff x="0" y="0"/>
              <a:chExt cx="406" cy="406"/>
            </a:xfrm>
          </p:grpSpPr>
          <p:sp>
            <p:nvSpPr>
              <p:cNvPr id="9235" name="Oval 462"/>
              <p:cNvSpPr>
                <a:spLocks noChangeArrowheads="1"/>
              </p:cNvSpPr>
              <p:nvPr/>
            </p:nvSpPr>
            <p:spPr bwMode="auto">
              <a:xfrm>
                <a:off x="0" y="0"/>
                <a:ext cx="406" cy="406"/>
              </a:xfrm>
              <a:prstGeom prst="ellipse">
                <a:avLst/>
              </a:prstGeom>
              <a:gradFill rotWithShape="1">
                <a:gsLst>
                  <a:gs pos="0">
                    <a:srgbClr val="0084B4"/>
                  </a:gs>
                  <a:gs pos="100000">
                    <a:srgbClr val="00B0F0"/>
                  </a:gs>
                </a:gsLst>
                <a:lin ang="0" scaled="1"/>
              </a:gra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FFFFFF"/>
                  </a:solidFill>
                  <a:latin typeface="微软雅黑" pitchFamily="34" charset="-122"/>
                  <a:ea typeface="微软雅黑" pitchFamily="34" charset="-122"/>
                  <a:sym typeface="微软雅黑" pitchFamily="34" charset="-122"/>
                </a:endParaRPr>
              </a:p>
            </p:txBody>
          </p:sp>
          <p:sp>
            <p:nvSpPr>
              <p:cNvPr id="9236" name="Oval 463"/>
              <p:cNvSpPr>
                <a:spLocks noChangeArrowheads="1"/>
              </p:cNvSpPr>
              <p:nvPr/>
            </p:nvSpPr>
            <p:spPr bwMode="auto">
              <a:xfrm>
                <a:off x="31" y="31"/>
                <a:ext cx="345" cy="345"/>
              </a:xfrm>
              <a:prstGeom prst="ellipse">
                <a:avLst/>
              </a:prstGeom>
              <a:gradFill rotWithShape="1">
                <a:gsLst>
                  <a:gs pos="0">
                    <a:srgbClr val="00B0F0"/>
                  </a:gs>
                  <a:gs pos="100000">
                    <a:srgbClr val="0084B4"/>
                  </a:gs>
                </a:gsLst>
                <a:lin ang="0" scaled="1"/>
              </a:gra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FFFFFF"/>
                  </a:solidFill>
                  <a:latin typeface="微软雅黑" pitchFamily="34" charset="-122"/>
                  <a:ea typeface="微软雅黑" pitchFamily="34" charset="-122"/>
                  <a:sym typeface="微软雅黑" pitchFamily="34" charset="-122"/>
                </a:endParaRPr>
              </a:p>
            </p:txBody>
          </p:sp>
        </p:grpSp>
        <p:sp>
          <p:nvSpPr>
            <p:cNvPr id="9234" name="Text Box 476"/>
            <p:cNvSpPr>
              <a:spLocks noChangeArrowheads="1"/>
            </p:cNvSpPr>
            <p:nvPr/>
          </p:nvSpPr>
          <p:spPr bwMode="auto">
            <a:xfrm>
              <a:off x="76200" y="228600"/>
              <a:ext cx="76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0" hangingPunct="0"/>
              <a:r>
                <a:rPr lang="zh-CN" altLang="en-US" sz="2000" b="1">
                  <a:latin typeface="微软雅黑" pitchFamily="34" charset="-122"/>
                  <a:ea typeface="微软雅黑" pitchFamily="34" charset="-122"/>
                  <a:sym typeface="微软雅黑" pitchFamily="34" charset="-122"/>
                </a:rPr>
                <a:t>98%</a:t>
              </a:r>
              <a:endParaRPr lang="en-US" altLang="zh-CN" sz="1600" b="1" baseline="-25000">
                <a:latin typeface="微软雅黑" pitchFamily="34" charset="-122"/>
                <a:ea typeface="微软雅黑" pitchFamily="34" charset="-122"/>
                <a:sym typeface="微软雅黑" pitchFamily="34" charset="-122"/>
              </a:endParaRPr>
            </a:p>
          </p:txBody>
        </p:sp>
      </p:grpSp>
      <p:sp>
        <p:nvSpPr>
          <p:cNvPr id="10633" name="Text Box 477"/>
          <p:cNvSpPr>
            <a:spLocks noChangeArrowheads="1"/>
          </p:cNvSpPr>
          <p:nvPr/>
        </p:nvSpPr>
        <p:spPr bwMode="auto">
          <a:xfrm>
            <a:off x="1955800" y="1147763"/>
            <a:ext cx="2362200" cy="62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0" hangingPunct="0"/>
            <a:r>
              <a:rPr lang="zh-CN" altLang="en-US" sz="2800" b="1" baseline="-25000">
                <a:latin typeface="微软雅黑" pitchFamily="34" charset="-122"/>
                <a:ea typeface="微软雅黑" pitchFamily="34" charset="-122"/>
                <a:sym typeface="微软雅黑" pitchFamily="34" charset="-122"/>
              </a:rPr>
              <a:t>单击此处添加标题</a:t>
            </a:r>
            <a:endParaRPr lang="en-US" sz="2800" b="1" baseline="-25000">
              <a:latin typeface="微软雅黑" pitchFamily="34" charset="-122"/>
              <a:ea typeface="微软雅黑" pitchFamily="34" charset="-122"/>
              <a:sym typeface="微软雅黑" pitchFamily="34" charset="-122"/>
            </a:endParaRPr>
          </a:p>
          <a:p>
            <a:pPr eaLnBrk="0" hangingPunct="0"/>
            <a:r>
              <a:rPr lang="zh-CN" altLang="en-US" sz="2400" b="1" baseline="-25000">
                <a:latin typeface="微软雅黑" pitchFamily="34" charset="-122"/>
                <a:ea typeface="微软雅黑" pitchFamily="34" charset="-122"/>
                <a:sym typeface="微软雅黑" pitchFamily="34" charset="-122"/>
              </a:rPr>
              <a:t>单击此处添加文本</a:t>
            </a:r>
            <a:endParaRPr lang="en-US" sz="2400" b="1" baseline="-25000">
              <a:latin typeface="微软雅黑" pitchFamily="34" charset="-122"/>
              <a:ea typeface="微软雅黑" pitchFamily="34" charset="-122"/>
              <a:sym typeface="微软雅黑" pitchFamily="34"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500" fill="hold"/>
                                        <p:tgtEl>
                                          <p:spTgt spid="10242"/>
                                        </p:tgtEl>
                                        <p:attrNameLst>
                                          <p:attrName>ppt_x</p:attrName>
                                        </p:attrNameLst>
                                      </p:cBhvr>
                                      <p:tavLst>
                                        <p:tav tm="0">
                                          <p:val>
                                            <p:strVal val="0-#ppt_w/2"/>
                                          </p:val>
                                        </p:tav>
                                        <p:tav tm="100000">
                                          <p:val>
                                            <p:strVal val="#ppt_x"/>
                                          </p:val>
                                        </p:tav>
                                      </p:tavLst>
                                    </p:anim>
                                    <p:anim calcmode="lin" valueType="num">
                                      <p:cBhvr>
                                        <p:cTn id="8" dur="500" fill="hold"/>
                                        <p:tgtEl>
                                          <p:spTgt spid="1024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243"/>
                                        </p:tgtEl>
                                        <p:attrNameLst>
                                          <p:attrName>style.visibility</p:attrName>
                                        </p:attrNameLst>
                                      </p:cBhvr>
                                      <p:to>
                                        <p:strVal val="visible"/>
                                      </p:to>
                                    </p:set>
                                    <p:anim calcmode="lin" valueType="num">
                                      <p:cBhvr>
                                        <p:cTn id="13" dur="500" fill="hold"/>
                                        <p:tgtEl>
                                          <p:spTgt spid="10243"/>
                                        </p:tgtEl>
                                        <p:attrNameLst>
                                          <p:attrName>ppt_x</p:attrName>
                                        </p:attrNameLst>
                                      </p:cBhvr>
                                      <p:tavLst>
                                        <p:tav tm="0">
                                          <p:val>
                                            <p:strVal val="0-#ppt_w/2"/>
                                          </p:val>
                                        </p:tav>
                                        <p:tav tm="100000">
                                          <p:val>
                                            <p:strVal val="#ppt_x"/>
                                          </p:val>
                                        </p:tav>
                                      </p:tavLst>
                                    </p:anim>
                                    <p:anim calcmode="lin" valueType="num">
                                      <p:cBhvr>
                                        <p:cTn id="14" dur="500" fill="hold"/>
                                        <p:tgtEl>
                                          <p:spTgt spid="10243"/>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10244"/>
                                        </p:tgtEl>
                                        <p:attrNameLst>
                                          <p:attrName>style.visibility</p:attrName>
                                        </p:attrNameLst>
                                      </p:cBhvr>
                                      <p:to>
                                        <p:strVal val="visible"/>
                                      </p:to>
                                    </p:set>
                                    <p:anim calcmode="lin" valueType="num">
                                      <p:cBhvr>
                                        <p:cTn id="18" dur="500" fill="hold"/>
                                        <p:tgtEl>
                                          <p:spTgt spid="10244"/>
                                        </p:tgtEl>
                                        <p:attrNameLst>
                                          <p:attrName>ppt_x</p:attrName>
                                        </p:attrNameLst>
                                      </p:cBhvr>
                                      <p:tavLst>
                                        <p:tav tm="0">
                                          <p:val>
                                            <p:strVal val="1+#ppt_w/2"/>
                                          </p:val>
                                        </p:tav>
                                        <p:tav tm="100000">
                                          <p:val>
                                            <p:strVal val="#ppt_x"/>
                                          </p:val>
                                        </p:tav>
                                      </p:tavLst>
                                    </p:anim>
                                    <p:anim calcmode="lin" valueType="num">
                                      <p:cBhvr>
                                        <p:cTn id="19" dur="500" fill="hold"/>
                                        <p:tgtEl>
                                          <p:spTgt spid="10244"/>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10245"/>
                                        </p:tgtEl>
                                        <p:attrNameLst>
                                          <p:attrName>style.visibility</p:attrName>
                                        </p:attrNameLst>
                                      </p:cBhvr>
                                      <p:to>
                                        <p:strVal val="visible"/>
                                      </p:to>
                                    </p:set>
                                    <p:anim calcmode="lin" valueType="num">
                                      <p:cBhvr>
                                        <p:cTn id="23" dur="500" fill="hold"/>
                                        <p:tgtEl>
                                          <p:spTgt spid="10245"/>
                                        </p:tgtEl>
                                        <p:attrNameLst>
                                          <p:attrName>ppt_x</p:attrName>
                                        </p:attrNameLst>
                                      </p:cBhvr>
                                      <p:tavLst>
                                        <p:tav tm="0">
                                          <p:val>
                                            <p:strVal val="1+#ppt_w/2"/>
                                          </p:val>
                                        </p:tav>
                                        <p:tav tm="100000">
                                          <p:val>
                                            <p:strVal val="#ppt_x"/>
                                          </p:val>
                                        </p:tav>
                                      </p:tavLst>
                                    </p:anim>
                                    <p:anim calcmode="lin" valueType="num">
                                      <p:cBhvr>
                                        <p:cTn id="24" dur="500" fill="hold"/>
                                        <p:tgtEl>
                                          <p:spTgt spid="10245"/>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10" presetClass="entr" presetSubtype="0" fill="hold" nodeType="afterEffect">
                                  <p:stCondLst>
                                    <p:cond delay="0"/>
                                  </p:stCondLst>
                                  <p:childTnLst>
                                    <p:set>
                                      <p:cBhvr>
                                        <p:cTn id="27" dur="1" fill="hold">
                                          <p:stCondLst>
                                            <p:cond delay="0"/>
                                          </p:stCondLst>
                                        </p:cTn>
                                        <p:tgtEl>
                                          <p:spTgt spid="10246"/>
                                        </p:tgtEl>
                                        <p:attrNameLst>
                                          <p:attrName>style.visibility</p:attrName>
                                        </p:attrNameLst>
                                      </p:cBhvr>
                                      <p:to>
                                        <p:strVal val="visible"/>
                                      </p:to>
                                    </p:set>
                                    <p:animEffect>
                                      <p:cBhvr>
                                        <p:cTn id="28" dur="500"/>
                                        <p:tgtEl>
                                          <p:spTgt spid="10246"/>
                                        </p:tgtEl>
                                      </p:cBhvr>
                                    </p:animEffect>
                                  </p:childTnLst>
                                </p:cTn>
                              </p:par>
                            </p:childTnLst>
                          </p:cTn>
                        </p:par>
                        <p:par>
                          <p:cTn id="29" fill="hold" nodeType="afterGroup">
                            <p:stCondLst>
                              <p:cond delay="2000"/>
                            </p:stCondLst>
                            <p:childTnLst>
                              <p:par>
                                <p:cTn id="30" presetID="42" presetClass="entr" presetSubtype="0" fill="hold" nodeType="afterEffect">
                                  <p:stCondLst>
                                    <p:cond delay="0"/>
                                  </p:stCondLst>
                                  <p:childTnLst>
                                    <p:set>
                                      <p:cBhvr>
                                        <p:cTn id="31" dur="1" fill="hold">
                                          <p:stCondLst>
                                            <p:cond delay="0"/>
                                          </p:stCondLst>
                                        </p:cTn>
                                        <p:tgtEl>
                                          <p:spTgt spid="10615"/>
                                        </p:tgtEl>
                                        <p:attrNameLst>
                                          <p:attrName>style.visibility</p:attrName>
                                        </p:attrNameLst>
                                      </p:cBhvr>
                                      <p:to>
                                        <p:strVal val="visible"/>
                                      </p:to>
                                    </p:set>
                                    <p:animEffect>
                                      <p:cBhvr>
                                        <p:cTn id="32" dur="500"/>
                                        <p:tgtEl>
                                          <p:spTgt spid="10615"/>
                                        </p:tgtEl>
                                      </p:cBhvr>
                                    </p:animEffect>
                                    <p:anim calcmode="lin" valueType="num">
                                      <p:cBhvr>
                                        <p:cTn id="33" dur="500" fill="hold"/>
                                        <p:tgtEl>
                                          <p:spTgt spid="10615"/>
                                        </p:tgtEl>
                                        <p:attrNameLst>
                                          <p:attrName>ppt_x</p:attrName>
                                        </p:attrNameLst>
                                      </p:cBhvr>
                                      <p:tavLst>
                                        <p:tav tm="0">
                                          <p:val>
                                            <p:strVal val="#ppt_x"/>
                                          </p:val>
                                        </p:tav>
                                        <p:tav tm="100000">
                                          <p:val>
                                            <p:strVal val="#ppt_x"/>
                                          </p:val>
                                        </p:tav>
                                      </p:tavLst>
                                    </p:anim>
                                    <p:anim calcmode="lin" valueType="num">
                                      <p:cBhvr>
                                        <p:cTn id="34" dur="500" fill="hold"/>
                                        <p:tgtEl>
                                          <p:spTgt spid="10615"/>
                                        </p:tgtEl>
                                        <p:attrNameLst>
                                          <p:attrName>ppt_y</p:attrName>
                                        </p:attrNameLst>
                                      </p:cBhvr>
                                      <p:tavLst>
                                        <p:tav tm="0">
                                          <p:val>
                                            <p:strVal val="#ppt_y+.1"/>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0611"/>
                                        </p:tgtEl>
                                        <p:attrNameLst>
                                          <p:attrName>style.visibility</p:attrName>
                                        </p:attrNameLst>
                                      </p:cBhvr>
                                      <p:to>
                                        <p:strVal val="visible"/>
                                      </p:to>
                                    </p:set>
                                    <p:anim calcmode="lin" valueType="num">
                                      <p:cBhvr>
                                        <p:cTn id="37" dur="500" fill="hold"/>
                                        <p:tgtEl>
                                          <p:spTgt spid="10611"/>
                                        </p:tgtEl>
                                        <p:attrNameLst>
                                          <p:attrName>ppt_x</p:attrName>
                                        </p:attrNameLst>
                                      </p:cBhvr>
                                      <p:tavLst>
                                        <p:tav tm="0">
                                          <p:val>
                                            <p:strVal val="0-#ppt_w/2"/>
                                          </p:val>
                                        </p:tav>
                                        <p:tav tm="100000">
                                          <p:val>
                                            <p:strVal val="#ppt_x"/>
                                          </p:val>
                                        </p:tav>
                                      </p:tavLst>
                                    </p:anim>
                                    <p:anim calcmode="lin" valueType="num">
                                      <p:cBhvr>
                                        <p:cTn id="38" dur="500" fill="hold"/>
                                        <p:tgtEl>
                                          <p:spTgt spid="10611"/>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0608"/>
                                        </p:tgtEl>
                                        <p:attrNameLst>
                                          <p:attrName>style.visibility</p:attrName>
                                        </p:attrNameLst>
                                      </p:cBhvr>
                                      <p:to>
                                        <p:strVal val="visible"/>
                                      </p:to>
                                    </p:set>
                                    <p:animEffect>
                                      <p:cBhvr>
                                        <p:cTn id="42" dur="300"/>
                                        <p:tgtEl>
                                          <p:spTgt spid="10608"/>
                                        </p:tgtEl>
                                      </p:cBhvr>
                                    </p:animEffect>
                                  </p:childTnLst>
                                </p:cTn>
                              </p:par>
                            </p:childTnLst>
                          </p:cTn>
                        </p:par>
                        <p:par>
                          <p:cTn id="43" fill="hold" nodeType="afterGroup">
                            <p:stCondLst>
                              <p:cond delay="2800"/>
                            </p:stCondLst>
                            <p:childTnLst>
                              <p:par>
                                <p:cTn id="44" presetID="10" presetClass="entr" presetSubtype="0" fill="hold" nodeType="afterEffect">
                                  <p:stCondLst>
                                    <p:cond delay="0"/>
                                  </p:stCondLst>
                                  <p:childTnLst>
                                    <p:set>
                                      <p:cBhvr>
                                        <p:cTn id="45" dur="1" fill="hold">
                                          <p:stCondLst>
                                            <p:cond delay="0"/>
                                          </p:stCondLst>
                                        </p:cTn>
                                        <p:tgtEl>
                                          <p:spTgt spid="10612"/>
                                        </p:tgtEl>
                                        <p:attrNameLst>
                                          <p:attrName>style.visibility</p:attrName>
                                        </p:attrNameLst>
                                      </p:cBhvr>
                                      <p:to>
                                        <p:strVal val="visible"/>
                                      </p:to>
                                    </p:set>
                                    <p:animEffect>
                                      <p:cBhvr>
                                        <p:cTn id="46" dur="300"/>
                                        <p:tgtEl>
                                          <p:spTgt spid="1061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0609"/>
                                        </p:tgtEl>
                                        <p:attrNameLst>
                                          <p:attrName>style.visibility</p:attrName>
                                        </p:attrNameLst>
                                      </p:cBhvr>
                                      <p:to>
                                        <p:strVal val="visible"/>
                                      </p:to>
                                    </p:set>
                                    <p:animEffect>
                                      <p:cBhvr>
                                        <p:cTn id="49" dur="300"/>
                                        <p:tgtEl>
                                          <p:spTgt spid="10609"/>
                                        </p:tgtEl>
                                      </p:cBhvr>
                                    </p:animEffect>
                                  </p:childTnLst>
                                </p:cTn>
                              </p:par>
                            </p:childTnLst>
                          </p:cTn>
                        </p:par>
                        <p:par>
                          <p:cTn id="50" fill="hold" nodeType="afterGroup">
                            <p:stCondLst>
                              <p:cond delay="3100"/>
                            </p:stCondLst>
                            <p:childTnLst>
                              <p:par>
                                <p:cTn id="51" presetID="10" presetClass="entr" presetSubtype="0" fill="hold" nodeType="afterEffect">
                                  <p:stCondLst>
                                    <p:cond delay="0"/>
                                  </p:stCondLst>
                                  <p:childTnLst>
                                    <p:set>
                                      <p:cBhvr>
                                        <p:cTn id="52" dur="1" fill="hold">
                                          <p:stCondLst>
                                            <p:cond delay="0"/>
                                          </p:stCondLst>
                                        </p:cTn>
                                        <p:tgtEl>
                                          <p:spTgt spid="10622"/>
                                        </p:tgtEl>
                                        <p:attrNameLst>
                                          <p:attrName>style.visibility</p:attrName>
                                        </p:attrNameLst>
                                      </p:cBhvr>
                                      <p:to>
                                        <p:strVal val="visible"/>
                                      </p:to>
                                    </p:set>
                                    <p:animEffect>
                                      <p:cBhvr>
                                        <p:cTn id="53" dur="300"/>
                                        <p:tgtEl>
                                          <p:spTgt spid="1062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0610"/>
                                        </p:tgtEl>
                                        <p:attrNameLst>
                                          <p:attrName>style.visibility</p:attrName>
                                        </p:attrNameLst>
                                      </p:cBhvr>
                                      <p:to>
                                        <p:strVal val="visible"/>
                                      </p:to>
                                    </p:set>
                                    <p:animEffect>
                                      <p:cBhvr>
                                        <p:cTn id="56" dur="300"/>
                                        <p:tgtEl>
                                          <p:spTgt spid="10610"/>
                                        </p:tgtEl>
                                      </p:cBhvr>
                                    </p:animEffect>
                                  </p:childTnLst>
                                </p:cTn>
                              </p:par>
                            </p:childTnLst>
                          </p:cTn>
                        </p:par>
                        <p:par>
                          <p:cTn id="57" fill="hold" nodeType="afterGroup">
                            <p:stCondLst>
                              <p:cond delay="3400"/>
                            </p:stCondLst>
                            <p:childTnLst>
                              <p:par>
                                <p:cTn id="58" presetID="10" presetClass="entr" presetSubtype="0" fill="hold" nodeType="afterEffect">
                                  <p:stCondLst>
                                    <p:cond delay="0"/>
                                  </p:stCondLst>
                                  <p:childTnLst>
                                    <p:set>
                                      <p:cBhvr>
                                        <p:cTn id="59" dur="1" fill="hold">
                                          <p:stCondLst>
                                            <p:cond delay="0"/>
                                          </p:stCondLst>
                                        </p:cTn>
                                        <p:tgtEl>
                                          <p:spTgt spid="10628"/>
                                        </p:tgtEl>
                                        <p:attrNameLst>
                                          <p:attrName>style.visibility</p:attrName>
                                        </p:attrNameLst>
                                      </p:cBhvr>
                                      <p:to>
                                        <p:strVal val="visible"/>
                                      </p:to>
                                    </p:set>
                                    <p:animEffect>
                                      <p:cBhvr>
                                        <p:cTn id="60" dur="300"/>
                                        <p:tgtEl>
                                          <p:spTgt spid="10628"/>
                                        </p:tgtEl>
                                      </p:cBhvr>
                                    </p:animEffect>
                                  </p:childTnLst>
                                </p:cTn>
                              </p:par>
                              <p:par>
                                <p:cTn id="61" presetID="22" presetClass="entr" presetSubtype="8" fill="hold" nodeType="withEffect">
                                  <p:stCondLst>
                                    <p:cond delay="0"/>
                                  </p:stCondLst>
                                  <p:childTnLst>
                                    <p:set>
                                      <p:cBhvr>
                                        <p:cTn id="62" dur="1" fill="hold">
                                          <p:stCondLst>
                                            <p:cond delay="0"/>
                                          </p:stCondLst>
                                        </p:cTn>
                                        <p:tgtEl>
                                          <p:spTgt spid="10625"/>
                                        </p:tgtEl>
                                        <p:attrNameLst>
                                          <p:attrName>style.visibility</p:attrName>
                                        </p:attrNameLst>
                                      </p:cBhvr>
                                      <p:to>
                                        <p:strVal val="visible"/>
                                      </p:to>
                                    </p:set>
                                    <p:animEffect>
                                      <p:cBhvr>
                                        <p:cTn id="63" dur="300"/>
                                        <p:tgtEl>
                                          <p:spTgt spid="10625"/>
                                        </p:tgtEl>
                                      </p:cBhvr>
                                    </p:animEffect>
                                  </p:childTnLst>
                                </p:cTn>
                              </p:par>
                            </p:childTnLst>
                          </p:cTn>
                        </p:par>
                        <p:par>
                          <p:cTn id="64" fill="hold" nodeType="afterGroup">
                            <p:stCondLst>
                              <p:cond delay="3700"/>
                            </p:stCondLst>
                            <p:childTnLst>
                              <p:par>
                                <p:cTn id="65" presetID="42" presetClass="entr" presetSubtype="0" fill="hold" grpId="0" nodeType="afterEffect">
                                  <p:stCondLst>
                                    <p:cond delay="0"/>
                                  </p:stCondLst>
                                  <p:childTnLst>
                                    <p:set>
                                      <p:cBhvr>
                                        <p:cTn id="66" dur="1" fill="hold">
                                          <p:stCondLst>
                                            <p:cond delay="0"/>
                                          </p:stCondLst>
                                        </p:cTn>
                                        <p:tgtEl>
                                          <p:spTgt spid="10633"/>
                                        </p:tgtEl>
                                        <p:attrNameLst>
                                          <p:attrName>style.visibility</p:attrName>
                                        </p:attrNameLst>
                                      </p:cBhvr>
                                      <p:to>
                                        <p:strVal val="visible"/>
                                      </p:to>
                                    </p:set>
                                    <p:animEffect>
                                      <p:cBhvr>
                                        <p:cTn id="67" dur="1000"/>
                                        <p:tgtEl>
                                          <p:spTgt spid="10633"/>
                                        </p:tgtEl>
                                      </p:cBhvr>
                                    </p:animEffect>
                                    <p:anim calcmode="lin" valueType="num">
                                      <p:cBhvr>
                                        <p:cTn id="68" dur="1000" fill="hold"/>
                                        <p:tgtEl>
                                          <p:spTgt spid="10633"/>
                                        </p:tgtEl>
                                        <p:attrNameLst>
                                          <p:attrName>ppt_x</p:attrName>
                                        </p:attrNameLst>
                                      </p:cBhvr>
                                      <p:tavLst>
                                        <p:tav tm="0">
                                          <p:val>
                                            <p:strVal val="#ppt_x"/>
                                          </p:val>
                                        </p:tav>
                                        <p:tav tm="100000">
                                          <p:val>
                                            <p:strVal val="#ppt_x"/>
                                          </p:val>
                                        </p:tav>
                                      </p:tavLst>
                                    </p:anim>
                                    <p:anim calcmode="lin" valueType="num">
                                      <p:cBhvr>
                                        <p:cTn id="69" dur="1000" fill="hold"/>
                                        <p:tgtEl>
                                          <p:spTgt spid="106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ldLvl="0" animBg="1" autoUpdateAnimBg="0"/>
      <p:bldP spid="10243" grpId="0" bldLvl="0" autoUpdateAnimBg="0"/>
      <p:bldP spid="10244" grpId="0" bldLvl="0" animBg="1" autoUpdateAnimBg="0"/>
      <p:bldP spid="10245" grpId="0" bldLvl="0" animBg="1" autoUpdateAnimBg="0"/>
      <p:bldP spid="10608" grpId="0" animBg="1"/>
      <p:bldP spid="10609" grpId="0" animBg="1"/>
      <p:bldP spid="10610" grpId="0" animBg="1"/>
      <p:bldP spid="10611" grpId="0" bldLvl="0" autoUpdateAnimBg="0"/>
      <p:bldP spid="10633"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67"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11268"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11269"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11270" name="Group 51"/>
          <p:cNvGrpSpPr>
            <a:grpSpLocks/>
          </p:cNvGrpSpPr>
          <p:nvPr/>
        </p:nvGrpSpPr>
        <p:grpSpPr bwMode="auto">
          <a:xfrm>
            <a:off x="3784600" y="1922463"/>
            <a:ext cx="1854200" cy="1854200"/>
            <a:chOff x="0" y="0"/>
            <a:chExt cx="1232" cy="1232"/>
          </a:xfrm>
        </p:grpSpPr>
        <p:sp>
          <p:nvSpPr>
            <p:cNvPr id="10267" name="Freeform 52"/>
            <p:cNvSpPr>
              <a:spLocks noEditPoints="1" noChangeArrowheads="1"/>
            </p:cNvSpPr>
            <p:nvPr/>
          </p:nvSpPr>
          <p:spPr bwMode="auto">
            <a:xfrm>
              <a:off x="432" y="432"/>
              <a:ext cx="368" cy="368"/>
            </a:xfrm>
            <a:custGeom>
              <a:avLst/>
              <a:gdLst>
                <a:gd name="T0" fmla="*/ 0 w 368"/>
                <a:gd name="T1" fmla="*/ 184 h 368"/>
                <a:gd name="T2" fmla="*/ 4 w 368"/>
                <a:gd name="T3" fmla="*/ 222 h 368"/>
                <a:gd name="T4" fmla="*/ 14 w 368"/>
                <a:gd name="T5" fmla="*/ 256 h 368"/>
                <a:gd name="T6" fmla="*/ 32 w 368"/>
                <a:gd name="T7" fmla="*/ 286 h 368"/>
                <a:gd name="T8" fmla="*/ 54 w 368"/>
                <a:gd name="T9" fmla="*/ 314 h 368"/>
                <a:gd name="T10" fmla="*/ 82 w 368"/>
                <a:gd name="T11" fmla="*/ 336 h 368"/>
                <a:gd name="T12" fmla="*/ 112 w 368"/>
                <a:gd name="T13" fmla="*/ 354 h 368"/>
                <a:gd name="T14" fmla="*/ 146 w 368"/>
                <a:gd name="T15" fmla="*/ 364 h 368"/>
                <a:gd name="T16" fmla="*/ 184 w 368"/>
                <a:gd name="T17" fmla="*/ 368 h 368"/>
                <a:gd name="T18" fmla="*/ 202 w 368"/>
                <a:gd name="T19" fmla="*/ 368 h 368"/>
                <a:gd name="T20" fmla="*/ 238 w 368"/>
                <a:gd name="T21" fmla="*/ 360 h 368"/>
                <a:gd name="T22" fmla="*/ 272 w 368"/>
                <a:gd name="T23" fmla="*/ 346 h 368"/>
                <a:gd name="T24" fmla="*/ 300 w 368"/>
                <a:gd name="T25" fmla="*/ 326 h 368"/>
                <a:gd name="T26" fmla="*/ 326 w 368"/>
                <a:gd name="T27" fmla="*/ 300 h 368"/>
                <a:gd name="T28" fmla="*/ 346 w 368"/>
                <a:gd name="T29" fmla="*/ 272 h 368"/>
                <a:gd name="T30" fmla="*/ 360 w 368"/>
                <a:gd name="T31" fmla="*/ 238 h 368"/>
                <a:gd name="T32" fmla="*/ 368 w 368"/>
                <a:gd name="T33" fmla="*/ 202 h 368"/>
                <a:gd name="T34" fmla="*/ 368 w 368"/>
                <a:gd name="T35" fmla="*/ 184 h 368"/>
                <a:gd name="T36" fmla="*/ 364 w 368"/>
                <a:gd name="T37" fmla="*/ 146 h 368"/>
                <a:gd name="T38" fmla="*/ 354 w 368"/>
                <a:gd name="T39" fmla="*/ 112 h 368"/>
                <a:gd name="T40" fmla="*/ 336 w 368"/>
                <a:gd name="T41" fmla="*/ 82 h 368"/>
                <a:gd name="T42" fmla="*/ 314 w 368"/>
                <a:gd name="T43" fmla="*/ 54 h 368"/>
                <a:gd name="T44" fmla="*/ 286 w 368"/>
                <a:gd name="T45" fmla="*/ 32 h 368"/>
                <a:gd name="T46" fmla="*/ 256 w 368"/>
                <a:gd name="T47" fmla="*/ 14 h 368"/>
                <a:gd name="T48" fmla="*/ 222 w 368"/>
                <a:gd name="T49" fmla="*/ 4 h 368"/>
                <a:gd name="T50" fmla="*/ 184 w 368"/>
                <a:gd name="T51" fmla="*/ 0 h 368"/>
                <a:gd name="T52" fmla="*/ 166 w 368"/>
                <a:gd name="T53" fmla="*/ 0 h 368"/>
                <a:gd name="T54" fmla="*/ 130 w 368"/>
                <a:gd name="T55" fmla="*/ 8 h 368"/>
                <a:gd name="T56" fmla="*/ 96 w 368"/>
                <a:gd name="T57" fmla="*/ 22 h 368"/>
                <a:gd name="T58" fmla="*/ 68 w 368"/>
                <a:gd name="T59" fmla="*/ 42 h 368"/>
                <a:gd name="T60" fmla="*/ 42 w 368"/>
                <a:gd name="T61" fmla="*/ 68 h 368"/>
                <a:gd name="T62" fmla="*/ 22 w 368"/>
                <a:gd name="T63" fmla="*/ 96 h 368"/>
                <a:gd name="T64" fmla="*/ 8 w 368"/>
                <a:gd name="T65" fmla="*/ 130 h 368"/>
                <a:gd name="T66" fmla="*/ 0 w 368"/>
                <a:gd name="T67" fmla="*/ 166 h 368"/>
                <a:gd name="T68" fmla="*/ 0 w 368"/>
                <a:gd name="T69" fmla="*/ 184 h 368"/>
                <a:gd name="T70" fmla="*/ 80 w 368"/>
                <a:gd name="T71" fmla="*/ 184 h 368"/>
                <a:gd name="T72" fmla="*/ 88 w 368"/>
                <a:gd name="T73" fmla="*/ 144 h 368"/>
                <a:gd name="T74" fmla="*/ 110 w 368"/>
                <a:gd name="T75" fmla="*/ 110 h 368"/>
                <a:gd name="T76" fmla="*/ 144 w 368"/>
                <a:gd name="T77" fmla="*/ 88 h 368"/>
                <a:gd name="T78" fmla="*/ 184 w 368"/>
                <a:gd name="T79" fmla="*/ 80 h 368"/>
                <a:gd name="T80" fmla="*/ 204 w 368"/>
                <a:gd name="T81" fmla="*/ 82 h 368"/>
                <a:gd name="T82" fmla="*/ 242 w 368"/>
                <a:gd name="T83" fmla="*/ 98 h 368"/>
                <a:gd name="T84" fmla="*/ 270 w 368"/>
                <a:gd name="T85" fmla="*/ 126 h 368"/>
                <a:gd name="T86" fmla="*/ 286 w 368"/>
                <a:gd name="T87" fmla="*/ 164 h 368"/>
                <a:gd name="T88" fmla="*/ 288 w 368"/>
                <a:gd name="T89" fmla="*/ 184 h 368"/>
                <a:gd name="T90" fmla="*/ 280 w 368"/>
                <a:gd name="T91" fmla="*/ 224 h 368"/>
                <a:gd name="T92" fmla="*/ 258 w 368"/>
                <a:gd name="T93" fmla="*/ 258 h 368"/>
                <a:gd name="T94" fmla="*/ 224 w 368"/>
                <a:gd name="T95" fmla="*/ 280 h 368"/>
                <a:gd name="T96" fmla="*/ 184 w 368"/>
                <a:gd name="T97" fmla="*/ 288 h 368"/>
                <a:gd name="T98" fmla="*/ 164 w 368"/>
                <a:gd name="T99" fmla="*/ 286 h 368"/>
                <a:gd name="T100" fmla="*/ 126 w 368"/>
                <a:gd name="T101" fmla="*/ 270 h 368"/>
                <a:gd name="T102" fmla="*/ 98 w 368"/>
                <a:gd name="T103" fmla="*/ 242 h 368"/>
                <a:gd name="T104" fmla="*/ 82 w 368"/>
                <a:gd name="T105" fmla="*/ 204 h 368"/>
                <a:gd name="T106" fmla="*/ 80 w 368"/>
                <a:gd name="T107" fmla="*/ 184 h 3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68"/>
                <a:gd name="T163" fmla="*/ 0 h 368"/>
                <a:gd name="T164" fmla="*/ 368 w 368"/>
                <a:gd name="T165" fmla="*/ 368 h 36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68" h="368">
                  <a:moveTo>
                    <a:pt x="0" y="184"/>
                  </a:moveTo>
                  <a:lnTo>
                    <a:pt x="0" y="184"/>
                  </a:lnTo>
                  <a:lnTo>
                    <a:pt x="0" y="202"/>
                  </a:lnTo>
                  <a:lnTo>
                    <a:pt x="4" y="222"/>
                  </a:lnTo>
                  <a:lnTo>
                    <a:pt x="8" y="238"/>
                  </a:lnTo>
                  <a:lnTo>
                    <a:pt x="14" y="256"/>
                  </a:lnTo>
                  <a:lnTo>
                    <a:pt x="22" y="272"/>
                  </a:lnTo>
                  <a:lnTo>
                    <a:pt x="32" y="286"/>
                  </a:lnTo>
                  <a:lnTo>
                    <a:pt x="42" y="300"/>
                  </a:lnTo>
                  <a:lnTo>
                    <a:pt x="54" y="314"/>
                  </a:lnTo>
                  <a:lnTo>
                    <a:pt x="68" y="326"/>
                  </a:lnTo>
                  <a:lnTo>
                    <a:pt x="82" y="336"/>
                  </a:lnTo>
                  <a:lnTo>
                    <a:pt x="96" y="346"/>
                  </a:lnTo>
                  <a:lnTo>
                    <a:pt x="112" y="354"/>
                  </a:lnTo>
                  <a:lnTo>
                    <a:pt x="130" y="360"/>
                  </a:lnTo>
                  <a:lnTo>
                    <a:pt x="146" y="364"/>
                  </a:lnTo>
                  <a:lnTo>
                    <a:pt x="166" y="368"/>
                  </a:lnTo>
                  <a:lnTo>
                    <a:pt x="184" y="368"/>
                  </a:lnTo>
                  <a:lnTo>
                    <a:pt x="202" y="368"/>
                  </a:lnTo>
                  <a:lnTo>
                    <a:pt x="222" y="364"/>
                  </a:lnTo>
                  <a:lnTo>
                    <a:pt x="238" y="360"/>
                  </a:lnTo>
                  <a:lnTo>
                    <a:pt x="256" y="354"/>
                  </a:lnTo>
                  <a:lnTo>
                    <a:pt x="272" y="346"/>
                  </a:lnTo>
                  <a:lnTo>
                    <a:pt x="286" y="336"/>
                  </a:lnTo>
                  <a:lnTo>
                    <a:pt x="300" y="326"/>
                  </a:lnTo>
                  <a:lnTo>
                    <a:pt x="314" y="314"/>
                  </a:lnTo>
                  <a:lnTo>
                    <a:pt x="326" y="300"/>
                  </a:lnTo>
                  <a:lnTo>
                    <a:pt x="336" y="286"/>
                  </a:lnTo>
                  <a:lnTo>
                    <a:pt x="346" y="272"/>
                  </a:lnTo>
                  <a:lnTo>
                    <a:pt x="354" y="256"/>
                  </a:lnTo>
                  <a:lnTo>
                    <a:pt x="360" y="238"/>
                  </a:lnTo>
                  <a:lnTo>
                    <a:pt x="364" y="222"/>
                  </a:lnTo>
                  <a:lnTo>
                    <a:pt x="368" y="202"/>
                  </a:lnTo>
                  <a:lnTo>
                    <a:pt x="368" y="184"/>
                  </a:lnTo>
                  <a:lnTo>
                    <a:pt x="368" y="166"/>
                  </a:lnTo>
                  <a:lnTo>
                    <a:pt x="364" y="146"/>
                  </a:lnTo>
                  <a:lnTo>
                    <a:pt x="360" y="130"/>
                  </a:lnTo>
                  <a:lnTo>
                    <a:pt x="354" y="112"/>
                  </a:lnTo>
                  <a:lnTo>
                    <a:pt x="346" y="96"/>
                  </a:lnTo>
                  <a:lnTo>
                    <a:pt x="336" y="82"/>
                  </a:lnTo>
                  <a:lnTo>
                    <a:pt x="326" y="68"/>
                  </a:lnTo>
                  <a:lnTo>
                    <a:pt x="314" y="54"/>
                  </a:lnTo>
                  <a:lnTo>
                    <a:pt x="300" y="42"/>
                  </a:lnTo>
                  <a:lnTo>
                    <a:pt x="286" y="32"/>
                  </a:lnTo>
                  <a:lnTo>
                    <a:pt x="272" y="22"/>
                  </a:lnTo>
                  <a:lnTo>
                    <a:pt x="256" y="14"/>
                  </a:lnTo>
                  <a:lnTo>
                    <a:pt x="238" y="8"/>
                  </a:lnTo>
                  <a:lnTo>
                    <a:pt x="222" y="4"/>
                  </a:lnTo>
                  <a:lnTo>
                    <a:pt x="202" y="0"/>
                  </a:lnTo>
                  <a:lnTo>
                    <a:pt x="184" y="0"/>
                  </a:lnTo>
                  <a:lnTo>
                    <a:pt x="166" y="0"/>
                  </a:lnTo>
                  <a:lnTo>
                    <a:pt x="146" y="4"/>
                  </a:lnTo>
                  <a:lnTo>
                    <a:pt x="130" y="8"/>
                  </a:lnTo>
                  <a:lnTo>
                    <a:pt x="112" y="14"/>
                  </a:lnTo>
                  <a:lnTo>
                    <a:pt x="96" y="22"/>
                  </a:lnTo>
                  <a:lnTo>
                    <a:pt x="82" y="32"/>
                  </a:lnTo>
                  <a:lnTo>
                    <a:pt x="68" y="42"/>
                  </a:lnTo>
                  <a:lnTo>
                    <a:pt x="54" y="54"/>
                  </a:lnTo>
                  <a:lnTo>
                    <a:pt x="42" y="68"/>
                  </a:lnTo>
                  <a:lnTo>
                    <a:pt x="32" y="82"/>
                  </a:lnTo>
                  <a:lnTo>
                    <a:pt x="22" y="96"/>
                  </a:lnTo>
                  <a:lnTo>
                    <a:pt x="14" y="112"/>
                  </a:lnTo>
                  <a:lnTo>
                    <a:pt x="8" y="130"/>
                  </a:lnTo>
                  <a:lnTo>
                    <a:pt x="4" y="146"/>
                  </a:lnTo>
                  <a:lnTo>
                    <a:pt x="0" y="166"/>
                  </a:lnTo>
                  <a:lnTo>
                    <a:pt x="0" y="184"/>
                  </a:lnTo>
                  <a:close/>
                  <a:moveTo>
                    <a:pt x="80" y="184"/>
                  </a:moveTo>
                  <a:lnTo>
                    <a:pt x="80" y="184"/>
                  </a:lnTo>
                  <a:lnTo>
                    <a:pt x="82" y="164"/>
                  </a:lnTo>
                  <a:lnTo>
                    <a:pt x="88" y="144"/>
                  </a:lnTo>
                  <a:lnTo>
                    <a:pt x="98" y="126"/>
                  </a:lnTo>
                  <a:lnTo>
                    <a:pt x="110" y="110"/>
                  </a:lnTo>
                  <a:lnTo>
                    <a:pt x="126" y="98"/>
                  </a:lnTo>
                  <a:lnTo>
                    <a:pt x="144" y="88"/>
                  </a:lnTo>
                  <a:lnTo>
                    <a:pt x="164" y="82"/>
                  </a:lnTo>
                  <a:lnTo>
                    <a:pt x="184" y="80"/>
                  </a:lnTo>
                  <a:lnTo>
                    <a:pt x="204" y="82"/>
                  </a:lnTo>
                  <a:lnTo>
                    <a:pt x="224" y="88"/>
                  </a:lnTo>
                  <a:lnTo>
                    <a:pt x="242" y="98"/>
                  </a:lnTo>
                  <a:lnTo>
                    <a:pt x="258" y="110"/>
                  </a:lnTo>
                  <a:lnTo>
                    <a:pt x="270" y="126"/>
                  </a:lnTo>
                  <a:lnTo>
                    <a:pt x="280" y="144"/>
                  </a:lnTo>
                  <a:lnTo>
                    <a:pt x="286" y="164"/>
                  </a:lnTo>
                  <a:lnTo>
                    <a:pt x="288" y="184"/>
                  </a:lnTo>
                  <a:lnTo>
                    <a:pt x="286" y="204"/>
                  </a:lnTo>
                  <a:lnTo>
                    <a:pt x="280" y="224"/>
                  </a:lnTo>
                  <a:lnTo>
                    <a:pt x="270" y="242"/>
                  </a:lnTo>
                  <a:lnTo>
                    <a:pt x="258" y="258"/>
                  </a:lnTo>
                  <a:lnTo>
                    <a:pt x="242" y="270"/>
                  </a:lnTo>
                  <a:lnTo>
                    <a:pt x="224" y="280"/>
                  </a:lnTo>
                  <a:lnTo>
                    <a:pt x="204" y="286"/>
                  </a:lnTo>
                  <a:lnTo>
                    <a:pt x="184" y="288"/>
                  </a:lnTo>
                  <a:lnTo>
                    <a:pt x="164" y="286"/>
                  </a:lnTo>
                  <a:lnTo>
                    <a:pt x="144" y="280"/>
                  </a:lnTo>
                  <a:lnTo>
                    <a:pt x="126" y="270"/>
                  </a:lnTo>
                  <a:lnTo>
                    <a:pt x="110" y="258"/>
                  </a:lnTo>
                  <a:lnTo>
                    <a:pt x="98" y="242"/>
                  </a:lnTo>
                  <a:lnTo>
                    <a:pt x="88" y="224"/>
                  </a:lnTo>
                  <a:lnTo>
                    <a:pt x="82" y="204"/>
                  </a:lnTo>
                  <a:lnTo>
                    <a:pt x="80" y="184"/>
                  </a:lnTo>
                  <a:close/>
                </a:path>
              </a:pathLst>
            </a:custGeom>
            <a:solidFill>
              <a:srgbClr val="FFFFFF">
                <a:alpha val="2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68" name="Freeform 53"/>
            <p:cNvSpPr>
              <a:spLocks noEditPoints="1" noChangeArrowheads="1"/>
            </p:cNvSpPr>
            <p:nvPr/>
          </p:nvSpPr>
          <p:spPr bwMode="auto">
            <a:xfrm>
              <a:off x="288" y="288"/>
              <a:ext cx="656" cy="656"/>
            </a:xfrm>
            <a:custGeom>
              <a:avLst/>
              <a:gdLst>
                <a:gd name="T0" fmla="*/ 2 w 656"/>
                <a:gd name="T1" fmla="*/ 362 h 656"/>
                <a:gd name="T2" fmla="*/ 26 w 656"/>
                <a:gd name="T3" fmla="*/ 456 h 656"/>
                <a:gd name="T4" fmla="*/ 74 w 656"/>
                <a:gd name="T5" fmla="*/ 536 h 656"/>
                <a:gd name="T6" fmla="*/ 144 w 656"/>
                <a:gd name="T7" fmla="*/ 600 h 656"/>
                <a:gd name="T8" fmla="*/ 230 w 656"/>
                <a:gd name="T9" fmla="*/ 642 h 656"/>
                <a:gd name="T10" fmla="*/ 328 w 656"/>
                <a:gd name="T11" fmla="*/ 656 h 656"/>
                <a:gd name="T12" fmla="*/ 394 w 656"/>
                <a:gd name="T13" fmla="*/ 650 h 656"/>
                <a:gd name="T14" fmla="*/ 484 w 656"/>
                <a:gd name="T15" fmla="*/ 616 h 656"/>
                <a:gd name="T16" fmla="*/ 560 w 656"/>
                <a:gd name="T17" fmla="*/ 560 h 656"/>
                <a:gd name="T18" fmla="*/ 616 w 656"/>
                <a:gd name="T19" fmla="*/ 484 h 656"/>
                <a:gd name="T20" fmla="*/ 650 w 656"/>
                <a:gd name="T21" fmla="*/ 394 h 656"/>
                <a:gd name="T22" fmla="*/ 656 w 656"/>
                <a:gd name="T23" fmla="*/ 328 h 656"/>
                <a:gd name="T24" fmla="*/ 642 w 656"/>
                <a:gd name="T25" fmla="*/ 230 h 656"/>
                <a:gd name="T26" fmla="*/ 600 w 656"/>
                <a:gd name="T27" fmla="*/ 144 h 656"/>
                <a:gd name="T28" fmla="*/ 536 w 656"/>
                <a:gd name="T29" fmla="*/ 74 h 656"/>
                <a:gd name="T30" fmla="*/ 456 w 656"/>
                <a:gd name="T31" fmla="*/ 26 h 656"/>
                <a:gd name="T32" fmla="*/ 362 w 656"/>
                <a:gd name="T33" fmla="*/ 2 h 656"/>
                <a:gd name="T34" fmla="*/ 294 w 656"/>
                <a:gd name="T35" fmla="*/ 2 h 656"/>
                <a:gd name="T36" fmla="*/ 200 w 656"/>
                <a:gd name="T37" fmla="*/ 26 h 656"/>
                <a:gd name="T38" fmla="*/ 120 w 656"/>
                <a:gd name="T39" fmla="*/ 74 h 656"/>
                <a:gd name="T40" fmla="*/ 56 w 656"/>
                <a:gd name="T41" fmla="*/ 144 h 656"/>
                <a:gd name="T42" fmla="*/ 14 w 656"/>
                <a:gd name="T43" fmla="*/ 230 h 656"/>
                <a:gd name="T44" fmla="*/ 0 w 656"/>
                <a:gd name="T45" fmla="*/ 328 h 656"/>
                <a:gd name="T46" fmla="*/ 80 w 656"/>
                <a:gd name="T47" fmla="*/ 328 h 656"/>
                <a:gd name="T48" fmla="*/ 92 w 656"/>
                <a:gd name="T49" fmla="*/ 254 h 656"/>
                <a:gd name="T50" fmla="*/ 122 w 656"/>
                <a:gd name="T51" fmla="*/ 190 h 656"/>
                <a:gd name="T52" fmla="*/ 170 w 656"/>
                <a:gd name="T53" fmla="*/ 136 h 656"/>
                <a:gd name="T54" fmla="*/ 232 w 656"/>
                <a:gd name="T55" fmla="*/ 100 h 656"/>
                <a:gd name="T56" fmla="*/ 302 w 656"/>
                <a:gd name="T57" fmla="*/ 82 h 656"/>
                <a:gd name="T58" fmla="*/ 354 w 656"/>
                <a:gd name="T59" fmla="*/ 82 h 656"/>
                <a:gd name="T60" fmla="*/ 424 w 656"/>
                <a:gd name="T61" fmla="*/ 100 h 656"/>
                <a:gd name="T62" fmla="*/ 486 w 656"/>
                <a:gd name="T63" fmla="*/ 136 h 656"/>
                <a:gd name="T64" fmla="*/ 534 w 656"/>
                <a:gd name="T65" fmla="*/ 190 h 656"/>
                <a:gd name="T66" fmla="*/ 564 w 656"/>
                <a:gd name="T67" fmla="*/ 254 h 656"/>
                <a:gd name="T68" fmla="*/ 576 w 656"/>
                <a:gd name="T69" fmla="*/ 328 h 656"/>
                <a:gd name="T70" fmla="*/ 570 w 656"/>
                <a:gd name="T71" fmla="*/ 378 h 656"/>
                <a:gd name="T72" fmla="*/ 546 w 656"/>
                <a:gd name="T73" fmla="*/ 446 h 656"/>
                <a:gd name="T74" fmla="*/ 504 w 656"/>
                <a:gd name="T75" fmla="*/ 504 h 656"/>
                <a:gd name="T76" fmla="*/ 446 w 656"/>
                <a:gd name="T77" fmla="*/ 546 h 656"/>
                <a:gd name="T78" fmla="*/ 378 w 656"/>
                <a:gd name="T79" fmla="*/ 570 h 656"/>
                <a:gd name="T80" fmla="*/ 328 w 656"/>
                <a:gd name="T81" fmla="*/ 576 h 656"/>
                <a:gd name="T82" fmla="*/ 254 w 656"/>
                <a:gd name="T83" fmla="*/ 564 h 656"/>
                <a:gd name="T84" fmla="*/ 190 w 656"/>
                <a:gd name="T85" fmla="*/ 534 h 656"/>
                <a:gd name="T86" fmla="*/ 136 w 656"/>
                <a:gd name="T87" fmla="*/ 486 h 656"/>
                <a:gd name="T88" fmla="*/ 100 w 656"/>
                <a:gd name="T89" fmla="*/ 424 h 656"/>
                <a:gd name="T90" fmla="*/ 82 w 656"/>
                <a:gd name="T91" fmla="*/ 354 h 65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56"/>
                <a:gd name="T139" fmla="*/ 0 h 656"/>
                <a:gd name="T140" fmla="*/ 656 w 656"/>
                <a:gd name="T141" fmla="*/ 656 h 65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56" h="656">
                  <a:moveTo>
                    <a:pt x="0" y="328"/>
                  </a:moveTo>
                  <a:lnTo>
                    <a:pt x="0" y="328"/>
                  </a:lnTo>
                  <a:lnTo>
                    <a:pt x="2" y="362"/>
                  </a:lnTo>
                  <a:lnTo>
                    <a:pt x="6" y="394"/>
                  </a:lnTo>
                  <a:lnTo>
                    <a:pt x="14" y="426"/>
                  </a:lnTo>
                  <a:lnTo>
                    <a:pt x="26" y="456"/>
                  </a:lnTo>
                  <a:lnTo>
                    <a:pt x="40" y="484"/>
                  </a:lnTo>
                  <a:lnTo>
                    <a:pt x="56" y="512"/>
                  </a:lnTo>
                  <a:lnTo>
                    <a:pt x="74" y="536"/>
                  </a:lnTo>
                  <a:lnTo>
                    <a:pt x="96" y="560"/>
                  </a:lnTo>
                  <a:lnTo>
                    <a:pt x="120" y="582"/>
                  </a:lnTo>
                  <a:lnTo>
                    <a:pt x="144" y="600"/>
                  </a:lnTo>
                  <a:lnTo>
                    <a:pt x="172" y="616"/>
                  </a:lnTo>
                  <a:lnTo>
                    <a:pt x="200" y="630"/>
                  </a:lnTo>
                  <a:lnTo>
                    <a:pt x="230" y="642"/>
                  </a:lnTo>
                  <a:lnTo>
                    <a:pt x="262" y="650"/>
                  </a:lnTo>
                  <a:lnTo>
                    <a:pt x="294" y="654"/>
                  </a:lnTo>
                  <a:lnTo>
                    <a:pt x="328" y="656"/>
                  </a:lnTo>
                  <a:lnTo>
                    <a:pt x="362" y="654"/>
                  </a:lnTo>
                  <a:lnTo>
                    <a:pt x="394" y="650"/>
                  </a:lnTo>
                  <a:lnTo>
                    <a:pt x="426" y="642"/>
                  </a:lnTo>
                  <a:lnTo>
                    <a:pt x="456" y="630"/>
                  </a:lnTo>
                  <a:lnTo>
                    <a:pt x="484" y="616"/>
                  </a:lnTo>
                  <a:lnTo>
                    <a:pt x="512" y="600"/>
                  </a:lnTo>
                  <a:lnTo>
                    <a:pt x="536" y="582"/>
                  </a:lnTo>
                  <a:lnTo>
                    <a:pt x="560" y="560"/>
                  </a:lnTo>
                  <a:lnTo>
                    <a:pt x="582" y="536"/>
                  </a:lnTo>
                  <a:lnTo>
                    <a:pt x="600" y="512"/>
                  </a:lnTo>
                  <a:lnTo>
                    <a:pt x="616" y="484"/>
                  </a:lnTo>
                  <a:lnTo>
                    <a:pt x="630" y="456"/>
                  </a:lnTo>
                  <a:lnTo>
                    <a:pt x="642" y="426"/>
                  </a:lnTo>
                  <a:lnTo>
                    <a:pt x="650" y="394"/>
                  </a:lnTo>
                  <a:lnTo>
                    <a:pt x="654" y="362"/>
                  </a:lnTo>
                  <a:lnTo>
                    <a:pt x="656" y="328"/>
                  </a:lnTo>
                  <a:lnTo>
                    <a:pt x="654" y="294"/>
                  </a:lnTo>
                  <a:lnTo>
                    <a:pt x="650" y="262"/>
                  </a:lnTo>
                  <a:lnTo>
                    <a:pt x="642" y="230"/>
                  </a:lnTo>
                  <a:lnTo>
                    <a:pt x="630" y="200"/>
                  </a:lnTo>
                  <a:lnTo>
                    <a:pt x="616" y="172"/>
                  </a:lnTo>
                  <a:lnTo>
                    <a:pt x="600" y="144"/>
                  </a:lnTo>
                  <a:lnTo>
                    <a:pt x="582" y="120"/>
                  </a:lnTo>
                  <a:lnTo>
                    <a:pt x="560" y="96"/>
                  </a:lnTo>
                  <a:lnTo>
                    <a:pt x="536" y="74"/>
                  </a:lnTo>
                  <a:lnTo>
                    <a:pt x="512" y="56"/>
                  </a:lnTo>
                  <a:lnTo>
                    <a:pt x="484" y="40"/>
                  </a:lnTo>
                  <a:lnTo>
                    <a:pt x="456" y="26"/>
                  </a:lnTo>
                  <a:lnTo>
                    <a:pt x="426" y="14"/>
                  </a:lnTo>
                  <a:lnTo>
                    <a:pt x="394" y="6"/>
                  </a:lnTo>
                  <a:lnTo>
                    <a:pt x="362" y="2"/>
                  </a:lnTo>
                  <a:lnTo>
                    <a:pt x="328" y="0"/>
                  </a:lnTo>
                  <a:lnTo>
                    <a:pt x="294" y="2"/>
                  </a:lnTo>
                  <a:lnTo>
                    <a:pt x="262" y="6"/>
                  </a:lnTo>
                  <a:lnTo>
                    <a:pt x="230" y="14"/>
                  </a:lnTo>
                  <a:lnTo>
                    <a:pt x="200" y="26"/>
                  </a:lnTo>
                  <a:lnTo>
                    <a:pt x="172" y="40"/>
                  </a:lnTo>
                  <a:lnTo>
                    <a:pt x="144" y="56"/>
                  </a:lnTo>
                  <a:lnTo>
                    <a:pt x="120" y="74"/>
                  </a:lnTo>
                  <a:lnTo>
                    <a:pt x="96" y="96"/>
                  </a:lnTo>
                  <a:lnTo>
                    <a:pt x="74" y="120"/>
                  </a:lnTo>
                  <a:lnTo>
                    <a:pt x="56" y="144"/>
                  </a:lnTo>
                  <a:lnTo>
                    <a:pt x="40" y="172"/>
                  </a:lnTo>
                  <a:lnTo>
                    <a:pt x="26" y="200"/>
                  </a:lnTo>
                  <a:lnTo>
                    <a:pt x="14" y="230"/>
                  </a:lnTo>
                  <a:lnTo>
                    <a:pt x="6" y="262"/>
                  </a:lnTo>
                  <a:lnTo>
                    <a:pt x="2" y="294"/>
                  </a:lnTo>
                  <a:lnTo>
                    <a:pt x="0" y="328"/>
                  </a:lnTo>
                  <a:close/>
                  <a:moveTo>
                    <a:pt x="80" y="328"/>
                  </a:moveTo>
                  <a:lnTo>
                    <a:pt x="80" y="328"/>
                  </a:lnTo>
                  <a:lnTo>
                    <a:pt x="82" y="302"/>
                  </a:lnTo>
                  <a:lnTo>
                    <a:pt x="86" y="278"/>
                  </a:lnTo>
                  <a:lnTo>
                    <a:pt x="92" y="254"/>
                  </a:lnTo>
                  <a:lnTo>
                    <a:pt x="100" y="232"/>
                  </a:lnTo>
                  <a:lnTo>
                    <a:pt x="110" y="210"/>
                  </a:lnTo>
                  <a:lnTo>
                    <a:pt x="122" y="190"/>
                  </a:lnTo>
                  <a:lnTo>
                    <a:pt x="136" y="170"/>
                  </a:lnTo>
                  <a:lnTo>
                    <a:pt x="152" y="152"/>
                  </a:lnTo>
                  <a:lnTo>
                    <a:pt x="170" y="136"/>
                  </a:lnTo>
                  <a:lnTo>
                    <a:pt x="190" y="122"/>
                  </a:lnTo>
                  <a:lnTo>
                    <a:pt x="210" y="110"/>
                  </a:lnTo>
                  <a:lnTo>
                    <a:pt x="232" y="100"/>
                  </a:lnTo>
                  <a:lnTo>
                    <a:pt x="254" y="92"/>
                  </a:lnTo>
                  <a:lnTo>
                    <a:pt x="278" y="86"/>
                  </a:lnTo>
                  <a:lnTo>
                    <a:pt x="302" y="82"/>
                  </a:lnTo>
                  <a:lnTo>
                    <a:pt x="328" y="80"/>
                  </a:lnTo>
                  <a:lnTo>
                    <a:pt x="354" y="82"/>
                  </a:lnTo>
                  <a:lnTo>
                    <a:pt x="378" y="86"/>
                  </a:lnTo>
                  <a:lnTo>
                    <a:pt x="402" y="92"/>
                  </a:lnTo>
                  <a:lnTo>
                    <a:pt x="424" y="100"/>
                  </a:lnTo>
                  <a:lnTo>
                    <a:pt x="446" y="110"/>
                  </a:lnTo>
                  <a:lnTo>
                    <a:pt x="466" y="122"/>
                  </a:lnTo>
                  <a:lnTo>
                    <a:pt x="486" y="136"/>
                  </a:lnTo>
                  <a:lnTo>
                    <a:pt x="504" y="152"/>
                  </a:lnTo>
                  <a:lnTo>
                    <a:pt x="520" y="170"/>
                  </a:lnTo>
                  <a:lnTo>
                    <a:pt x="534" y="190"/>
                  </a:lnTo>
                  <a:lnTo>
                    <a:pt x="546" y="210"/>
                  </a:lnTo>
                  <a:lnTo>
                    <a:pt x="556" y="232"/>
                  </a:lnTo>
                  <a:lnTo>
                    <a:pt x="564" y="254"/>
                  </a:lnTo>
                  <a:lnTo>
                    <a:pt x="570" y="278"/>
                  </a:lnTo>
                  <a:lnTo>
                    <a:pt x="574" y="302"/>
                  </a:lnTo>
                  <a:lnTo>
                    <a:pt x="576" y="328"/>
                  </a:lnTo>
                  <a:lnTo>
                    <a:pt x="574" y="354"/>
                  </a:lnTo>
                  <a:lnTo>
                    <a:pt x="570" y="378"/>
                  </a:lnTo>
                  <a:lnTo>
                    <a:pt x="564" y="402"/>
                  </a:lnTo>
                  <a:lnTo>
                    <a:pt x="556" y="424"/>
                  </a:lnTo>
                  <a:lnTo>
                    <a:pt x="546" y="446"/>
                  </a:lnTo>
                  <a:lnTo>
                    <a:pt x="534" y="466"/>
                  </a:lnTo>
                  <a:lnTo>
                    <a:pt x="520" y="486"/>
                  </a:lnTo>
                  <a:lnTo>
                    <a:pt x="504" y="504"/>
                  </a:lnTo>
                  <a:lnTo>
                    <a:pt x="486" y="520"/>
                  </a:lnTo>
                  <a:lnTo>
                    <a:pt x="466" y="534"/>
                  </a:lnTo>
                  <a:lnTo>
                    <a:pt x="446" y="546"/>
                  </a:lnTo>
                  <a:lnTo>
                    <a:pt x="424" y="556"/>
                  </a:lnTo>
                  <a:lnTo>
                    <a:pt x="402" y="564"/>
                  </a:lnTo>
                  <a:lnTo>
                    <a:pt x="378" y="570"/>
                  </a:lnTo>
                  <a:lnTo>
                    <a:pt x="354" y="574"/>
                  </a:lnTo>
                  <a:lnTo>
                    <a:pt x="328" y="576"/>
                  </a:lnTo>
                  <a:lnTo>
                    <a:pt x="302" y="574"/>
                  </a:lnTo>
                  <a:lnTo>
                    <a:pt x="278" y="570"/>
                  </a:lnTo>
                  <a:lnTo>
                    <a:pt x="254" y="564"/>
                  </a:lnTo>
                  <a:lnTo>
                    <a:pt x="232" y="556"/>
                  </a:lnTo>
                  <a:lnTo>
                    <a:pt x="210" y="546"/>
                  </a:lnTo>
                  <a:lnTo>
                    <a:pt x="190" y="534"/>
                  </a:lnTo>
                  <a:lnTo>
                    <a:pt x="170" y="520"/>
                  </a:lnTo>
                  <a:lnTo>
                    <a:pt x="152" y="504"/>
                  </a:lnTo>
                  <a:lnTo>
                    <a:pt x="136" y="486"/>
                  </a:lnTo>
                  <a:lnTo>
                    <a:pt x="122" y="466"/>
                  </a:lnTo>
                  <a:lnTo>
                    <a:pt x="110" y="446"/>
                  </a:lnTo>
                  <a:lnTo>
                    <a:pt x="100" y="424"/>
                  </a:lnTo>
                  <a:lnTo>
                    <a:pt x="92" y="402"/>
                  </a:lnTo>
                  <a:lnTo>
                    <a:pt x="86" y="378"/>
                  </a:lnTo>
                  <a:lnTo>
                    <a:pt x="82" y="354"/>
                  </a:lnTo>
                  <a:lnTo>
                    <a:pt x="80" y="328"/>
                  </a:lnTo>
                  <a:close/>
                </a:path>
              </a:pathLst>
            </a:custGeom>
            <a:solidFill>
              <a:srgbClr val="FFFFFF">
                <a:alpha val="14117"/>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69" name="Freeform 54"/>
            <p:cNvSpPr>
              <a:spLocks noEditPoints="1" noChangeArrowheads="1"/>
            </p:cNvSpPr>
            <p:nvPr/>
          </p:nvSpPr>
          <p:spPr bwMode="auto">
            <a:xfrm>
              <a:off x="144" y="144"/>
              <a:ext cx="944" cy="944"/>
            </a:xfrm>
            <a:custGeom>
              <a:avLst/>
              <a:gdLst>
                <a:gd name="T0" fmla="*/ 0 w 944"/>
                <a:gd name="T1" fmla="*/ 496 h 944"/>
                <a:gd name="T2" fmla="*/ 10 w 944"/>
                <a:gd name="T3" fmla="*/ 568 h 944"/>
                <a:gd name="T4" fmla="*/ 58 w 944"/>
                <a:gd name="T5" fmla="*/ 696 h 944"/>
                <a:gd name="T6" fmla="*/ 138 w 944"/>
                <a:gd name="T7" fmla="*/ 806 h 944"/>
                <a:gd name="T8" fmla="*/ 248 w 944"/>
                <a:gd name="T9" fmla="*/ 886 h 944"/>
                <a:gd name="T10" fmla="*/ 376 w 944"/>
                <a:gd name="T11" fmla="*/ 934 h 944"/>
                <a:gd name="T12" fmla="*/ 448 w 944"/>
                <a:gd name="T13" fmla="*/ 944 h 944"/>
                <a:gd name="T14" fmla="*/ 496 w 944"/>
                <a:gd name="T15" fmla="*/ 944 h 944"/>
                <a:gd name="T16" fmla="*/ 568 w 944"/>
                <a:gd name="T17" fmla="*/ 934 h 944"/>
                <a:gd name="T18" fmla="*/ 696 w 944"/>
                <a:gd name="T19" fmla="*/ 886 h 944"/>
                <a:gd name="T20" fmla="*/ 806 w 944"/>
                <a:gd name="T21" fmla="*/ 806 h 944"/>
                <a:gd name="T22" fmla="*/ 886 w 944"/>
                <a:gd name="T23" fmla="*/ 696 h 944"/>
                <a:gd name="T24" fmla="*/ 934 w 944"/>
                <a:gd name="T25" fmla="*/ 568 h 944"/>
                <a:gd name="T26" fmla="*/ 944 w 944"/>
                <a:gd name="T27" fmla="*/ 496 h 944"/>
                <a:gd name="T28" fmla="*/ 944 w 944"/>
                <a:gd name="T29" fmla="*/ 448 h 944"/>
                <a:gd name="T30" fmla="*/ 934 w 944"/>
                <a:gd name="T31" fmla="*/ 376 h 944"/>
                <a:gd name="T32" fmla="*/ 886 w 944"/>
                <a:gd name="T33" fmla="*/ 248 h 944"/>
                <a:gd name="T34" fmla="*/ 806 w 944"/>
                <a:gd name="T35" fmla="*/ 138 h 944"/>
                <a:gd name="T36" fmla="*/ 696 w 944"/>
                <a:gd name="T37" fmla="*/ 58 h 944"/>
                <a:gd name="T38" fmla="*/ 568 w 944"/>
                <a:gd name="T39" fmla="*/ 10 h 944"/>
                <a:gd name="T40" fmla="*/ 496 w 944"/>
                <a:gd name="T41" fmla="*/ 0 h 944"/>
                <a:gd name="T42" fmla="*/ 448 w 944"/>
                <a:gd name="T43" fmla="*/ 0 h 944"/>
                <a:gd name="T44" fmla="*/ 376 w 944"/>
                <a:gd name="T45" fmla="*/ 10 h 944"/>
                <a:gd name="T46" fmla="*/ 248 w 944"/>
                <a:gd name="T47" fmla="*/ 58 h 944"/>
                <a:gd name="T48" fmla="*/ 138 w 944"/>
                <a:gd name="T49" fmla="*/ 138 h 944"/>
                <a:gd name="T50" fmla="*/ 58 w 944"/>
                <a:gd name="T51" fmla="*/ 248 h 944"/>
                <a:gd name="T52" fmla="*/ 10 w 944"/>
                <a:gd name="T53" fmla="*/ 376 h 944"/>
                <a:gd name="T54" fmla="*/ 0 w 944"/>
                <a:gd name="T55" fmla="*/ 448 h 944"/>
                <a:gd name="T56" fmla="*/ 80 w 944"/>
                <a:gd name="T57" fmla="*/ 472 h 944"/>
                <a:gd name="T58" fmla="*/ 88 w 944"/>
                <a:gd name="T59" fmla="*/ 394 h 944"/>
                <a:gd name="T60" fmla="*/ 128 w 944"/>
                <a:gd name="T61" fmla="*/ 286 h 944"/>
                <a:gd name="T62" fmla="*/ 194 w 944"/>
                <a:gd name="T63" fmla="*/ 194 h 944"/>
                <a:gd name="T64" fmla="*/ 286 w 944"/>
                <a:gd name="T65" fmla="*/ 128 h 944"/>
                <a:gd name="T66" fmla="*/ 394 w 944"/>
                <a:gd name="T67" fmla="*/ 88 h 944"/>
                <a:gd name="T68" fmla="*/ 472 w 944"/>
                <a:gd name="T69" fmla="*/ 80 h 944"/>
                <a:gd name="T70" fmla="*/ 588 w 944"/>
                <a:gd name="T71" fmla="*/ 98 h 944"/>
                <a:gd name="T72" fmla="*/ 692 w 944"/>
                <a:gd name="T73" fmla="*/ 148 h 944"/>
                <a:gd name="T74" fmla="*/ 774 w 944"/>
                <a:gd name="T75" fmla="*/ 222 h 944"/>
                <a:gd name="T76" fmla="*/ 834 w 944"/>
                <a:gd name="T77" fmla="*/ 320 h 944"/>
                <a:gd name="T78" fmla="*/ 862 w 944"/>
                <a:gd name="T79" fmla="*/ 432 h 944"/>
                <a:gd name="T80" fmla="*/ 862 w 944"/>
                <a:gd name="T81" fmla="*/ 512 h 944"/>
                <a:gd name="T82" fmla="*/ 834 w 944"/>
                <a:gd name="T83" fmla="*/ 624 h 944"/>
                <a:gd name="T84" fmla="*/ 774 w 944"/>
                <a:gd name="T85" fmla="*/ 722 h 944"/>
                <a:gd name="T86" fmla="*/ 692 w 944"/>
                <a:gd name="T87" fmla="*/ 796 h 944"/>
                <a:gd name="T88" fmla="*/ 588 w 944"/>
                <a:gd name="T89" fmla="*/ 846 h 944"/>
                <a:gd name="T90" fmla="*/ 472 w 944"/>
                <a:gd name="T91" fmla="*/ 864 h 944"/>
                <a:gd name="T92" fmla="*/ 394 w 944"/>
                <a:gd name="T93" fmla="*/ 856 h 944"/>
                <a:gd name="T94" fmla="*/ 286 w 944"/>
                <a:gd name="T95" fmla="*/ 816 h 944"/>
                <a:gd name="T96" fmla="*/ 194 w 944"/>
                <a:gd name="T97" fmla="*/ 750 h 944"/>
                <a:gd name="T98" fmla="*/ 128 w 944"/>
                <a:gd name="T99" fmla="*/ 658 h 944"/>
                <a:gd name="T100" fmla="*/ 88 w 944"/>
                <a:gd name="T101" fmla="*/ 550 h 944"/>
                <a:gd name="T102" fmla="*/ 80 w 944"/>
                <a:gd name="T103" fmla="*/ 472 h 9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44"/>
                <a:gd name="T157" fmla="*/ 0 h 944"/>
                <a:gd name="T158" fmla="*/ 944 w 944"/>
                <a:gd name="T159" fmla="*/ 944 h 94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44" h="944">
                  <a:moveTo>
                    <a:pt x="0" y="472"/>
                  </a:moveTo>
                  <a:lnTo>
                    <a:pt x="0" y="472"/>
                  </a:lnTo>
                  <a:lnTo>
                    <a:pt x="0" y="496"/>
                  </a:lnTo>
                  <a:lnTo>
                    <a:pt x="2" y="520"/>
                  </a:lnTo>
                  <a:lnTo>
                    <a:pt x="6" y="544"/>
                  </a:lnTo>
                  <a:lnTo>
                    <a:pt x="10" y="568"/>
                  </a:lnTo>
                  <a:lnTo>
                    <a:pt x="22" y="612"/>
                  </a:lnTo>
                  <a:lnTo>
                    <a:pt x="38" y="656"/>
                  </a:lnTo>
                  <a:lnTo>
                    <a:pt x="58" y="696"/>
                  </a:lnTo>
                  <a:lnTo>
                    <a:pt x="80" y="736"/>
                  </a:lnTo>
                  <a:lnTo>
                    <a:pt x="108" y="772"/>
                  </a:lnTo>
                  <a:lnTo>
                    <a:pt x="138" y="806"/>
                  </a:lnTo>
                  <a:lnTo>
                    <a:pt x="172" y="836"/>
                  </a:lnTo>
                  <a:lnTo>
                    <a:pt x="208" y="864"/>
                  </a:lnTo>
                  <a:lnTo>
                    <a:pt x="248" y="886"/>
                  </a:lnTo>
                  <a:lnTo>
                    <a:pt x="288" y="906"/>
                  </a:lnTo>
                  <a:lnTo>
                    <a:pt x="332" y="922"/>
                  </a:lnTo>
                  <a:lnTo>
                    <a:pt x="376" y="934"/>
                  </a:lnTo>
                  <a:lnTo>
                    <a:pt x="400" y="938"/>
                  </a:lnTo>
                  <a:lnTo>
                    <a:pt x="424" y="942"/>
                  </a:lnTo>
                  <a:lnTo>
                    <a:pt x="448" y="944"/>
                  </a:lnTo>
                  <a:lnTo>
                    <a:pt x="472" y="944"/>
                  </a:lnTo>
                  <a:lnTo>
                    <a:pt x="496" y="944"/>
                  </a:lnTo>
                  <a:lnTo>
                    <a:pt x="520" y="942"/>
                  </a:lnTo>
                  <a:lnTo>
                    <a:pt x="544" y="938"/>
                  </a:lnTo>
                  <a:lnTo>
                    <a:pt x="568" y="934"/>
                  </a:lnTo>
                  <a:lnTo>
                    <a:pt x="612" y="922"/>
                  </a:lnTo>
                  <a:lnTo>
                    <a:pt x="656" y="906"/>
                  </a:lnTo>
                  <a:lnTo>
                    <a:pt x="696" y="886"/>
                  </a:lnTo>
                  <a:lnTo>
                    <a:pt x="736" y="864"/>
                  </a:lnTo>
                  <a:lnTo>
                    <a:pt x="772" y="836"/>
                  </a:lnTo>
                  <a:lnTo>
                    <a:pt x="806" y="806"/>
                  </a:lnTo>
                  <a:lnTo>
                    <a:pt x="836" y="772"/>
                  </a:lnTo>
                  <a:lnTo>
                    <a:pt x="864" y="736"/>
                  </a:lnTo>
                  <a:lnTo>
                    <a:pt x="886" y="696"/>
                  </a:lnTo>
                  <a:lnTo>
                    <a:pt x="906" y="656"/>
                  </a:lnTo>
                  <a:lnTo>
                    <a:pt x="922" y="612"/>
                  </a:lnTo>
                  <a:lnTo>
                    <a:pt x="934" y="568"/>
                  </a:lnTo>
                  <a:lnTo>
                    <a:pt x="938" y="544"/>
                  </a:lnTo>
                  <a:lnTo>
                    <a:pt x="942" y="520"/>
                  </a:lnTo>
                  <a:lnTo>
                    <a:pt x="944" y="496"/>
                  </a:lnTo>
                  <a:lnTo>
                    <a:pt x="944" y="472"/>
                  </a:lnTo>
                  <a:lnTo>
                    <a:pt x="944" y="448"/>
                  </a:lnTo>
                  <a:lnTo>
                    <a:pt x="942" y="424"/>
                  </a:lnTo>
                  <a:lnTo>
                    <a:pt x="938" y="400"/>
                  </a:lnTo>
                  <a:lnTo>
                    <a:pt x="934" y="376"/>
                  </a:lnTo>
                  <a:lnTo>
                    <a:pt x="922" y="332"/>
                  </a:lnTo>
                  <a:lnTo>
                    <a:pt x="906" y="288"/>
                  </a:lnTo>
                  <a:lnTo>
                    <a:pt x="886" y="248"/>
                  </a:lnTo>
                  <a:lnTo>
                    <a:pt x="864" y="208"/>
                  </a:lnTo>
                  <a:lnTo>
                    <a:pt x="836" y="172"/>
                  </a:lnTo>
                  <a:lnTo>
                    <a:pt x="806" y="138"/>
                  </a:lnTo>
                  <a:lnTo>
                    <a:pt x="772" y="108"/>
                  </a:lnTo>
                  <a:lnTo>
                    <a:pt x="736" y="80"/>
                  </a:lnTo>
                  <a:lnTo>
                    <a:pt x="696" y="58"/>
                  </a:lnTo>
                  <a:lnTo>
                    <a:pt x="656" y="38"/>
                  </a:lnTo>
                  <a:lnTo>
                    <a:pt x="612" y="22"/>
                  </a:lnTo>
                  <a:lnTo>
                    <a:pt x="568" y="10"/>
                  </a:lnTo>
                  <a:lnTo>
                    <a:pt x="544" y="6"/>
                  </a:lnTo>
                  <a:lnTo>
                    <a:pt x="520" y="2"/>
                  </a:lnTo>
                  <a:lnTo>
                    <a:pt x="496" y="0"/>
                  </a:lnTo>
                  <a:lnTo>
                    <a:pt x="472" y="0"/>
                  </a:lnTo>
                  <a:lnTo>
                    <a:pt x="448" y="0"/>
                  </a:lnTo>
                  <a:lnTo>
                    <a:pt x="424" y="2"/>
                  </a:lnTo>
                  <a:lnTo>
                    <a:pt x="400" y="6"/>
                  </a:lnTo>
                  <a:lnTo>
                    <a:pt x="376" y="10"/>
                  </a:lnTo>
                  <a:lnTo>
                    <a:pt x="332" y="22"/>
                  </a:lnTo>
                  <a:lnTo>
                    <a:pt x="288" y="38"/>
                  </a:lnTo>
                  <a:lnTo>
                    <a:pt x="248" y="58"/>
                  </a:lnTo>
                  <a:lnTo>
                    <a:pt x="208" y="80"/>
                  </a:lnTo>
                  <a:lnTo>
                    <a:pt x="172" y="108"/>
                  </a:lnTo>
                  <a:lnTo>
                    <a:pt x="138" y="138"/>
                  </a:lnTo>
                  <a:lnTo>
                    <a:pt x="108" y="172"/>
                  </a:lnTo>
                  <a:lnTo>
                    <a:pt x="80" y="208"/>
                  </a:lnTo>
                  <a:lnTo>
                    <a:pt x="58" y="248"/>
                  </a:lnTo>
                  <a:lnTo>
                    <a:pt x="38" y="288"/>
                  </a:lnTo>
                  <a:lnTo>
                    <a:pt x="22" y="332"/>
                  </a:lnTo>
                  <a:lnTo>
                    <a:pt x="10" y="376"/>
                  </a:lnTo>
                  <a:lnTo>
                    <a:pt x="6" y="400"/>
                  </a:lnTo>
                  <a:lnTo>
                    <a:pt x="2" y="424"/>
                  </a:lnTo>
                  <a:lnTo>
                    <a:pt x="0" y="448"/>
                  </a:lnTo>
                  <a:lnTo>
                    <a:pt x="0" y="472"/>
                  </a:lnTo>
                  <a:close/>
                  <a:moveTo>
                    <a:pt x="80" y="472"/>
                  </a:moveTo>
                  <a:lnTo>
                    <a:pt x="80" y="472"/>
                  </a:lnTo>
                  <a:lnTo>
                    <a:pt x="82" y="432"/>
                  </a:lnTo>
                  <a:lnTo>
                    <a:pt x="88" y="394"/>
                  </a:lnTo>
                  <a:lnTo>
                    <a:pt x="98" y="356"/>
                  </a:lnTo>
                  <a:lnTo>
                    <a:pt x="110" y="320"/>
                  </a:lnTo>
                  <a:lnTo>
                    <a:pt x="128" y="286"/>
                  </a:lnTo>
                  <a:lnTo>
                    <a:pt x="148" y="252"/>
                  </a:lnTo>
                  <a:lnTo>
                    <a:pt x="170" y="222"/>
                  </a:lnTo>
                  <a:lnTo>
                    <a:pt x="194" y="194"/>
                  </a:lnTo>
                  <a:lnTo>
                    <a:pt x="222" y="170"/>
                  </a:lnTo>
                  <a:lnTo>
                    <a:pt x="252" y="148"/>
                  </a:lnTo>
                  <a:lnTo>
                    <a:pt x="286" y="128"/>
                  </a:lnTo>
                  <a:lnTo>
                    <a:pt x="320" y="110"/>
                  </a:lnTo>
                  <a:lnTo>
                    <a:pt x="356" y="98"/>
                  </a:lnTo>
                  <a:lnTo>
                    <a:pt x="394" y="88"/>
                  </a:lnTo>
                  <a:lnTo>
                    <a:pt x="432" y="82"/>
                  </a:lnTo>
                  <a:lnTo>
                    <a:pt x="472" y="80"/>
                  </a:lnTo>
                  <a:lnTo>
                    <a:pt x="512" y="82"/>
                  </a:lnTo>
                  <a:lnTo>
                    <a:pt x="550" y="88"/>
                  </a:lnTo>
                  <a:lnTo>
                    <a:pt x="588" y="98"/>
                  </a:lnTo>
                  <a:lnTo>
                    <a:pt x="624" y="110"/>
                  </a:lnTo>
                  <a:lnTo>
                    <a:pt x="658" y="128"/>
                  </a:lnTo>
                  <a:lnTo>
                    <a:pt x="692" y="148"/>
                  </a:lnTo>
                  <a:lnTo>
                    <a:pt x="722" y="170"/>
                  </a:lnTo>
                  <a:lnTo>
                    <a:pt x="750" y="194"/>
                  </a:lnTo>
                  <a:lnTo>
                    <a:pt x="774" y="222"/>
                  </a:lnTo>
                  <a:lnTo>
                    <a:pt x="796" y="252"/>
                  </a:lnTo>
                  <a:lnTo>
                    <a:pt x="816" y="286"/>
                  </a:lnTo>
                  <a:lnTo>
                    <a:pt x="834" y="320"/>
                  </a:lnTo>
                  <a:lnTo>
                    <a:pt x="846" y="356"/>
                  </a:lnTo>
                  <a:lnTo>
                    <a:pt x="856" y="394"/>
                  </a:lnTo>
                  <a:lnTo>
                    <a:pt x="862" y="432"/>
                  </a:lnTo>
                  <a:lnTo>
                    <a:pt x="864" y="472"/>
                  </a:lnTo>
                  <a:lnTo>
                    <a:pt x="862" y="512"/>
                  </a:lnTo>
                  <a:lnTo>
                    <a:pt x="856" y="550"/>
                  </a:lnTo>
                  <a:lnTo>
                    <a:pt x="846" y="588"/>
                  </a:lnTo>
                  <a:lnTo>
                    <a:pt x="834" y="624"/>
                  </a:lnTo>
                  <a:lnTo>
                    <a:pt x="816" y="658"/>
                  </a:lnTo>
                  <a:lnTo>
                    <a:pt x="796" y="692"/>
                  </a:lnTo>
                  <a:lnTo>
                    <a:pt x="774" y="722"/>
                  </a:lnTo>
                  <a:lnTo>
                    <a:pt x="750" y="750"/>
                  </a:lnTo>
                  <a:lnTo>
                    <a:pt x="722" y="774"/>
                  </a:lnTo>
                  <a:lnTo>
                    <a:pt x="692" y="796"/>
                  </a:lnTo>
                  <a:lnTo>
                    <a:pt x="658" y="816"/>
                  </a:lnTo>
                  <a:lnTo>
                    <a:pt x="624" y="834"/>
                  </a:lnTo>
                  <a:lnTo>
                    <a:pt x="588" y="846"/>
                  </a:lnTo>
                  <a:lnTo>
                    <a:pt x="550" y="856"/>
                  </a:lnTo>
                  <a:lnTo>
                    <a:pt x="512" y="862"/>
                  </a:lnTo>
                  <a:lnTo>
                    <a:pt x="472" y="864"/>
                  </a:lnTo>
                  <a:lnTo>
                    <a:pt x="432" y="862"/>
                  </a:lnTo>
                  <a:lnTo>
                    <a:pt x="394" y="856"/>
                  </a:lnTo>
                  <a:lnTo>
                    <a:pt x="356" y="846"/>
                  </a:lnTo>
                  <a:lnTo>
                    <a:pt x="320" y="834"/>
                  </a:lnTo>
                  <a:lnTo>
                    <a:pt x="286" y="816"/>
                  </a:lnTo>
                  <a:lnTo>
                    <a:pt x="252" y="796"/>
                  </a:lnTo>
                  <a:lnTo>
                    <a:pt x="222" y="774"/>
                  </a:lnTo>
                  <a:lnTo>
                    <a:pt x="194" y="750"/>
                  </a:lnTo>
                  <a:lnTo>
                    <a:pt x="170" y="722"/>
                  </a:lnTo>
                  <a:lnTo>
                    <a:pt x="148" y="692"/>
                  </a:lnTo>
                  <a:lnTo>
                    <a:pt x="128" y="658"/>
                  </a:lnTo>
                  <a:lnTo>
                    <a:pt x="110" y="624"/>
                  </a:lnTo>
                  <a:lnTo>
                    <a:pt x="98" y="588"/>
                  </a:lnTo>
                  <a:lnTo>
                    <a:pt x="88" y="550"/>
                  </a:lnTo>
                  <a:lnTo>
                    <a:pt x="82" y="512"/>
                  </a:lnTo>
                  <a:lnTo>
                    <a:pt x="80" y="472"/>
                  </a:ln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70" name="Freeform 55"/>
            <p:cNvSpPr>
              <a:spLocks noEditPoints="1" noChangeArrowheads="1"/>
            </p:cNvSpPr>
            <p:nvPr/>
          </p:nvSpPr>
          <p:spPr bwMode="auto">
            <a:xfrm>
              <a:off x="0" y="0"/>
              <a:ext cx="1232" cy="1232"/>
            </a:xfrm>
            <a:custGeom>
              <a:avLst/>
              <a:gdLst>
                <a:gd name="T0" fmla="*/ 8 w 1232"/>
                <a:gd name="T1" fmla="*/ 710 h 1232"/>
                <a:gd name="T2" fmla="*/ 48 w 1232"/>
                <a:gd name="T3" fmla="*/ 856 h 1232"/>
                <a:gd name="T4" fmla="*/ 122 w 1232"/>
                <a:gd name="T5" fmla="*/ 984 h 1232"/>
                <a:gd name="T6" fmla="*/ 224 w 1232"/>
                <a:gd name="T7" fmla="*/ 1092 h 1232"/>
                <a:gd name="T8" fmla="*/ 350 w 1232"/>
                <a:gd name="T9" fmla="*/ 1172 h 1232"/>
                <a:gd name="T10" fmla="*/ 492 w 1232"/>
                <a:gd name="T11" fmla="*/ 1220 h 1232"/>
                <a:gd name="T12" fmla="*/ 616 w 1232"/>
                <a:gd name="T13" fmla="*/ 1232 h 1232"/>
                <a:gd name="T14" fmla="*/ 770 w 1232"/>
                <a:gd name="T15" fmla="*/ 1212 h 1232"/>
                <a:gd name="T16" fmla="*/ 910 w 1232"/>
                <a:gd name="T17" fmla="*/ 1158 h 1232"/>
                <a:gd name="T18" fmla="*/ 1030 w 1232"/>
                <a:gd name="T19" fmla="*/ 1072 h 1232"/>
                <a:gd name="T20" fmla="*/ 1126 w 1232"/>
                <a:gd name="T21" fmla="*/ 960 h 1232"/>
                <a:gd name="T22" fmla="*/ 1194 w 1232"/>
                <a:gd name="T23" fmla="*/ 828 h 1232"/>
                <a:gd name="T24" fmla="*/ 1228 w 1232"/>
                <a:gd name="T25" fmla="*/ 678 h 1232"/>
                <a:gd name="T26" fmla="*/ 1228 w 1232"/>
                <a:gd name="T27" fmla="*/ 554 h 1232"/>
                <a:gd name="T28" fmla="*/ 1194 w 1232"/>
                <a:gd name="T29" fmla="*/ 404 h 1232"/>
                <a:gd name="T30" fmla="*/ 1126 w 1232"/>
                <a:gd name="T31" fmla="*/ 272 h 1232"/>
                <a:gd name="T32" fmla="*/ 1030 w 1232"/>
                <a:gd name="T33" fmla="*/ 160 h 1232"/>
                <a:gd name="T34" fmla="*/ 910 w 1232"/>
                <a:gd name="T35" fmla="*/ 74 h 1232"/>
                <a:gd name="T36" fmla="*/ 770 w 1232"/>
                <a:gd name="T37" fmla="*/ 20 h 1232"/>
                <a:gd name="T38" fmla="*/ 616 w 1232"/>
                <a:gd name="T39" fmla="*/ 0 h 1232"/>
                <a:gd name="T40" fmla="*/ 492 w 1232"/>
                <a:gd name="T41" fmla="*/ 12 h 1232"/>
                <a:gd name="T42" fmla="*/ 350 w 1232"/>
                <a:gd name="T43" fmla="*/ 60 h 1232"/>
                <a:gd name="T44" fmla="*/ 224 w 1232"/>
                <a:gd name="T45" fmla="*/ 140 h 1232"/>
                <a:gd name="T46" fmla="*/ 122 w 1232"/>
                <a:gd name="T47" fmla="*/ 248 h 1232"/>
                <a:gd name="T48" fmla="*/ 48 w 1232"/>
                <a:gd name="T49" fmla="*/ 376 h 1232"/>
                <a:gd name="T50" fmla="*/ 8 w 1232"/>
                <a:gd name="T51" fmla="*/ 522 h 1232"/>
                <a:gd name="T52" fmla="*/ 80 w 1232"/>
                <a:gd name="T53" fmla="*/ 616 h 1232"/>
                <a:gd name="T54" fmla="*/ 90 w 1232"/>
                <a:gd name="T55" fmla="*/ 508 h 1232"/>
                <a:gd name="T56" fmla="*/ 132 w 1232"/>
                <a:gd name="T57" fmla="*/ 384 h 1232"/>
                <a:gd name="T58" fmla="*/ 202 w 1232"/>
                <a:gd name="T59" fmla="*/ 276 h 1232"/>
                <a:gd name="T60" fmla="*/ 296 w 1232"/>
                <a:gd name="T61" fmla="*/ 186 h 1232"/>
                <a:gd name="T62" fmla="*/ 408 w 1232"/>
                <a:gd name="T63" fmla="*/ 122 h 1232"/>
                <a:gd name="T64" fmla="*/ 534 w 1232"/>
                <a:gd name="T65" fmla="*/ 86 h 1232"/>
                <a:gd name="T66" fmla="*/ 644 w 1232"/>
                <a:gd name="T67" fmla="*/ 80 h 1232"/>
                <a:gd name="T68" fmla="*/ 776 w 1232"/>
                <a:gd name="T69" fmla="*/ 104 h 1232"/>
                <a:gd name="T70" fmla="*/ 894 w 1232"/>
                <a:gd name="T71" fmla="*/ 158 h 1232"/>
                <a:gd name="T72" fmla="*/ 994 w 1232"/>
                <a:gd name="T73" fmla="*/ 238 h 1232"/>
                <a:gd name="T74" fmla="*/ 1074 w 1232"/>
                <a:gd name="T75" fmla="*/ 338 h 1232"/>
                <a:gd name="T76" fmla="*/ 1128 w 1232"/>
                <a:gd name="T77" fmla="*/ 456 h 1232"/>
                <a:gd name="T78" fmla="*/ 1152 w 1232"/>
                <a:gd name="T79" fmla="*/ 588 h 1232"/>
                <a:gd name="T80" fmla="*/ 1146 w 1232"/>
                <a:gd name="T81" fmla="*/ 698 h 1232"/>
                <a:gd name="T82" fmla="*/ 1110 w 1232"/>
                <a:gd name="T83" fmla="*/ 824 h 1232"/>
                <a:gd name="T84" fmla="*/ 1046 w 1232"/>
                <a:gd name="T85" fmla="*/ 936 h 1232"/>
                <a:gd name="T86" fmla="*/ 956 w 1232"/>
                <a:gd name="T87" fmla="*/ 1030 h 1232"/>
                <a:gd name="T88" fmla="*/ 848 w 1232"/>
                <a:gd name="T89" fmla="*/ 1100 h 1232"/>
                <a:gd name="T90" fmla="*/ 724 w 1232"/>
                <a:gd name="T91" fmla="*/ 1142 h 1232"/>
                <a:gd name="T92" fmla="*/ 616 w 1232"/>
                <a:gd name="T93" fmla="*/ 1152 h 1232"/>
                <a:gd name="T94" fmla="*/ 482 w 1232"/>
                <a:gd name="T95" fmla="*/ 1136 h 1232"/>
                <a:gd name="T96" fmla="*/ 360 w 1232"/>
                <a:gd name="T97" fmla="*/ 1088 h 1232"/>
                <a:gd name="T98" fmla="*/ 256 w 1232"/>
                <a:gd name="T99" fmla="*/ 1012 h 1232"/>
                <a:gd name="T100" fmla="*/ 172 w 1232"/>
                <a:gd name="T101" fmla="*/ 916 h 1232"/>
                <a:gd name="T102" fmla="*/ 112 w 1232"/>
                <a:gd name="T103" fmla="*/ 800 h 1232"/>
                <a:gd name="T104" fmla="*/ 82 w 1232"/>
                <a:gd name="T105" fmla="*/ 670 h 12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32"/>
                <a:gd name="T160" fmla="*/ 0 h 1232"/>
                <a:gd name="T161" fmla="*/ 1232 w 1232"/>
                <a:gd name="T162" fmla="*/ 1232 h 123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32" h="1232">
                  <a:moveTo>
                    <a:pt x="0" y="616"/>
                  </a:moveTo>
                  <a:lnTo>
                    <a:pt x="0" y="616"/>
                  </a:lnTo>
                  <a:lnTo>
                    <a:pt x="0" y="648"/>
                  </a:lnTo>
                  <a:lnTo>
                    <a:pt x="4" y="678"/>
                  </a:lnTo>
                  <a:lnTo>
                    <a:pt x="8" y="710"/>
                  </a:lnTo>
                  <a:lnTo>
                    <a:pt x="12" y="740"/>
                  </a:lnTo>
                  <a:lnTo>
                    <a:pt x="20" y="770"/>
                  </a:lnTo>
                  <a:lnTo>
                    <a:pt x="28" y="798"/>
                  </a:lnTo>
                  <a:lnTo>
                    <a:pt x="38" y="828"/>
                  </a:lnTo>
                  <a:lnTo>
                    <a:pt x="48" y="856"/>
                  </a:lnTo>
                  <a:lnTo>
                    <a:pt x="60" y="882"/>
                  </a:lnTo>
                  <a:lnTo>
                    <a:pt x="74" y="910"/>
                  </a:lnTo>
                  <a:lnTo>
                    <a:pt x="90" y="936"/>
                  </a:lnTo>
                  <a:lnTo>
                    <a:pt x="106" y="960"/>
                  </a:lnTo>
                  <a:lnTo>
                    <a:pt x="122" y="984"/>
                  </a:lnTo>
                  <a:lnTo>
                    <a:pt x="140" y="1008"/>
                  </a:lnTo>
                  <a:lnTo>
                    <a:pt x="160" y="1030"/>
                  </a:lnTo>
                  <a:lnTo>
                    <a:pt x="180" y="1052"/>
                  </a:lnTo>
                  <a:lnTo>
                    <a:pt x="202" y="1072"/>
                  </a:lnTo>
                  <a:lnTo>
                    <a:pt x="224" y="1092"/>
                  </a:lnTo>
                  <a:lnTo>
                    <a:pt x="248" y="1110"/>
                  </a:lnTo>
                  <a:lnTo>
                    <a:pt x="272" y="1126"/>
                  </a:lnTo>
                  <a:lnTo>
                    <a:pt x="296" y="1142"/>
                  </a:lnTo>
                  <a:lnTo>
                    <a:pt x="322" y="1158"/>
                  </a:lnTo>
                  <a:lnTo>
                    <a:pt x="350" y="1172"/>
                  </a:lnTo>
                  <a:lnTo>
                    <a:pt x="376" y="1184"/>
                  </a:lnTo>
                  <a:lnTo>
                    <a:pt x="404" y="1194"/>
                  </a:lnTo>
                  <a:lnTo>
                    <a:pt x="434" y="1204"/>
                  </a:lnTo>
                  <a:lnTo>
                    <a:pt x="462" y="1212"/>
                  </a:lnTo>
                  <a:lnTo>
                    <a:pt x="492" y="1220"/>
                  </a:lnTo>
                  <a:lnTo>
                    <a:pt x="522" y="1224"/>
                  </a:lnTo>
                  <a:lnTo>
                    <a:pt x="554" y="1228"/>
                  </a:lnTo>
                  <a:lnTo>
                    <a:pt x="584" y="1232"/>
                  </a:lnTo>
                  <a:lnTo>
                    <a:pt x="616" y="1232"/>
                  </a:lnTo>
                  <a:lnTo>
                    <a:pt x="648" y="1232"/>
                  </a:lnTo>
                  <a:lnTo>
                    <a:pt x="678" y="1228"/>
                  </a:lnTo>
                  <a:lnTo>
                    <a:pt x="710" y="1224"/>
                  </a:lnTo>
                  <a:lnTo>
                    <a:pt x="740" y="1220"/>
                  </a:lnTo>
                  <a:lnTo>
                    <a:pt x="770" y="1212"/>
                  </a:lnTo>
                  <a:lnTo>
                    <a:pt x="798" y="1204"/>
                  </a:lnTo>
                  <a:lnTo>
                    <a:pt x="828" y="1194"/>
                  </a:lnTo>
                  <a:lnTo>
                    <a:pt x="856" y="1184"/>
                  </a:lnTo>
                  <a:lnTo>
                    <a:pt x="882" y="1172"/>
                  </a:lnTo>
                  <a:lnTo>
                    <a:pt x="910" y="1158"/>
                  </a:lnTo>
                  <a:lnTo>
                    <a:pt x="936" y="1142"/>
                  </a:lnTo>
                  <a:lnTo>
                    <a:pt x="960" y="1126"/>
                  </a:lnTo>
                  <a:lnTo>
                    <a:pt x="984" y="1110"/>
                  </a:lnTo>
                  <a:lnTo>
                    <a:pt x="1008" y="1092"/>
                  </a:lnTo>
                  <a:lnTo>
                    <a:pt x="1030" y="1072"/>
                  </a:lnTo>
                  <a:lnTo>
                    <a:pt x="1052" y="1052"/>
                  </a:lnTo>
                  <a:lnTo>
                    <a:pt x="1072" y="1030"/>
                  </a:lnTo>
                  <a:lnTo>
                    <a:pt x="1092" y="1008"/>
                  </a:lnTo>
                  <a:lnTo>
                    <a:pt x="1110" y="984"/>
                  </a:lnTo>
                  <a:lnTo>
                    <a:pt x="1126" y="960"/>
                  </a:lnTo>
                  <a:lnTo>
                    <a:pt x="1142" y="936"/>
                  </a:lnTo>
                  <a:lnTo>
                    <a:pt x="1158" y="910"/>
                  </a:lnTo>
                  <a:lnTo>
                    <a:pt x="1172" y="882"/>
                  </a:lnTo>
                  <a:lnTo>
                    <a:pt x="1184" y="856"/>
                  </a:lnTo>
                  <a:lnTo>
                    <a:pt x="1194" y="828"/>
                  </a:lnTo>
                  <a:lnTo>
                    <a:pt x="1204" y="798"/>
                  </a:lnTo>
                  <a:lnTo>
                    <a:pt x="1212" y="770"/>
                  </a:lnTo>
                  <a:lnTo>
                    <a:pt x="1220" y="740"/>
                  </a:lnTo>
                  <a:lnTo>
                    <a:pt x="1224" y="710"/>
                  </a:lnTo>
                  <a:lnTo>
                    <a:pt x="1228" y="678"/>
                  </a:lnTo>
                  <a:lnTo>
                    <a:pt x="1232" y="648"/>
                  </a:lnTo>
                  <a:lnTo>
                    <a:pt x="1232" y="616"/>
                  </a:lnTo>
                  <a:lnTo>
                    <a:pt x="1232" y="584"/>
                  </a:lnTo>
                  <a:lnTo>
                    <a:pt x="1228" y="554"/>
                  </a:lnTo>
                  <a:lnTo>
                    <a:pt x="1224" y="522"/>
                  </a:lnTo>
                  <a:lnTo>
                    <a:pt x="1220" y="492"/>
                  </a:lnTo>
                  <a:lnTo>
                    <a:pt x="1212" y="462"/>
                  </a:lnTo>
                  <a:lnTo>
                    <a:pt x="1204" y="434"/>
                  </a:lnTo>
                  <a:lnTo>
                    <a:pt x="1194" y="404"/>
                  </a:lnTo>
                  <a:lnTo>
                    <a:pt x="1184" y="376"/>
                  </a:lnTo>
                  <a:lnTo>
                    <a:pt x="1172" y="350"/>
                  </a:lnTo>
                  <a:lnTo>
                    <a:pt x="1158" y="322"/>
                  </a:lnTo>
                  <a:lnTo>
                    <a:pt x="1142" y="296"/>
                  </a:lnTo>
                  <a:lnTo>
                    <a:pt x="1126" y="272"/>
                  </a:lnTo>
                  <a:lnTo>
                    <a:pt x="1110" y="248"/>
                  </a:lnTo>
                  <a:lnTo>
                    <a:pt x="1092" y="224"/>
                  </a:lnTo>
                  <a:lnTo>
                    <a:pt x="1072" y="202"/>
                  </a:lnTo>
                  <a:lnTo>
                    <a:pt x="1052" y="180"/>
                  </a:lnTo>
                  <a:lnTo>
                    <a:pt x="1030" y="160"/>
                  </a:lnTo>
                  <a:lnTo>
                    <a:pt x="1008" y="140"/>
                  </a:lnTo>
                  <a:lnTo>
                    <a:pt x="984" y="122"/>
                  </a:lnTo>
                  <a:lnTo>
                    <a:pt x="960" y="106"/>
                  </a:lnTo>
                  <a:lnTo>
                    <a:pt x="936" y="90"/>
                  </a:lnTo>
                  <a:lnTo>
                    <a:pt x="910" y="74"/>
                  </a:lnTo>
                  <a:lnTo>
                    <a:pt x="882" y="60"/>
                  </a:lnTo>
                  <a:lnTo>
                    <a:pt x="856" y="48"/>
                  </a:lnTo>
                  <a:lnTo>
                    <a:pt x="828" y="38"/>
                  </a:lnTo>
                  <a:lnTo>
                    <a:pt x="798" y="28"/>
                  </a:lnTo>
                  <a:lnTo>
                    <a:pt x="770" y="20"/>
                  </a:lnTo>
                  <a:lnTo>
                    <a:pt x="740" y="12"/>
                  </a:lnTo>
                  <a:lnTo>
                    <a:pt x="710" y="8"/>
                  </a:lnTo>
                  <a:lnTo>
                    <a:pt x="678" y="4"/>
                  </a:lnTo>
                  <a:lnTo>
                    <a:pt x="648" y="0"/>
                  </a:lnTo>
                  <a:lnTo>
                    <a:pt x="616" y="0"/>
                  </a:lnTo>
                  <a:lnTo>
                    <a:pt x="584" y="0"/>
                  </a:lnTo>
                  <a:lnTo>
                    <a:pt x="554" y="4"/>
                  </a:lnTo>
                  <a:lnTo>
                    <a:pt x="522" y="8"/>
                  </a:lnTo>
                  <a:lnTo>
                    <a:pt x="492" y="12"/>
                  </a:lnTo>
                  <a:lnTo>
                    <a:pt x="462" y="20"/>
                  </a:lnTo>
                  <a:lnTo>
                    <a:pt x="434" y="28"/>
                  </a:lnTo>
                  <a:lnTo>
                    <a:pt x="404" y="38"/>
                  </a:lnTo>
                  <a:lnTo>
                    <a:pt x="376" y="48"/>
                  </a:lnTo>
                  <a:lnTo>
                    <a:pt x="350" y="60"/>
                  </a:lnTo>
                  <a:lnTo>
                    <a:pt x="322" y="74"/>
                  </a:lnTo>
                  <a:lnTo>
                    <a:pt x="296" y="90"/>
                  </a:lnTo>
                  <a:lnTo>
                    <a:pt x="272" y="106"/>
                  </a:lnTo>
                  <a:lnTo>
                    <a:pt x="248" y="122"/>
                  </a:lnTo>
                  <a:lnTo>
                    <a:pt x="224" y="140"/>
                  </a:lnTo>
                  <a:lnTo>
                    <a:pt x="202" y="160"/>
                  </a:lnTo>
                  <a:lnTo>
                    <a:pt x="180" y="180"/>
                  </a:lnTo>
                  <a:lnTo>
                    <a:pt x="160" y="202"/>
                  </a:lnTo>
                  <a:lnTo>
                    <a:pt x="140" y="224"/>
                  </a:lnTo>
                  <a:lnTo>
                    <a:pt x="122" y="248"/>
                  </a:lnTo>
                  <a:lnTo>
                    <a:pt x="106" y="272"/>
                  </a:lnTo>
                  <a:lnTo>
                    <a:pt x="90" y="296"/>
                  </a:lnTo>
                  <a:lnTo>
                    <a:pt x="74" y="322"/>
                  </a:lnTo>
                  <a:lnTo>
                    <a:pt x="60" y="350"/>
                  </a:lnTo>
                  <a:lnTo>
                    <a:pt x="48" y="376"/>
                  </a:lnTo>
                  <a:lnTo>
                    <a:pt x="38" y="404"/>
                  </a:lnTo>
                  <a:lnTo>
                    <a:pt x="28" y="434"/>
                  </a:lnTo>
                  <a:lnTo>
                    <a:pt x="20" y="462"/>
                  </a:lnTo>
                  <a:lnTo>
                    <a:pt x="12" y="492"/>
                  </a:lnTo>
                  <a:lnTo>
                    <a:pt x="8" y="522"/>
                  </a:lnTo>
                  <a:lnTo>
                    <a:pt x="4" y="554"/>
                  </a:lnTo>
                  <a:lnTo>
                    <a:pt x="0" y="584"/>
                  </a:lnTo>
                  <a:lnTo>
                    <a:pt x="0" y="616"/>
                  </a:lnTo>
                  <a:close/>
                  <a:moveTo>
                    <a:pt x="80" y="616"/>
                  </a:moveTo>
                  <a:lnTo>
                    <a:pt x="80" y="616"/>
                  </a:lnTo>
                  <a:lnTo>
                    <a:pt x="80" y="588"/>
                  </a:lnTo>
                  <a:lnTo>
                    <a:pt x="82" y="562"/>
                  </a:lnTo>
                  <a:lnTo>
                    <a:pt x="86" y="534"/>
                  </a:lnTo>
                  <a:lnTo>
                    <a:pt x="90" y="508"/>
                  </a:lnTo>
                  <a:lnTo>
                    <a:pt x="96" y="482"/>
                  </a:lnTo>
                  <a:lnTo>
                    <a:pt x="104" y="456"/>
                  </a:lnTo>
                  <a:lnTo>
                    <a:pt x="112" y="432"/>
                  </a:lnTo>
                  <a:lnTo>
                    <a:pt x="122" y="408"/>
                  </a:lnTo>
                  <a:lnTo>
                    <a:pt x="132" y="384"/>
                  </a:lnTo>
                  <a:lnTo>
                    <a:pt x="144" y="360"/>
                  </a:lnTo>
                  <a:lnTo>
                    <a:pt x="158" y="338"/>
                  </a:lnTo>
                  <a:lnTo>
                    <a:pt x="172" y="316"/>
                  </a:lnTo>
                  <a:lnTo>
                    <a:pt x="186" y="296"/>
                  </a:lnTo>
                  <a:lnTo>
                    <a:pt x="202" y="276"/>
                  </a:lnTo>
                  <a:lnTo>
                    <a:pt x="220" y="256"/>
                  </a:lnTo>
                  <a:lnTo>
                    <a:pt x="238" y="238"/>
                  </a:lnTo>
                  <a:lnTo>
                    <a:pt x="256" y="220"/>
                  </a:lnTo>
                  <a:lnTo>
                    <a:pt x="276" y="202"/>
                  </a:lnTo>
                  <a:lnTo>
                    <a:pt x="296" y="186"/>
                  </a:lnTo>
                  <a:lnTo>
                    <a:pt x="316" y="172"/>
                  </a:lnTo>
                  <a:lnTo>
                    <a:pt x="338" y="158"/>
                  </a:lnTo>
                  <a:lnTo>
                    <a:pt x="360" y="144"/>
                  </a:lnTo>
                  <a:lnTo>
                    <a:pt x="384" y="132"/>
                  </a:lnTo>
                  <a:lnTo>
                    <a:pt x="408" y="122"/>
                  </a:lnTo>
                  <a:lnTo>
                    <a:pt x="432" y="112"/>
                  </a:lnTo>
                  <a:lnTo>
                    <a:pt x="456" y="104"/>
                  </a:lnTo>
                  <a:lnTo>
                    <a:pt x="482" y="96"/>
                  </a:lnTo>
                  <a:lnTo>
                    <a:pt x="508" y="90"/>
                  </a:lnTo>
                  <a:lnTo>
                    <a:pt x="534" y="86"/>
                  </a:lnTo>
                  <a:lnTo>
                    <a:pt x="562" y="82"/>
                  </a:lnTo>
                  <a:lnTo>
                    <a:pt x="588" y="80"/>
                  </a:lnTo>
                  <a:lnTo>
                    <a:pt x="616" y="80"/>
                  </a:lnTo>
                  <a:lnTo>
                    <a:pt x="644" y="80"/>
                  </a:lnTo>
                  <a:lnTo>
                    <a:pt x="670" y="82"/>
                  </a:lnTo>
                  <a:lnTo>
                    <a:pt x="698" y="86"/>
                  </a:lnTo>
                  <a:lnTo>
                    <a:pt x="724" y="90"/>
                  </a:lnTo>
                  <a:lnTo>
                    <a:pt x="750" y="96"/>
                  </a:lnTo>
                  <a:lnTo>
                    <a:pt x="776" y="104"/>
                  </a:lnTo>
                  <a:lnTo>
                    <a:pt x="800" y="112"/>
                  </a:lnTo>
                  <a:lnTo>
                    <a:pt x="824" y="122"/>
                  </a:lnTo>
                  <a:lnTo>
                    <a:pt x="848" y="132"/>
                  </a:lnTo>
                  <a:lnTo>
                    <a:pt x="872" y="144"/>
                  </a:lnTo>
                  <a:lnTo>
                    <a:pt x="894" y="158"/>
                  </a:lnTo>
                  <a:lnTo>
                    <a:pt x="916" y="172"/>
                  </a:lnTo>
                  <a:lnTo>
                    <a:pt x="936" y="186"/>
                  </a:lnTo>
                  <a:lnTo>
                    <a:pt x="956" y="202"/>
                  </a:lnTo>
                  <a:lnTo>
                    <a:pt x="976" y="220"/>
                  </a:lnTo>
                  <a:lnTo>
                    <a:pt x="994" y="238"/>
                  </a:lnTo>
                  <a:lnTo>
                    <a:pt x="1012" y="256"/>
                  </a:lnTo>
                  <a:lnTo>
                    <a:pt x="1030" y="276"/>
                  </a:lnTo>
                  <a:lnTo>
                    <a:pt x="1046" y="296"/>
                  </a:lnTo>
                  <a:lnTo>
                    <a:pt x="1060" y="316"/>
                  </a:lnTo>
                  <a:lnTo>
                    <a:pt x="1074" y="338"/>
                  </a:lnTo>
                  <a:lnTo>
                    <a:pt x="1088" y="360"/>
                  </a:lnTo>
                  <a:lnTo>
                    <a:pt x="1100" y="384"/>
                  </a:lnTo>
                  <a:lnTo>
                    <a:pt x="1110" y="408"/>
                  </a:lnTo>
                  <a:lnTo>
                    <a:pt x="1120" y="432"/>
                  </a:lnTo>
                  <a:lnTo>
                    <a:pt x="1128" y="456"/>
                  </a:lnTo>
                  <a:lnTo>
                    <a:pt x="1136" y="482"/>
                  </a:lnTo>
                  <a:lnTo>
                    <a:pt x="1142" y="508"/>
                  </a:lnTo>
                  <a:lnTo>
                    <a:pt x="1146" y="534"/>
                  </a:lnTo>
                  <a:lnTo>
                    <a:pt x="1150" y="562"/>
                  </a:lnTo>
                  <a:lnTo>
                    <a:pt x="1152" y="588"/>
                  </a:lnTo>
                  <a:lnTo>
                    <a:pt x="1152" y="616"/>
                  </a:lnTo>
                  <a:lnTo>
                    <a:pt x="1152" y="644"/>
                  </a:lnTo>
                  <a:lnTo>
                    <a:pt x="1150" y="670"/>
                  </a:lnTo>
                  <a:lnTo>
                    <a:pt x="1146" y="698"/>
                  </a:lnTo>
                  <a:lnTo>
                    <a:pt x="1142" y="724"/>
                  </a:lnTo>
                  <a:lnTo>
                    <a:pt x="1136" y="750"/>
                  </a:lnTo>
                  <a:lnTo>
                    <a:pt x="1128" y="776"/>
                  </a:lnTo>
                  <a:lnTo>
                    <a:pt x="1120" y="800"/>
                  </a:lnTo>
                  <a:lnTo>
                    <a:pt x="1110" y="824"/>
                  </a:lnTo>
                  <a:lnTo>
                    <a:pt x="1100" y="848"/>
                  </a:lnTo>
                  <a:lnTo>
                    <a:pt x="1088" y="872"/>
                  </a:lnTo>
                  <a:lnTo>
                    <a:pt x="1074" y="894"/>
                  </a:lnTo>
                  <a:lnTo>
                    <a:pt x="1060" y="916"/>
                  </a:lnTo>
                  <a:lnTo>
                    <a:pt x="1046" y="936"/>
                  </a:lnTo>
                  <a:lnTo>
                    <a:pt x="1030" y="956"/>
                  </a:lnTo>
                  <a:lnTo>
                    <a:pt x="1012" y="976"/>
                  </a:lnTo>
                  <a:lnTo>
                    <a:pt x="994" y="994"/>
                  </a:lnTo>
                  <a:lnTo>
                    <a:pt x="976" y="1012"/>
                  </a:lnTo>
                  <a:lnTo>
                    <a:pt x="956" y="1030"/>
                  </a:lnTo>
                  <a:lnTo>
                    <a:pt x="936" y="1046"/>
                  </a:lnTo>
                  <a:lnTo>
                    <a:pt x="916" y="1060"/>
                  </a:lnTo>
                  <a:lnTo>
                    <a:pt x="894" y="1074"/>
                  </a:lnTo>
                  <a:lnTo>
                    <a:pt x="872" y="1088"/>
                  </a:lnTo>
                  <a:lnTo>
                    <a:pt x="848" y="1100"/>
                  </a:lnTo>
                  <a:lnTo>
                    <a:pt x="824" y="1110"/>
                  </a:lnTo>
                  <a:lnTo>
                    <a:pt x="800" y="1120"/>
                  </a:lnTo>
                  <a:lnTo>
                    <a:pt x="776" y="1128"/>
                  </a:lnTo>
                  <a:lnTo>
                    <a:pt x="750" y="1136"/>
                  </a:lnTo>
                  <a:lnTo>
                    <a:pt x="724" y="1142"/>
                  </a:lnTo>
                  <a:lnTo>
                    <a:pt x="698" y="1146"/>
                  </a:lnTo>
                  <a:lnTo>
                    <a:pt x="670" y="1150"/>
                  </a:lnTo>
                  <a:lnTo>
                    <a:pt x="644" y="1152"/>
                  </a:lnTo>
                  <a:lnTo>
                    <a:pt x="616" y="1152"/>
                  </a:lnTo>
                  <a:lnTo>
                    <a:pt x="588" y="1152"/>
                  </a:lnTo>
                  <a:lnTo>
                    <a:pt x="562" y="1150"/>
                  </a:lnTo>
                  <a:lnTo>
                    <a:pt x="534" y="1146"/>
                  </a:lnTo>
                  <a:lnTo>
                    <a:pt x="508" y="1142"/>
                  </a:lnTo>
                  <a:lnTo>
                    <a:pt x="482" y="1136"/>
                  </a:lnTo>
                  <a:lnTo>
                    <a:pt x="456" y="1128"/>
                  </a:lnTo>
                  <a:lnTo>
                    <a:pt x="432" y="1120"/>
                  </a:lnTo>
                  <a:lnTo>
                    <a:pt x="408" y="1110"/>
                  </a:lnTo>
                  <a:lnTo>
                    <a:pt x="384" y="1100"/>
                  </a:lnTo>
                  <a:lnTo>
                    <a:pt x="360" y="1088"/>
                  </a:lnTo>
                  <a:lnTo>
                    <a:pt x="338" y="1074"/>
                  </a:lnTo>
                  <a:lnTo>
                    <a:pt x="316" y="1060"/>
                  </a:lnTo>
                  <a:lnTo>
                    <a:pt x="296" y="1046"/>
                  </a:lnTo>
                  <a:lnTo>
                    <a:pt x="276" y="1030"/>
                  </a:lnTo>
                  <a:lnTo>
                    <a:pt x="256" y="1012"/>
                  </a:lnTo>
                  <a:lnTo>
                    <a:pt x="238" y="994"/>
                  </a:lnTo>
                  <a:lnTo>
                    <a:pt x="220" y="976"/>
                  </a:lnTo>
                  <a:lnTo>
                    <a:pt x="202" y="956"/>
                  </a:lnTo>
                  <a:lnTo>
                    <a:pt x="186" y="936"/>
                  </a:lnTo>
                  <a:lnTo>
                    <a:pt x="172" y="916"/>
                  </a:lnTo>
                  <a:lnTo>
                    <a:pt x="158" y="894"/>
                  </a:lnTo>
                  <a:lnTo>
                    <a:pt x="144" y="872"/>
                  </a:lnTo>
                  <a:lnTo>
                    <a:pt x="132" y="848"/>
                  </a:lnTo>
                  <a:lnTo>
                    <a:pt x="122" y="824"/>
                  </a:lnTo>
                  <a:lnTo>
                    <a:pt x="112" y="800"/>
                  </a:lnTo>
                  <a:lnTo>
                    <a:pt x="104" y="776"/>
                  </a:lnTo>
                  <a:lnTo>
                    <a:pt x="96" y="750"/>
                  </a:lnTo>
                  <a:lnTo>
                    <a:pt x="90" y="724"/>
                  </a:lnTo>
                  <a:lnTo>
                    <a:pt x="86" y="698"/>
                  </a:lnTo>
                  <a:lnTo>
                    <a:pt x="82" y="670"/>
                  </a:lnTo>
                  <a:lnTo>
                    <a:pt x="80" y="644"/>
                  </a:lnTo>
                  <a:lnTo>
                    <a:pt x="80" y="616"/>
                  </a:lnTo>
                  <a:close/>
                </a:path>
              </a:pathLst>
            </a:custGeom>
            <a:solidFill>
              <a:srgbClr val="FFFFFF">
                <a:alpha val="5098"/>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11275" name="AutoShape 58"/>
          <p:cNvSpPr>
            <a:spLocks noChangeArrowheads="1"/>
          </p:cNvSpPr>
          <p:nvPr/>
        </p:nvSpPr>
        <p:spPr bwMode="auto">
          <a:xfrm>
            <a:off x="855663" y="2586038"/>
            <a:ext cx="3860800" cy="546100"/>
          </a:xfrm>
          <a:prstGeom prst="homePlate">
            <a:avLst>
              <a:gd name="adj" fmla="val 43924"/>
            </a:avLst>
          </a:prstGeom>
          <a:solidFill>
            <a:schemeClr val="accent2"/>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sp>
        <p:nvSpPr>
          <p:cNvPr id="11276" name="Text Box 59"/>
          <p:cNvSpPr>
            <a:spLocks noChangeArrowheads="1"/>
          </p:cNvSpPr>
          <p:nvPr/>
        </p:nvSpPr>
        <p:spPr bwMode="auto">
          <a:xfrm>
            <a:off x="2073275" y="2701925"/>
            <a:ext cx="2492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r>
              <a:rPr lang="zh-CN" altLang="en-US">
                <a:solidFill>
                  <a:srgbClr val="FFFFFF"/>
                </a:solidFill>
                <a:latin typeface="微软雅黑" pitchFamily="34" charset="-122"/>
                <a:ea typeface="微软雅黑" pitchFamily="34" charset="-122"/>
                <a:sym typeface="微软雅黑" pitchFamily="34" charset="-122"/>
              </a:rPr>
              <a:t>单击此处输入标题文字</a:t>
            </a:r>
            <a:endParaRPr lang="zh-CN" altLang="en-US"/>
          </a:p>
        </p:txBody>
      </p:sp>
      <p:sp>
        <p:nvSpPr>
          <p:cNvPr id="11277" name="Oval 60"/>
          <p:cNvSpPr>
            <a:spLocks noChangeArrowheads="1"/>
          </p:cNvSpPr>
          <p:nvPr/>
        </p:nvSpPr>
        <p:spPr bwMode="auto">
          <a:xfrm>
            <a:off x="5003800" y="2182813"/>
            <a:ext cx="1382713" cy="1382712"/>
          </a:xfrm>
          <a:prstGeom prst="ellipse">
            <a:avLst/>
          </a:pr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sp>
        <p:nvSpPr>
          <p:cNvPr id="11278" name="Text Box 64"/>
          <p:cNvSpPr>
            <a:spLocks noChangeArrowheads="1"/>
          </p:cNvSpPr>
          <p:nvPr/>
        </p:nvSpPr>
        <p:spPr bwMode="auto">
          <a:xfrm>
            <a:off x="5364163" y="2571750"/>
            <a:ext cx="6461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zh-CN" altLang="en-US" b="1">
                <a:solidFill>
                  <a:schemeClr val="bg1"/>
                </a:solidFill>
                <a:latin typeface="微软雅黑" pitchFamily="34" charset="-122"/>
                <a:ea typeface="微软雅黑" pitchFamily="34" charset="-122"/>
                <a:sym typeface="微软雅黑" pitchFamily="34" charset="-122"/>
              </a:rPr>
              <a:t>填加</a:t>
            </a:r>
            <a:endParaRPr lang="en-US" b="1">
              <a:solidFill>
                <a:schemeClr val="bg1"/>
              </a:solidFill>
              <a:latin typeface="微软雅黑" pitchFamily="34" charset="-122"/>
              <a:ea typeface="微软雅黑" pitchFamily="34" charset="-122"/>
              <a:sym typeface="微软雅黑" pitchFamily="34" charset="-122"/>
            </a:endParaRPr>
          </a:p>
          <a:p>
            <a:pPr algn="ctr"/>
            <a:r>
              <a:rPr lang="zh-CN" altLang="en-US" b="1">
                <a:solidFill>
                  <a:schemeClr val="bg1"/>
                </a:solidFill>
                <a:latin typeface="微软雅黑" pitchFamily="34" charset="-122"/>
                <a:ea typeface="微软雅黑" pitchFamily="34" charset="-122"/>
                <a:sym typeface="微软雅黑" pitchFamily="34" charset="-122"/>
              </a:rPr>
              <a:t>标题</a:t>
            </a:r>
            <a:endParaRPr lang="en-US" b="1">
              <a:solidFill>
                <a:schemeClr val="bg1"/>
              </a:solidFill>
              <a:latin typeface="微软雅黑" pitchFamily="34" charset="-122"/>
              <a:ea typeface="微软雅黑" pitchFamily="34" charset="-122"/>
              <a:sym typeface="微软雅黑" pitchFamily="34" charset="-122"/>
            </a:endParaRPr>
          </a:p>
        </p:txBody>
      </p:sp>
      <p:grpSp>
        <p:nvGrpSpPr>
          <p:cNvPr id="11279" name="组合 19"/>
          <p:cNvGrpSpPr>
            <a:grpSpLocks/>
          </p:cNvGrpSpPr>
          <p:nvPr/>
        </p:nvGrpSpPr>
        <p:grpSpPr bwMode="auto">
          <a:xfrm>
            <a:off x="1085850" y="1231900"/>
            <a:ext cx="3398838" cy="1209675"/>
            <a:chOff x="0" y="0"/>
            <a:chExt cx="3399093" cy="1210514"/>
          </a:xfrm>
        </p:grpSpPr>
        <p:sp>
          <p:nvSpPr>
            <p:cNvPr id="10265" name="AutoShape 71"/>
            <p:cNvSpPr>
              <a:spLocks noChangeArrowheads="1"/>
            </p:cNvSpPr>
            <p:nvPr/>
          </p:nvSpPr>
          <p:spPr bwMode="auto">
            <a:xfrm>
              <a:off x="0" y="0"/>
              <a:ext cx="3399093" cy="1210514"/>
            </a:xfrm>
            <a:prstGeom prst="roundRect">
              <a:avLst>
                <a:gd name="adj" fmla="val 5528"/>
              </a:avLst>
            </a:prstGeom>
            <a:solidFill>
              <a:srgbClr val="FFFFFF">
                <a:alpha val="9804"/>
              </a:srgbClr>
            </a:solidFill>
            <a:ln w="19050" cap="rnd">
              <a:solidFill>
                <a:srgbClr val="9E9E9E"/>
              </a:solidFill>
              <a:prstDash val="sysDot"/>
              <a:bevel/>
              <a:headEnd/>
              <a:tailEnd/>
            </a:ln>
          </p:spPr>
          <p:txBody>
            <a:bodyPr wrap="none" anchor="ctr"/>
            <a:lstStyle/>
            <a:p>
              <a:pPr algn="ctr"/>
              <a:endParaRPr lang="zh-CN" altLang="zh-CN">
                <a:solidFill>
                  <a:srgbClr val="FFFFFF"/>
                </a:solidFill>
                <a:latin typeface="Calibri" pitchFamily="34" charset="0"/>
                <a:sym typeface="宋体" pitchFamily="2" charset="-122"/>
              </a:endParaRPr>
            </a:p>
          </p:txBody>
        </p:sp>
        <p:sp>
          <p:nvSpPr>
            <p:cNvPr id="10266" name="Text Box 72"/>
            <p:cNvSpPr>
              <a:spLocks noChangeArrowheads="1"/>
            </p:cNvSpPr>
            <p:nvPr/>
          </p:nvSpPr>
          <p:spPr bwMode="auto">
            <a:xfrm>
              <a:off x="29741" y="93307"/>
              <a:ext cx="325555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r"/>
              <a:endParaRPr lang="zh-CN" altLang="en-US" sz="900">
                <a:solidFill>
                  <a:srgbClr val="FFFFFF"/>
                </a:solidFill>
                <a:latin typeface="微软雅黑" pitchFamily="34" charset="-122"/>
                <a:ea typeface="微软雅黑" pitchFamily="34" charset="-122"/>
                <a:sym typeface="微软雅黑" pitchFamily="34" charset="-122"/>
              </a:endParaRPr>
            </a:p>
            <a:p>
              <a:pPr algn="r"/>
              <a:r>
                <a:rPr lang="zh-CN" altLang="en-US">
                  <a:solidFill>
                    <a:srgbClr val="FFFFFF"/>
                  </a:solidFill>
                  <a:latin typeface="微软雅黑" pitchFamily="34" charset="-122"/>
                  <a:ea typeface="微软雅黑" pitchFamily="34" charset="-122"/>
                  <a:sym typeface="微软雅黑" pitchFamily="34" charset="-122"/>
                </a:rPr>
                <a:t>单击添加标题</a:t>
              </a:r>
              <a:endParaRPr lang="en-US">
                <a:solidFill>
                  <a:srgbClr val="FFFFFF"/>
                </a:solidFill>
                <a:latin typeface="微软雅黑" pitchFamily="34" charset="-122"/>
                <a:ea typeface="微软雅黑" pitchFamily="34" charset="-122"/>
                <a:sym typeface="微软雅黑" pitchFamily="34" charset="-122"/>
              </a:endParaRPr>
            </a:p>
            <a:p>
              <a:pPr algn="r"/>
              <a:endParaRPr lang="zh-CN" altLang="en-US" sz="1200">
                <a:solidFill>
                  <a:srgbClr val="FFFFFF"/>
                </a:solidFill>
                <a:latin typeface="微软雅黑" pitchFamily="34" charset="-122"/>
                <a:ea typeface="微软雅黑" pitchFamily="34" charset="-122"/>
                <a:sym typeface="微软雅黑" pitchFamily="34" charset="-122"/>
              </a:endParaRPr>
            </a:p>
            <a:p>
              <a:pPr algn="r"/>
              <a:r>
                <a:rPr lang="zh-CN" altLang="en-US" sz="1200">
                  <a:solidFill>
                    <a:srgbClr val="FFFFFF"/>
                  </a:solidFill>
                  <a:latin typeface="微软雅黑" pitchFamily="34" charset="-122"/>
                  <a:ea typeface="微软雅黑" pitchFamily="34" charset="-122"/>
                  <a:sym typeface="微软雅黑" pitchFamily="34" charset="-122"/>
                </a:rPr>
                <a:t>点击添加文本</a:t>
              </a:r>
              <a:endParaRPr lang="en-US" sz="1200">
                <a:solidFill>
                  <a:srgbClr val="FFFFFF"/>
                </a:solidFill>
                <a:sym typeface="Arial" pitchFamily="34" charset="0"/>
              </a:endParaRPr>
            </a:p>
            <a:p>
              <a:pPr algn="r"/>
              <a:endParaRPr lang="zh-CN" altLang="en-US" sz="900">
                <a:solidFill>
                  <a:srgbClr val="FFFFFF"/>
                </a:solidFill>
                <a:sym typeface="Arial" pitchFamily="34" charset="0"/>
              </a:endParaRPr>
            </a:p>
          </p:txBody>
        </p:sp>
      </p:grpSp>
      <p:sp>
        <p:nvSpPr>
          <p:cNvPr id="11282" name="Arc 75"/>
          <p:cNvSpPr>
            <a:spLocks noChangeArrowheads="1"/>
          </p:cNvSpPr>
          <p:nvPr/>
        </p:nvSpPr>
        <p:spPr bwMode="auto">
          <a:xfrm>
            <a:off x="5680075" y="1663700"/>
            <a:ext cx="1239838" cy="2419350"/>
          </a:xfrm>
          <a:custGeom>
            <a:avLst/>
            <a:gdLst>
              <a:gd name="T0" fmla="*/ 0 w 21600"/>
              <a:gd name="T1" fmla="*/ 0 h 43200"/>
              <a:gd name="T2" fmla="*/ 336076 w 21600"/>
              <a:gd name="T3" fmla="*/ 135492001 h 43200"/>
              <a:gd name="T4" fmla="*/ 0 w 21600"/>
              <a:gd name="T5" fmla="*/ 67746000 h 43200"/>
              <a:gd name="T6" fmla="*/ 0 60000 65536"/>
              <a:gd name="T7" fmla="*/ 0 60000 65536"/>
              <a:gd name="T8" fmla="*/ 0 60000 65536"/>
              <a:gd name="T9" fmla="*/ 0 w 21600"/>
              <a:gd name="T10" fmla="*/ 0 h 43200"/>
              <a:gd name="T11" fmla="*/ 21600 w 21600"/>
              <a:gd name="T12" fmla="*/ 43200 h 43200"/>
            </a:gdLst>
            <a:ahLst/>
            <a:cxnLst>
              <a:cxn ang="T6">
                <a:pos x="T0" y="T1"/>
              </a:cxn>
              <a:cxn ang="T7">
                <a:pos x="T2" y="T3"/>
              </a:cxn>
              <a:cxn ang="T8">
                <a:pos x="T4" y="T5"/>
              </a:cxn>
            </a:cxnLst>
            <a:rect l="T9" t="T10" r="T11" b="T12"/>
            <a:pathLst>
              <a:path w="21600" h="43200">
                <a:moveTo>
                  <a:pt x="-1" y="0"/>
                </a:moveTo>
                <a:cubicBezTo>
                  <a:pt x="11929" y="0"/>
                  <a:pt x="21600" y="9670"/>
                  <a:pt x="21600" y="21600"/>
                </a:cubicBezTo>
                <a:cubicBezTo>
                  <a:pt x="21600" y="33489"/>
                  <a:pt x="11991" y="43143"/>
                  <a:pt x="101" y="43199"/>
                </a:cubicBezTo>
              </a:path>
              <a:path w="21600" h="43200">
                <a:moveTo>
                  <a:pt x="-1" y="0"/>
                </a:moveTo>
                <a:cubicBezTo>
                  <a:pt x="11929" y="0"/>
                  <a:pt x="21600" y="9670"/>
                  <a:pt x="21600" y="21600"/>
                </a:cubicBezTo>
                <a:cubicBezTo>
                  <a:pt x="21600" y="33489"/>
                  <a:pt x="11991" y="43143"/>
                  <a:pt x="101" y="43199"/>
                </a:cubicBezTo>
                <a:lnTo>
                  <a:pt x="0" y="21600"/>
                </a:lnTo>
                <a:lnTo>
                  <a:pt x="-1" y="0"/>
                </a:lnTo>
                <a:close/>
              </a:path>
            </a:pathLst>
          </a:custGeom>
          <a:noFill/>
          <a:ln w="25400" cap="rnd" cmpd="sng">
            <a:solidFill>
              <a:srgbClr val="9E9E9E"/>
            </a:solidFill>
            <a:prstDash val="sysDot"/>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11283" name="组合 23"/>
          <p:cNvGrpSpPr>
            <a:grpSpLocks/>
          </p:cNvGrpSpPr>
          <p:nvPr/>
        </p:nvGrpSpPr>
        <p:grpSpPr bwMode="auto">
          <a:xfrm>
            <a:off x="5641975" y="1368425"/>
            <a:ext cx="1524000" cy="546100"/>
            <a:chOff x="0" y="0"/>
            <a:chExt cx="1525527" cy="546192"/>
          </a:xfrm>
        </p:grpSpPr>
        <p:sp>
          <p:nvSpPr>
            <p:cNvPr id="10263" name="AutoShape 65"/>
            <p:cNvSpPr>
              <a:spLocks noChangeArrowheads="1"/>
            </p:cNvSpPr>
            <p:nvPr/>
          </p:nvSpPr>
          <p:spPr bwMode="auto">
            <a:xfrm rot="10800000">
              <a:off x="0" y="0"/>
              <a:ext cx="1525527" cy="546192"/>
            </a:xfrm>
            <a:prstGeom prst="homePlate">
              <a:avLst>
                <a:gd name="adj" fmla="val 43719"/>
              </a:avLst>
            </a:prstGeom>
            <a:solidFill>
              <a:schemeClr val="accent1"/>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000000"/>
                </a:solidFill>
                <a:latin typeface="Calibri" pitchFamily="34" charset="0"/>
                <a:sym typeface="宋体" pitchFamily="2" charset="-122"/>
              </a:endParaRPr>
            </a:p>
          </p:txBody>
        </p:sp>
        <p:sp>
          <p:nvSpPr>
            <p:cNvPr id="10264" name="Text Box 66"/>
            <p:cNvSpPr>
              <a:spLocks noChangeArrowheads="1"/>
            </p:cNvSpPr>
            <p:nvPr/>
          </p:nvSpPr>
          <p:spPr bwMode="auto">
            <a:xfrm>
              <a:off x="376107" y="130350"/>
              <a:ext cx="10054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zh-CN" altLang="en-US" sz="1600">
                  <a:solidFill>
                    <a:srgbClr val="000000"/>
                  </a:solidFill>
                  <a:latin typeface="微软雅黑" pitchFamily="34" charset="-122"/>
                  <a:ea typeface="微软雅黑" pitchFamily="34" charset="-122"/>
                  <a:sym typeface="微软雅黑" pitchFamily="34" charset="-122"/>
                </a:rPr>
                <a:t>填加文字</a:t>
              </a:r>
              <a:endParaRPr lang="en-US" sz="1600">
                <a:solidFill>
                  <a:srgbClr val="000000"/>
                </a:solidFill>
                <a:latin typeface="微软雅黑" pitchFamily="34" charset="-122"/>
                <a:ea typeface="微软雅黑" pitchFamily="34" charset="-122"/>
                <a:sym typeface="微软雅黑" pitchFamily="34" charset="-122"/>
              </a:endParaRPr>
            </a:p>
          </p:txBody>
        </p:sp>
      </p:grpSp>
      <p:grpSp>
        <p:nvGrpSpPr>
          <p:cNvPr id="11286" name="组合 27"/>
          <p:cNvGrpSpPr>
            <a:grpSpLocks/>
          </p:cNvGrpSpPr>
          <p:nvPr/>
        </p:nvGrpSpPr>
        <p:grpSpPr bwMode="auto">
          <a:xfrm>
            <a:off x="1085850" y="3305175"/>
            <a:ext cx="3398838" cy="1209675"/>
            <a:chOff x="0" y="0"/>
            <a:chExt cx="3399093" cy="1210514"/>
          </a:xfrm>
        </p:grpSpPr>
        <p:sp>
          <p:nvSpPr>
            <p:cNvPr id="10261" name="AutoShape 71"/>
            <p:cNvSpPr>
              <a:spLocks noChangeArrowheads="1"/>
            </p:cNvSpPr>
            <p:nvPr/>
          </p:nvSpPr>
          <p:spPr bwMode="auto">
            <a:xfrm>
              <a:off x="0" y="0"/>
              <a:ext cx="3399093" cy="1210514"/>
            </a:xfrm>
            <a:prstGeom prst="roundRect">
              <a:avLst>
                <a:gd name="adj" fmla="val 5528"/>
              </a:avLst>
            </a:prstGeom>
            <a:solidFill>
              <a:srgbClr val="FFFFFF">
                <a:alpha val="9804"/>
              </a:srgbClr>
            </a:solidFill>
            <a:ln w="19050" cap="rnd">
              <a:solidFill>
                <a:srgbClr val="9E9E9E"/>
              </a:solidFill>
              <a:prstDash val="sysDot"/>
              <a:bevel/>
              <a:headEnd/>
              <a:tailEnd/>
            </a:ln>
          </p:spPr>
          <p:txBody>
            <a:bodyPr wrap="none" anchor="ctr"/>
            <a:lstStyle/>
            <a:p>
              <a:pPr algn="ctr"/>
              <a:endParaRPr lang="zh-CN" altLang="zh-CN">
                <a:solidFill>
                  <a:srgbClr val="FFFFFF"/>
                </a:solidFill>
                <a:latin typeface="Calibri" pitchFamily="34" charset="0"/>
                <a:sym typeface="宋体" pitchFamily="2" charset="-122"/>
              </a:endParaRPr>
            </a:p>
          </p:txBody>
        </p:sp>
        <p:sp>
          <p:nvSpPr>
            <p:cNvPr id="10262" name="Text Box 72"/>
            <p:cNvSpPr>
              <a:spLocks noChangeArrowheads="1"/>
            </p:cNvSpPr>
            <p:nvPr/>
          </p:nvSpPr>
          <p:spPr bwMode="auto">
            <a:xfrm>
              <a:off x="29741" y="93307"/>
              <a:ext cx="325555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r"/>
              <a:endParaRPr lang="zh-CN" altLang="en-US" sz="900">
                <a:solidFill>
                  <a:srgbClr val="FFFFFF"/>
                </a:solidFill>
                <a:latin typeface="微软雅黑" pitchFamily="34" charset="-122"/>
                <a:ea typeface="微软雅黑" pitchFamily="34" charset="-122"/>
                <a:sym typeface="微软雅黑" pitchFamily="34" charset="-122"/>
              </a:endParaRPr>
            </a:p>
            <a:p>
              <a:pPr algn="r"/>
              <a:r>
                <a:rPr lang="zh-CN" altLang="en-US">
                  <a:solidFill>
                    <a:srgbClr val="FFFFFF"/>
                  </a:solidFill>
                  <a:latin typeface="微软雅黑" pitchFamily="34" charset="-122"/>
                  <a:ea typeface="微软雅黑" pitchFamily="34" charset="-122"/>
                  <a:sym typeface="微软雅黑" pitchFamily="34" charset="-122"/>
                </a:rPr>
                <a:t>单击添加标题</a:t>
              </a:r>
              <a:endParaRPr lang="en-US">
                <a:solidFill>
                  <a:srgbClr val="FFFFFF"/>
                </a:solidFill>
                <a:latin typeface="微软雅黑" pitchFamily="34" charset="-122"/>
                <a:ea typeface="微软雅黑" pitchFamily="34" charset="-122"/>
                <a:sym typeface="微软雅黑" pitchFamily="34" charset="-122"/>
              </a:endParaRPr>
            </a:p>
            <a:p>
              <a:pPr algn="r"/>
              <a:endParaRPr lang="zh-CN" altLang="en-US" sz="1200">
                <a:solidFill>
                  <a:srgbClr val="FFFFFF"/>
                </a:solidFill>
                <a:latin typeface="微软雅黑" pitchFamily="34" charset="-122"/>
                <a:ea typeface="微软雅黑" pitchFamily="34" charset="-122"/>
                <a:sym typeface="微软雅黑" pitchFamily="34" charset="-122"/>
              </a:endParaRPr>
            </a:p>
            <a:p>
              <a:pPr algn="r"/>
              <a:r>
                <a:rPr lang="zh-CN" altLang="en-US" sz="1200">
                  <a:solidFill>
                    <a:srgbClr val="FFFFFF"/>
                  </a:solidFill>
                  <a:latin typeface="微软雅黑" pitchFamily="34" charset="-122"/>
                  <a:ea typeface="微软雅黑" pitchFamily="34" charset="-122"/>
                  <a:sym typeface="微软雅黑" pitchFamily="34" charset="-122"/>
                </a:rPr>
                <a:t>点击添加文本</a:t>
              </a:r>
              <a:endParaRPr lang="en-US" sz="1200">
                <a:solidFill>
                  <a:srgbClr val="FFFFFF"/>
                </a:solidFill>
                <a:sym typeface="Arial" pitchFamily="34" charset="0"/>
              </a:endParaRPr>
            </a:p>
            <a:p>
              <a:pPr algn="r"/>
              <a:endParaRPr lang="zh-CN" altLang="en-US" sz="900">
                <a:solidFill>
                  <a:srgbClr val="FFFFFF"/>
                </a:solidFill>
                <a:sym typeface="Arial" pitchFamily="34" charset="0"/>
              </a:endParaRPr>
            </a:p>
          </p:txBody>
        </p:sp>
      </p:grpSp>
      <p:grpSp>
        <p:nvGrpSpPr>
          <p:cNvPr id="11289" name="组合 30"/>
          <p:cNvGrpSpPr>
            <a:grpSpLocks/>
          </p:cNvGrpSpPr>
          <p:nvPr/>
        </p:nvGrpSpPr>
        <p:grpSpPr bwMode="auto">
          <a:xfrm>
            <a:off x="6729413" y="2574925"/>
            <a:ext cx="1525587" cy="546100"/>
            <a:chOff x="0" y="0"/>
            <a:chExt cx="1525527" cy="546192"/>
          </a:xfrm>
        </p:grpSpPr>
        <p:sp>
          <p:nvSpPr>
            <p:cNvPr id="10259" name="AutoShape 65"/>
            <p:cNvSpPr>
              <a:spLocks noChangeArrowheads="1"/>
            </p:cNvSpPr>
            <p:nvPr/>
          </p:nvSpPr>
          <p:spPr bwMode="auto">
            <a:xfrm rot="10800000">
              <a:off x="0" y="0"/>
              <a:ext cx="1525527" cy="546192"/>
            </a:xfrm>
            <a:prstGeom prst="homePlate">
              <a:avLst>
                <a:gd name="adj" fmla="val 43719"/>
              </a:avLst>
            </a:prstGeom>
            <a:solidFill>
              <a:schemeClr val="accent1"/>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000000"/>
                </a:solidFill>
                <a:latin typeface="Calibri" pitchFamily="34" charset="0"/>
                <a:sym typeface="宋体" pitchFamily="2" charset="-122"/>
              </a:endParaRPr>
            </a:p>
          </p:txBody>
        </p:sp>
        <p:sp>
          <p:nvSpPr>
            <p:cNvPr id="10260" name="Text Box 66"/>
            <p:cNvSpPr>
              <a:spLocks noChangeArrowheads="1"/>
            </p:cNvSpPr>
            <p:nvPr/>
          </p:nvSpPr>
          <p:spPr bwMode="auto">
            <a:xfrm>
              <a:off x="376107" y="130350"/>
              <a:ext cx="10054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zh-CN" altLang="en-US" sz="1600">
                  <a:solidFill>
                    <a:srgbClr val="000000"/>
                  </a:solidFill>
                  <a:latin typeface="微软雅黑" pitchFamily="34" charset="-122"/>
                  <a:ea typeface="微软雅黑" pitchFamily="34" charset="-122"/>
                  <a:sym typeface="微软雅黑" pitchFamily="34" charset="-122"/>
                </a:rPr>
                <a:t>填加文字</a:t>
              </a:r>
              <a:endParaRPr lang="en-US" sz="1600">
                <a:solidFill>
                  <a:srgbClr val="000000"/>
                </a:solidFill>
                <a:latin typeface="微软雅黑" pitchFamily="34" charset="-122"/>
                <a:ea typeface="微软雅黑" pitchFamily="34" charset="-122"/>
                <a:sym typeface="微软雅黑" pitchFamily="34" charset="-122"/>
              </a:endParaRPr>
            </a:p>
          </p:txBody>
        </p:sp>
      </p:grpSp>
      <p:grpSp>
        <p:nvGrpSpPr>
          <p:cNvPr id="11292" name="组合 33"/>
          <p:cNvGrpSpPr>
            <a:grpSpLocks/>
          </p:cNvGrpSpPr>
          <p:nvPr/>
        </p:nvGrpSpPr>
        <p:grpSpPr bwMode="auto">
          <a:xfrm>
            <a:off x="5537200" y="3773488"/>
            <a:ext cx="1525588" cy="546100"/>
            <a:chOff x="0" y="0"/>
            <a:chExt cx="1525527" cy="546192"/>
          </a:xfrm>
        </p:grpSpPr>
        <p:sp>
          <p:nvSpPr>
            <p:cNvPr id="10257" name="AutoShape 65"/>
            <p:cNvSpPr>
              <a:spLocks noChangeArrowheads="1"/>
            </p:cNvSpPr>
            <p:nvPr/>
          </p:nvSpPr>
          <p:spPr bwMode="auto">
            <a:xfrm rot="10800000">
              <a:off x="0" y="0"/>
              <a:ext cx="1525527" cy="546192"/>
            </a:xfrm>
            <a:prstGeom prst="homePlate">
              <a:avLst>
                <a:gd name="adj" fmla="val 43719"/>
              </a:avLst>
            </a:prstGeom>
            <a:solidFill>
              <a:schemeClr val="accent1"/>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000000"/>
                </a:solidFill>
                <a:latin typeface="Calibri" pitchFamily="34" charset="0"/>
                <a:sym typeface="宋体" pitchFamily="2" charset="-122"/>
              </a:endParaRPr>
            </a:p>
          </p:txBody>
        </p:sp>
        <p:sp>
          <p:nvSpPr>
            <p:cNvPr id="10258" name="Text Box 66"/>
            <p:cNvSpPr>
              <a:spLocks noChangeArrowheads="1"/>
            </p:cNvSpPr>
            <p:nvPr/>
          </p:nvSpPr>
          <p:spPr bwMode="auto">
            <a:xfrm>
              <a:off x="376107" y="130350"/>
              <a:ext cx="10054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zh-CN" altLang="en-US" sz="1600">
                  <a:solidFill>
                    <a:srgbClr val="000000"/>
                  </a:solidFill>
                  <a:latin typeface="微软雅黑" pitchFamily="34" charset="-122"/>
                  <a:ea typeface="微软雅黑" pitchFamily="34" charset="-122"/>
                  <a:sym typeface="微软雅黑" pitchFamily="34" charset="-122"/>
                </a:rPr>
                <a:t>填加文字</a:t>
              </a:r>
              <a:endParaRPr lang="en-US" sz="1600">
                <a:solidFill>
                  <a:srgbClr val="000000"/>
                </a:solidFill>
                <a:latin typeface="微软雅黑" pitchFamily="34" charset="-122"/>
                <a:ea typeface="微软雅黑" pitchFamily="34" charset="-122"/>
                <a:sym typeface="微软雅黑" pitchFamily="34" charset="-122"/>
              </a:endParaRPr>
            </a:p>
          </p:txBody>
        </p:sp>
      </p:gr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p:cTn id="7" dur="500" fill="hold"/>
                                        <p:tgtEl>
                                          <p:spTgt spid="11266"/>
                                        </p:tgtEl>
                                        <p:attrNameLst>
                                          <p:attrName>ppt_x</p:attrName>
                                        </p:attrNameLst>
                                      </p:cBhvr>
                                      <p:tavLst>
                                        <p:tav tm="0">
                                          <p:val>
                                            <p:strVal val="0-#ppt_w/2"/>
                                          </p:val>
                                        </p:tav>
                                        <p:tav tm="100000">
                                          <p:val>
                                            <p:strVal val="#ppt_x"/>
                                          </p:val>
                                        </p:tav>
                                      </p:tavLst>
                                    </p:anim>
                                    <p:anim calcmode="lin" valueType="num">
                                      <p:cBhvr>
                                        <p:cTn id="8" dur="500" fill="hold"/>
                                        <p:tgtEl>
                                          <p:spTgt spid="1126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267"/>
                                        </p:tgtEl>
                                        <p:attrNameLst>
                                          <p:attrName>style.visibility</p:attrName>
                                        </p:attrNameLst>
                                      </p:cBhvr>
                                      <p:to>
                                        <p:strVal val="visible"/>
                                      </p:to>
                                    </p:set>
                                    <p:anim calcmode="lin" valueType="num">
                                      <p:cBhvr>
                                        <p:cTn id="13" dur="500" fill="hold"/>
                                        <p:tgtEl>
                                          <p:spTgt spid="11267"/>
                                        </p:tgtEl>
                                        <p:attrNameLst>
                                          <p:attrName>ppt_x</p:attrName>
                                        </p:attrNameLst>
                                      </p:cBhvr>
                                      <p:tavLst>
                                        <p:tav tm="0">
                                          <p:val>
                                            <p:strVal val="0-#ppt_w/2"/>
                                          </p:val>
                                        </p:tav>
                                        <p:tav tm="100000">
                                          <p:val>
                                            <p:strVal val="#ppt_x"/>
                                          </p:val>
                                        </p:tav>
                                      </p:tavLst>
                                    </p:anim>
                                    <p:anim calcmode="lin" valueType="num">
                                      <p:cBhvr>
                                        <p:cTn id="14" dur="500" fill="hold"/>
                                        <p:tgtEl>
                                          <p:spTgt spid="11267"/>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11268"/>
                                        </p:tgtEl>
                                        <p:attrNameLst>
                                          <p:attrName>style.visibility</p:attrName>
                                        </p:attrNameLst>
                                      </p:cBhvr>
                                      <p:to>
                                        <p:strVal val="visible"/>
                                      </p:to>
                                    </p:set>
                                    <p:anim calcmode="lin" valueType="num">
                                      <p:cBhvr>
                                        <p:cTn id="18" dur="500" fill="hold"/>
                                        <p:tgtEl>
                                          <p:spTgt spid="11268"/>
                                        </p:tgtEl>
                                        <p:attrNameLst>
                                          <p:attrName>ppt_x</p:attrName>
                                        </p:attrNameLst>
                                      </p:cBhvr>
                                      <p:tavLst>
                                        <p:tav tm="0">
                                          <p:val>
                                            <p:strVal val="1+#ppt_w/2"/>
                                          </p:val>
                                        </p:tav>
                                        <p:tav tm="100000">
                                          <p:val>
                                            <p:strVal val="#ppt_x"/>
                                          </p:val>
                                        </p:tav>
                                      </p:tavLst>
                                    </p:anim>
                                    <p:anim calcmode="lin" valueType="num">
                                      <p:cBhvr>
                                        <p:cTn id="19" dur="500" fill="hold"/>
                                        <p:tgtEl>
                                          <p:spTgt spid="11268"/>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11269"/>
                                        </p:tgtEl>
                                        <p:attrNameLst>
                                          <p:attrName>style.visibility</p:attrName>
                                        </p:attrNameLst>
                                      </p:cBhvr>
                                      <p:to>
                                        <p:strVal val="visible"/>
                                      </p:to>
                                    </p:set>
                                    <p:anim calcmode="lin" valueType="num">
                                      <p:cBhvr>
                                        <p:cTn id="23" dur="500" fill="hold"/>
                                        <p:tgtEl>
                                          <p:spTgt spid="11269"/>
                                        </p:tgtEl>
                                        <p:attrNameLst>
                                          <p:attrName>ppt_x</p:attrName>
                                        </p:attrNameLst>
                                      </p:cBhvr>
                                      <p:tavLst>
                                        <p:tav tm="0">
                                          <p:val>
                                            <p:strVal val="1+#ppt_w/2"/>
                                          </p:val>
                                        </p:tav>
                                        <p:tav tm="100000">
                                          <p:val>
                                            <p:strVal val="#ppt_x"/>
                                          </p:val>
                                        </p:tav>
                                      </p:tavLst>
                                    </p:anim>
                                    <p:anim calcmode="lin" valueType="num">
                                      <p:cBhvr>
                                        <p:cTn id="24" dur="500" fill="hold"/>
                                        <p:tgtEl>
                                          <p:spTgt spid="11269"/>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0" presetClass="entr" presetSubtype="0" fill="hold" nodeType="clickEffect">
                                  <p:stCondLst>
                                    <p:cond delay="0"/>
                                  </p:stCondLst>
                                  <p:childTnLst>
                                    <p:set>
                                      <p:cBhvr>
                                        <p:cTn id="28" dur="1" fill="hold">
                                          <p:stCondLst>
                                            <p:cond delay="0"/>
                                          </p:stCondLst>
                                        </p:cTn>
                                        <p:tgtEl>
                                          <p:spTgt spid="11270"/>
                                        </p:tgtEl>
                                        <p:attrNameLst>
                                          <p:attrName>style.visibility</p:attrName>
                                        </p:attrNameLst>
                                      </p:cBhvr>
                                      <p:to>
                                        <p:strVal val="visible"/>
                                      </p:to>
                                    </p:set>
                                    <p:animEffect>
                                      <p:cBhvr>
                                        <p:cTn id="29" dur="500"/>
                                        <p:tgtEl>
                                          <p:spTgt spid="11270"/>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1277"/>
                                        </p:tgtEl>
                                        <p:attrNameLst>
                                          <p:attrName>style.visibility</p:attrName>
                                        </p:attrNameLst>
                                      </p:cBhvr>
                                      <p:to>
                                        <p:strVal val="visible"/>
                                      </p:to>
                                    </p:set>
                                    <p:anim calcmode="lin" valueType="num">
                                      <p:cBhvr>
                                        <p:cTn id="34" dur="500" fill="hold"/>
                                        <p:tgtEl>
                                          <p:spTgt spid="11277"/>
                                        </p:tgtEl>
                                        <p:attrNameLst>
                                          <p:attrName>ppt_x</p:attrName>
                                        </p:attrNameLst>
                                      </p:cBhvr>
                                      <p:tavLst>
                                        <p:tav tm="0">
                                          <p:val>
                                            <p:strVal val="#ppt_x"/>
                                          </p:val>
                                        </p:tav>
                                        <p:tav tm="100000">
                                          <p:val>
                                            <p:strVal val="#ppt_x"/>
                                          </p:val>
                                        </p:tav>
                                      </p:tavLst>
                                    </p:anim>
                                    <p:anim calcmode="lin" valueType="num">
                                      <p:cBhvr>
                                        <p:cTn id="35" dur="500" fill="hold"/>
                                        <p:tgtEl>
                                          <p:spTgt spid="11277"/>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500"/>
                            </p:stCondLst>
                            <p:childTnLst>
                              <p:par>
                                <p:cTn id="37" presetID="12" presetClass="entr" presetSubtype="4" fill="hold" grpId="0" nodeType="afterEffect">
                                  <p:stCondLst>
                                    <p:cond delay="0"/>
                                  </p:stCondLst>
                                  <p:childTnLst>
                                    <p:set>
                                      <p:cBhvr>
                                        <p:cTn id="38" dur="1" fill="hold">
                                          <p:stCondLst>
                                            <p:cond delay="0"/>
                                          </p:stCondLst>
                                        </p:cTn>
                                        <p:tgtEl>
                                          <p:spTgt spid="11278"/>
                                        </p:tgtEl>
                                        <p:attrNameLst>
                                          <p:attrName>style.visibility</p:attrName>
                                        </p:attrNameLst>
                                      </p:cBhvr>
                                      <p:to>
                                        <p:strVal val="visible"/>
                                      </p:to>
                                    </p:set>
                                    <p:animEffect>
                                      <p:cBhvr>
                                        <p:cTn id="39" dur="500"/>
                                        <p:tgtEl>
                                          <p:spTgt spid="11278"/>
                                        </p:tgtEl>
                                      </p:cBhvr>
                                    </p:animEffect>
                                  </p:childTnLst>
                                </p:cTn>
                              </p:par>
                            </p:childTnLst>
                          </p:cTn>
                        </p:par>
                        <p:par>
                          <p:cTn id="40" fill="hold" nodeType="afterGroup">
                            <p:stCondLst>
                              <p:cond delay="1000"/>
                            </p:stCondLst>
                            <p:childTnLst>
                              <p:par>
                                <p:cTn id="41" presetID="2" presetClass="entr" presetSubtype="8" fill="hold" grpId="0" nodeType="afterEffect">
                                  <p:stCondLst>
                                    <p:cond delay="0"/>
                                  </p:stCondLst>
                                  <p:childTnLst>
                                    <p:set>
                                      <p:cBhvr>
                                        <p:cTn id="42" dur="1" fill="hold">
                                          <p:stCondLst>
                                            <p:cond delay="0"/>
                                          </p:stCondLst>
                                        </p:cTn>
                                        <p:tgtEl>
                                          <p:spTgt spid="11275"/>
                                        </p:tgtEl>
                                        <p:attrNameLst>
                                          <p:attrName>style.visibility</p:attrName>
                                        </p:attrNameLst>
                                      </p:cBhvr>
                                      <p:to>
                                        <p:strVal val="visible"/>
                                      </p:to>
                                    </p:set>
                                    <p:anim calcmode="lin" valueType="num">
                                      <p:cBhvr>
                                        <p:cTn id="43" dur="500" fill="hold"/>
                                        <p:tgtEl>
                                          <p:spTgt spid="11275"/>
                                        </p:tgtEl>
                                        <p:attrNameLst>
                                          <p:attrName>ppt_x</p:attrName>
                                        </p:attrNameLst>
                                      </p:cBhvr>
                                      <p:tavLst>
                                        <p:tav tm="0">
                                          <p:val>
                                            <p:strVal val="0-#ppt_w/2"/>
                                          </p:val>
                                        </p:tav>
                                        <p:tav tm="100000">
                                          <p:val>
                                            <p:strVal val="#ppt_x"/>
                                          </p:val>
                                        </p:tav>
                                      </p:tavLst>
                                    </p:anim>
                                    <p:anim calcmode="lin" valueType="num">
                                      <p:cBhvr>
                                        <p:cTn id="44" dur="500" fill="hold"/>
                                        <p:tgtEl>
                                          <p:spTgt spid="11275"/>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1500"/>
                            </p:stCondLst>
                            <p:childTnLst>
                              <p:par>
                                <p:cTn id="46" presetID="2" presetClass="entr" presetSubtype="8" fill="hold" grpId="0" nodeType="afterEffect">
                                  <p:stCondLst>
                                    <p:cond delay="0"/>
                                  </p:stCondLst>
                                  <p:childTnLst>
                                    <p:set>
                                      <p:cBhvr>
                                        <p:cTn id="47" dur="1" fill="hold">
                                          <p:stCondLst>
                                            <p:cond delay="0"/>
                                          </p:stCondLst>
                                        </p:cTn>
                                        <p:tgtEl>
                                          <p:spTgt spid="11276"/>
                                        </p:tgtEl>
                                        <p:attrNameLst>
                                          <p:attrName>style.visibility</p:attrName>
                                        </p:attrNameLst>
                                      </p:cBhvr>
                                      <p:to>
                                        <p:strVal val="visible"/>
                                      </p:to>
                                    </p:set>
                                    <p:anim calcmode="lin" valueType="num">
                                      <p:cBhvr>
                                        <p:cTn id="48" dur="500" fill="hold"/>
                                        <p:tgtEl>
                                          <p:spTgt spid="11276"/>
                                        </p:tgtEl>
                                        <p:attrNameLst>
                                          <p:attrName>ppt_x</p:attrName>
                                        </p:attrNameLst>
                                      </p:cBhvr>
                                      <p:tavLst>
                                        <p:tav tm="0">
                                          <p:val>
                                            <p:strVal val="0-#ppt_w/2"/>
                                          </p:val>
                                        </p:tav>
                                        <p:tav tm="100000">
                                          <p:val>
                                            <p:strVal val="#ppt_x"/>
                                          </p:val>
                                        </p:tav>
                                      </p:tavLst>
                                    </p:anim>
                                    <p:anim calcmode="lin" valueType="num">
                                      <p:cBhvr>
                                        <p:cTn id="49" dur="500" fill="hold"/>
                                        <p:tgtEl>
                                          <p:spTgt spid="11276"/>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2000"/>
                            </p:stCondLst>
                            <p:childTnLst>
                              <p:par>
                                <p:cTn id="51" presetID="23" presetClass="entr" presetSubtype="16" fill="hold" nodeType="afterEffect">
                                  <p:stCondLst>
                                    <p:cond delay="0"/>
                                  </p:stCondLst>
                                  <p:childTnLst>
                                    <p:set>
                                      <p:cBhvr>
                                        <p:cTn id="52" dur="1" fill="hold">
                                          <p:stCondLst>
                                            <p:cond delay="0"/>
                                          </p:stCondLst>
                                        </p:cTn>
                                        <p:tgtEl>
                                          <p:spTgt spid="11279"/>
                                        </p:tgtEl>
                                        <p:attrNameLst>
                                          <p:attrName>style.visibility</p:attrName>
                                        </p:attrNameLst>
                                      </p:cBhvr>
                                      <p:to>
                                        <p:strVal val="visible"/>
                                      </p:to>
                                    </p:set>
                                    <p:anim calcmode="lin" valueType="num">
                                      <p:cBhvr>
                                        <p:cTn id="53" dur="500" fill="hold"/>
                                        <p:tgtEl>
                                          <p:spTgt spid="11279"/>
                                        </p:tgtEl>
                                        <p:attrNameLst>
                                          <p:attrName>ppt_w</p:attrName>
                                        </p:attrNameLst>
                                      </p:cBhvr>
                                      <p:tavLst>
                                        <p:tav tm="0">
                                          <p:val>
                                            <p:fltVal val="0"/>
                                          </p:val>
                                        </p:tav>
                                        <p:tav tm="100000">
                                          <p:val>
                                            <p:strVal val="#ppt_w"/>
                                          </p:val>
                                        </p:tav>
                                      </p:tavLst>
                                    </p:anim>
                                    <p:anim calcmode="lin" valueType="num">
                                      <p:cBhvr>
                                        <p:cTn id="54" dur="500" fill="hold"/>
                                        <p:tgtEl>
                                          <p:spTgt spid="11279"/>
                                        </p:tgtEl>
                                        <p:attrNameLst>
                                          <p:attrName>ppt_h</p:attrName>
                                        </p:attrNameLst>
                                      </p:cBhvr>
                                      <p:tavLst>
                                        <p:tav tm="0">
                                          <p:val>
                                            <p:fltVal val="0"/>
                                          </p:val>
                                        </p:tav>
                                        <p:tav tm="100000">
                                          <p:val>
                                            <p:strVal val="#ppt_h"/>
                                          </p:val>
                                        </p:tav>
                                      </p:tavLst>
                                    </p:anim>
                                  </p:childTnLst>
                                </p:cTn>
                              </p:par>
                            </p:childTnLst>
                          </p:cTn>
                        </p:par>
                        <p:par>
                          <p:cTn id="55" fill="hold" nodeType="afterGroup">
                            <p:stCondLst>
                              <p:cond delay="2500"/>
                            </p:stCondLst>
                            <p:childTnLst>
                              <p:par>
                                <p:cTn id="56" presetID="23" presetClass="entr" presetSubtype="16" fill="hold" nodeType="afterEffect">
                                  <p:stCondLst>
                                    <p:cond delay="0"/>
                                  </p:stCondLst>
                                  <p:childTnLst>
                                    <p:set>
                                      <p:cBhvr>
                                        <p:cTn id="57" dur="1" fill="hold">
                                          <p:stCondLst>
                                            <p:cond delay="0"/>
                                          </p:stCondLst>
                                        </p:cTn>
                                        <p:tgtEl>
                                          <p:spTgt spid="11286"/>
                                        </p:tgtEl>
                                        <p:attrNameLst>
                                          <p:attrName>style.visibility</p:attrName>
                                        </p:attrNameLst>
                                      </p:cBhvr>
                                      <p:to>
                                        <p:strVal val="visible"/>
                                      </p:to>
                                    </p:set>
                                    <p:anim calcmode="lin" valueType="num">
                                      <p:cBhvr>
                                        <p:cTn id="58" dur="500" fill="hold"/>
                                        <p:tgtEl>
                                          <p:spTgt spid="11286"/>
                                        </p:tgtEl>
                                        <p:attrNameLst>
                                          <p:attrName>ppt_w</p:attrName>
                                        </p:attrNameLst>
                                      </p:cBhvr>
                                      <p:tavLst>
                                        <p:tav tm="0">
                                          <p:val>
                                            <p:fltVal val="0"/>
                                          </p:val>
                                        </p:tav>
                                        <p:tav tm="100000">
                                          <p:val>
                                            <p:strVal val="#ppt_w"/>
                                          </p:val>
                                        </p:tav>
                                      </p:tavLst>
                                    </p:anim>
                                    <p:anim calcmode="lin" valueType="num">
                                      <p:cBhvr>
                                        <p:cTn id="59" dur="500" fill="hold"/>
                                        <p:tgtEl>
                                          <p:spTgt spid="11286"/>
                                        </p:tgtEl>
                                        <p:attrNameLst>
                                          <p:attrName>ppt_h</p:attrName>
                                        </p:attrNameLst>
                                      </p:cBhvr>
                                      <p:tavLst>
                                        <p:tav tm="0">
                                          <p:val>
                                            <p:fltVal val="0"/>
                                          </p:val>
                                        </p:tav>
                                        <p:tav tm="100000">
                                          <p:val>
                                            <p:strVal val="#ppt_h"/>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21" presetClass="entr" presetSubtype="1" fill="hold" grpId="0" nodeType="clickEffect">
                                  <p:stCondLst>
                                    <p:cond delay="0"/>
                                  </p:stCondLst>
                                  <p:childTnLst>
                                    <p:set>
                                      <p:cBhvr>
                                        <p:cTn id="63" dur="1" fill="hold">
                                          <p:stCondLst>
                                            <p:cond delay="0"/>
                                          </p:stCondLst>
                                        </p:cTn>
                                        <p:tgtEl>
                                          <p:spTgt spid="11282"/>
                                        </p:tgtEl>
                                        <p:attrNameLst>
                                          <p:attrName>style.visibility</p:attrName>
                                        </p:attrNameLst>
                                      </p:cBhvr>
                                      <p:to>
                                        <p:strVal val="visible"/>
                                      </p:to>
                                    </p:set>
                                    <p:animEffect>
                                      <p:cBhvr>
                                        <p:cTn id="64" dur="2000"/>
                                        <p:tgtEl>
                                          <p:spTgt spid="11282"/>
                                        </p:tgtEl>
                                      </p:cBhvr>
                                    </p:animEffect>
                                  </p:childTnLst>
                                </p:cTn>
                              </p:par>
                            </p:childTnLst>
                          </p:cTn>
                        </p:par>
                        <p:par>
                          <p:cTn id="65" fill="hold" nodeType="afterGroup">
                            <p:stCondLst>
                              <p:cond delay="2000"/>
                            </p:stCondLst>
                            <p:childTnLst>
                              <p:par>
                                <p:cTn id="66" presetID="2" presetClass="entr" presetSubtype="2" fill="hold" nodeType="afterEffect">
                                  <p:stCondLst>
                                    <p:cond delay="0"/>
                                  </p:stCondLst>
                                  <p:childTnLst>
                                    <p:set>
                                      <p:cBhvr>
                                        <p:cTn id="67" dur="1" fill="hold">
                                          <p:stCondLst>
                                            <p:cond delay="0"/>
                                          </p:stCondLst>
                                        </p:cTn>
                                        <p:tgtEl>
                                          <p:spTgt spid="11283"/>
                                        </p:tgtEl>
                                        <p:attrNameLst>
                                          <p:attrName>style.visibility</p:attrName>
                                        </p:attrNameLst>
                                      </p:cBhvr>
                                      <p:to>
                                        <p:strVal val="visible"/>
                                      </p:to>
                                    </p:set>
                                    <p:anim calcmode="lin" valueType="num">
                                      <p:cBhvr>
                                        <p:cTn id="68" dur="500" fill="hold"/>
                                        <p:tgtEl>
                                          <p:spTgt spid="11283"/>
                                        </p:tgtEl>
                                        <p:attrNameLst>
                                          <p:attrName>ppt_x</p:attrName>
                                        </p:attrNameLst>
                                      </p:cBhvr>
                                      <p:tavLst>
                                        <p:tav tm="0">
                                          <p:val>
                                            <p:strVal val="1+#ppt_w/2"/>
                                          </p:val>
                                        </p:tav>
                                        <p:tav tm="100000">
                                          <p:val>
                                            <p:strVal val="#ppt_x"/>
                                          </p:val>
                                        </p:tav>
                                      </p:tavLst>
                                    </p:anim>
                                    <p:anim calcmode="lin" valueType="num">
                                      <p:cBhvr>
                                        <p:cTn id="69" dur="500" fill="hold"/>
                                        <p:tgtEl>
                                          <p:spTgt spid="11283"/>
                                        </p:tgtEl>
                                        <p:attrNameLst>
                                          <p:attrName>ppt_y</p:attrName>
                                        </p:attrNameLst>
                                      </p:cBhvr>
                                      <p:tavLst>
                                        <p:tav tm="0">
                                          <p:val>
                                            <p:strVal val="#ppt_y"/>
                                          </p:val>
                                        </p:tav>
                                        <p:tav tm="100000">
                                          <p:val>
                                            <p:strVal val="#ppt_y"/>
                                          </p:val>
                                        </p:tav>
                                      </p:tavLst>
                                    </p:anim>
                                  </p:childTnLst>
                                </p:cTn>
                              </p:par>
                            </p:childTnLst>
                          </p:cTn>
                        </p:par>
                        <p:par>
                          <p:cTn id="70" fill="hold" nodeType="afterGroup">
                            <p:stCondLst>
                              <p:cond delay="2500"/>
                            </p:stCondLst>
                            <p:childTnLst>
                              <p:par>
                                <p:cTn id="71" presetID="2" presetClass="entr" presetSubtype="2" fill="hold" nodeType="afterEffect">
                                  <p:stCondLst>
                                    <p:cond delay="0"/>
                                  </p:stCondLst>
                                  <p:childTnLst>
                                    <p:set>
                                      <p:cBhvr>
                                        <p:cTn id="72" dur="1" fill="hold">
                                          <p:stCondLst>
                                            <p:cond delay="0"/>
                                          </p:stCondLst>
                                        </p:cTn>
                                        <p:tgtEl>
                                          <p:spTgt spid="11289"/>
                                        </p:tgtEl>
                                        <p:attrNameLst>
                                          <p:attrName>style.visibility</p:attrName>
                                        </p:attrNameLst>
                                      </p:cBhvr>
                                      <p:to>
                                        <p:strVal val="visible"/>
                                      </p:to>
                                    </p:set>
                                    <p:anim calcmode="lin" valueType="num">
                                      <p:cBhvr>
                                        <p:cTn id="73" dur="500" fill="hold"/>
                                        <p:tgtEl>
                                          <p:spTgt spid="11289"/>
                                        </p:tgtEl>
                                        <p:attrNameLst>
                                          <p:attrName>ppt_x</p:attrName>
                                        </p:attrNameLst>
                                      </p:cBhvr>
                                      <p:tavLst>
                                        <p:tav tm="0">
                                          <p:val>
                                            <p:strVal val="1+#ppt_w/2"/>
                                          </p:val>
                                        </p:tav>
                                        <p:tav tm="100000">
                                          <p:val>
                                            <p:strVal val="#ppt_x"/>
                                          </p:val>
                                        </p:tav>
                                      </p:tavLst>
                                    </p:anim>
                                    <p:anim calcmode="lin" valueType="num">
                                      <p:cBhvr>
                                        <p:cTn id="74" dur="500" fill="hold"/>
                                        <p:tgtEl>
                                          <p:spTgt spid="11289"/>
                                        </p:tgtEl>
                                        <p:attrNameLst>
                                          <p:attrName>ppt_y</p:attrName>
                                        </p:attrNameLst>
                                      </p:cBhvr>
                                      <p:tavLst>
                                        <p:tav tm="0">
                                          <p:val>
                                            <p:strVal val="#ppt_y"/>
                                          </p:val>
                                        </p:tav>
                                        <p:tav tm="100000">
                                          <p:val>
                                            <p:strVal val="#ppt_y"/>
                                          </p:val>
                                        </p:tav>
                                      </p:tavLst>
                                    </p:anim>
                                  </p:childTnLst>
                                </p:cTn>
                              </p:par>
                            </p:childTnLst>
                          </p:cTn>
                        </p:par>
                        <p:par>
                          <p:cTn id="75" fill="hold" nodeType="afterGroup">
                            <p:stCondLst>
                              <p:cond delay="3000"/>
                            </p:stCondLst>
                            <p:childTnLst>
                              <p:par>
                                <p:cTn id="76" presetID="2" presetClass="entr" presetSubtype="2" fill="hold" nodeType="afterEffect">
                                  <p:stCondLst>
                                    <p:cond delay="0"/>
                                  </p:stCondLst>
                                  <p:childTnLst>
                                    <p:set>
                                      <p:cBhvr>
                                        <p:cTn id="77" dur="1" fill="hold">
                                          <p:stCondLst>
                                            <p:cond delay="0"/>
                                          </p:stCondLst>
                                        </p:cTn>
                                        <p:tgtEl>
                                          <p:spTgt spid="11292"/>
                                        </p:tgtEl>
                                        <p:attrNameLst>
                                          <p:attrName>style.visibility</p:attrName>
                                        </p:attrNameLst>
                                      </p:cBhvr>
                                      <p:to>
                                        <p:strVal val="visible"/>
                                      </p:to>
                                    </p:set>
                                    <p:anim calcmode="lin" valueType="num">
                                      <p:cBhvr>
                                        <p:cTn id="78" dur="500" fill="hold"/>
                                        <p:tgtEl>
                                          <p:spTgt spid="11292"/>
                                        </p:tgtEl>
                                        <p:attrNameLst>
                                          <p:attrName>ppt_x</p:attrName>
                                        </p:attrNameLst>
                                      </p:cBhvr>
                                      <p:tavLst>
                                        <p:tav tm="0">
                                          <p:val>
                                            <p:strVal val="1+#ppt_w/2"/>
                                          </p:val>
                                        </p:tav>
                                        <p:tav tm="100000">
                                          <p:val>
                                            <p:strVal val="#ppt_x"/>
                                          </p:val>
                                        </p:tav>
                                      </p:tavLst>
                                    </p:anim>
                                    <p:anim calcmode="lin" valueType="num">
                                      <p:cBhvr>
                                        <p:cTn id="79" dur="500" fill="hold"/>
                                        <p:tgtEl>
                                          <p:spTgt spid="112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ldLvl="0" animBg="1" autoUpdateAnimBg="0"/>
      <p:bldP spid="11267" grpId="0" bldLvl="0" autoUpdateAnimBg="0"/>
      <p:bldP spid="11268" grpId="0" bldLvl="0" animBg="1" autoUpdateAnimBg="0"/>
      <p:bldP spid="11269" grpId="0" bldLvl="0" animBg="1" autoUpdateAnimBg="0"/>
      <p:bldP spid="11275" grpId="0" bldLvl="0" animBg="1" autoUpdateAnimBg="0"/>
      <p:bldP spid="11276" grpId="0" bldLvl="0" autoUpdateAnimBg="0"/>
      <p:bldP spid="11277" grpId="0" bldLvl="0" animBg="1" autoUpdateAnimBg="0"/>
      <p:bldP spid="11278" grpId="0" bldLvl="0" autoUpdateAnimBg="0"/>
      <p:bldP spid="11282" grpId="0" animBg="1"/>
    </p:bldLst>
  </p:timing>
</p:sld>
</file>

<file path=ppt/theme/theme1.xml><?xml version="1.0" encoding="utf-8"?>
<a:theme xmlns:a="http://schemas.openxmlformats.org/drawingml/2006/main" name="典藏馆 hccthy.taobao.com">
  <a:themeElements>
    <a:clrScheme name="">
      <a:dk1>
        <a:srgbClr val="FFFFFF"/>
      </a:dk1>
      <a:lt1>
        <a:srgbClr val="FFFFFF"/>
      </a:lt1>
      <a:dk2>
        <a:srgbClr val="FFC000"/>
      </a:dk2>
      <a:lt2>
        <a:srgbClr val="5F5F5F"/>
      </a:lt2>
      <a:accent1>
        <a:srgbClr val="FFFF00"/>
      </a:accent1>
      <a:accent2>
        <a:srgbClr val="00B0F0"/>
      </a:accent2>
      <a:accent3>
        <a:srgbClr val="FFFFFF"/>
      </a:accent3>
      <a:accent4>
        <a:srgbClr val="DADADA"/>
      </a:accent4>
      <a:accent5>
        <a:srgbClr val="FFFFAA"/>
      </a:accent5>
      <a:accent6>
        <a:srgbClr val="009FD9"/>
      </a:accent6>
      <a:hlink>
        <a:srgbClr val="7F7F7F"/>
      </a:hlink>
      <a:folHlink>
        <a:srgbClr val="8E8E8E"/>
      </a:folHlink>
    </a:clrScheme>
    <a:fontScheme name="典藏馆 hccthy.taobao.com">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
      <a:dk1>
        <a:srgbClr val="FFFFFF"/>
      </a:dk1>
      <a:lt1>
        <a:srgbClr val="FFFFFF"/>
      </a:lt1>
      <a:dk2>
        <a:srgbClr val="FFC000"/>
      </a:dk2>
      <a:lt2>
        <a:srgbClr val="5F5F5F"/>
      </a:lt2>
      <a:accent1>
        <a:srgbClr val="FFFF00"/>
      </a:accent1>
      <a:accent2>
        <a:srgbClr val="00B0F0"/>
      </a:accent2>
      <a:accent3>
        <a:srgbClr val="FFFFFF"/>
      </a:accent3>
      <a:accent4>
        <a:srgbClr val="DADADA"/>
      </a:accent4>
      <a:accent5>
        <a:srgbClr val="FFFFAA"/>
      </a:accent5>
      <a:accent6>
        <a:srgbClr val="009FD9"/>
      </a:accent6>
      <a:hlink>
        <a:srgbClr val="7F7F7F"/>
      </a:hlink>
      <a:folHlink>
        <a:srgbClr val="8E8E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Pages>0</Pages>
  <Words>1945</Words>
  <Characters>0</Characters>
  <Application>Microsoft Office PowerPoint</Application>
  <DocSecurity>0</DocSecurity>
  <PresentationFormat>全屏显示(16:9)</PresentationFormat>
  <Lines>0</Lines>
  <Paragraphs>499</Paragraphs>
  <Slides>37</Slides>
  <Notes>0</Notes>
  <HiddenSlides>0</HiddenSlides>
  <MMClips>1</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典藏馆 hccthy.taobao.com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哎呀小小草</dc:creator>
  <cp:lastModifiedBy>Administrator</cp:lastModifiedBy>
  <cp:revision>211</cp:revision>
  <dcterms:created xsi:type="dcterms:W3CDTF">2015-04-13T13:39:05Z</dcterms:created>
  <dcterms:modified xsi:type="dcterms:W3CDTF">2016-08-22T03:43:44Z</dcterms:modified>
</cp:coreProperties>
</file>