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4"/>
  </p:notesMasterIdLst>
  <p:sldIdLst>
    <p:sldId id="256" r:id="rId2"/>
    <p:sldId id="258" r:id="rId3"/>
    <p:sldId id="262" r:id="rId4"/>
    <p:sldId id="268" r:id="rId5"/>
    <p:sldId id="267" r:id="rId6"/>
    <p:sldId id="269" r:id="rId7"/>
    <p:sldId id="260" r:id="rId8"/>
    <p:sldId id="270" r:id="rId9"/>
    <p:sldId id="271" r:id="rId10"/>
    <p:sldId id="272" r:id="rId11"/>
    <p:sldId id="273" r:id="rId12"/>
    <p:sldId id="261" r:id="rId13"/>
    <p:sldId id="277" r:id="rId14"/>
    <p:sldId id="278" r:id="rId15"/>
    <p:sldId id="259" r:id="rId16"/>
    <p:sldId id="276" r:id="rId17"/>
    <p:sldId id="274" r:id="rId18"/>
    <p:sldId id="280" r:id="rId19"/>
    <p:sldId id="263" r:id="rId20"/>
    <p:sldId id="281" r:id="rId21"/>
    <p:sldId id="28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32" userDrawn="1">
          <p15:clr>
            <a:srgbClr val="A4A3A4"/>
          </p15:clr>
        </p15:guide>
        <p15:guide id="3" orient="horz" pos="408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461" userDrawn="1">
          <p15:clr>
            <a:srgbClr val="A4A3A4"/>
          </p15:clr>
        </p15:guide>
        <p15:guide id="6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1"/>
    <a:srgbClr val="FABE00"/>
    <a:srgbClr val="FFD243"/>
    <a:srgbClr val="FFE79B"/>
    <a:srgbClr val="FFD03C"/>
    <a:srgbClr val="103154"/>
    <a:srgbClr val="1A4E88"/>
    <a:srgbClr val="236BBB"/>
    <a:srgbClr val="F2B800"/>
    <a:srgbClr val="448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92"/>
  </p:normalViewPr>
  <p:slideViewPr>
    <p:cSldViewPr snapToGrid="0" snapToObjects="1">
      <p:cViewPr>
        <p:scale>
          <a:sx n="107" d="100"/>
          <a:sy n="107" d="100"/>
        </p:scale>
        <p:origin x="852" y="858"/>
      </p:cViewPr>
      <p:guideLst>
        <p:guide orient="horz" pos="2160"/>
        <p:guide orient="horz" pos="232"/>
        <p:guide orient="horz" pos="4088"/>
        <p:guide pos="3840"/>
        <p:guide pos="461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1E324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8.4</c:v>
                </c:pt>
                <c:pt idx="5">
                  <c:v>2.2999999999999998</c:v>
                </c:pt>
                <c:pt idx="6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5C9-47E3-83A8-EC00BD44CE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D0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FFD03C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2.7</c:v>
                </c:pt>
                <c:pt idx="1">
                  <c:v>8.3000000000000007</c:v>
                </c:pt>
                <c:pt idx="2">
                  <c:v>5.7</c:v>
                </c:pt>
                <c:pt idx="3">
                  <c:v>7.6</c:v>
                </c:pt>
                <c:pt idx="4">
                  <c:v>2.7</c:v>
                </c:pt>
                <c:pt idx="5">
                  <c:v>5.8</c:v>
                </c:pt>
                <c:pt idx="6">
                  <c:v>7.5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5C9-47E3-83A8-EC00BD44CE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66752"/>
        <c:axId val="19026688"/>
      </c:lineChart>
      <c:catAx>
        <c:axId val="1826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19026688"/>
        <c:crosses val="autoZero"/>
        <c:auto val="1"/>
        <c:lblAlgn val="ctr"/>
        <c:lblOffset val="100"/>
        <c:noMultiLvlLbl val="0"/>
      </c:catAx>
      <c:valAx>
        <c:axId val="19026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1826675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A39-4A56-8CA3-17A1B6FDC1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9-4A56-8CA3-17A1B6FDC16E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0.88</c:v>
                </c:pt>
                <c:pt idx="1">
                  <c:v>0.12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39-4A56-8CA3-17A1B6FDC1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BB7-445A-8242-1B30179BE0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BB7-445A-8242-1B30179BE0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</c:v>
                </c:pt>
                <c:pt idx="1">
                  <c:v>0.38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BB7-445A-8242-1B30179B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77-4F4C-9D34-690BDC065506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77-4F4C-9D34-690BDC065506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177-4F4C-9D34-690BDC065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AF66B-22A6-4DC9-AC08-C16FB212415F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917FD-414E-4CC9-ACF6-922A676C72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0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917FD-414E-4CC9-ACF6-922A676C72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6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56000"/>
                </a:schemeClr>
              </a:gs>
              <a:gs pos="0">
                <a:schemeClr val="tx1">
                  <a:lumMod val="75000"/>
                  <a:lumOff val="25000"/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232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67"/>
          <a:stretch>
            <a:fillRect/>
          </a:stretch>
        </p:blipFill>
        <p:spPr>
          <a:xfrm>
            <a:off x="0" y="0"/>
            <a:ext cx="8026400" cy="6858000"/>
          </a:xfrm>
          <a:custGeom>
            <a:avLst/>
            <a:gdLst>
              <a:gd name="connsiteX0" fmla="*/ 0 w 8026400"/>
              <a:gd name="connsiteY0" fmla="*/ 0 h 6858000"/>
              <a:gd name="connsiteX1" fmla="*/ 8026400 w 8026400"/>
              <a:gd name="connsiteY1" fmla="*/ 0 h 6858000"/>
              <a:gd name="connsiteX2" fmla="*/ 4202885 w 8026400"/>
              <a:gd name="connsiteY2" fmla="*/ 6858000 h 6858000"/>
              <a:gd name="connsiteX3" fmla="*/ 0 w 802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6400" h="6858000">
                <a:moveTo>
                  <a:pt x="0" y="0"/>
                </a:moveTo>
                <a:lnTo>
                  <a:pt x="8026400" y="0"/>
                </a:lnTo>
                <a:lnTo>
                  <a:pt x="4202885" y="6858000"/>
                </a:lnTo>
                <a:lnTo>
                  <a:pt x="0" y="6858000"/>
                </a:lnTo>
                <a:close/>
              </a:path>
            </a:pathLst>
          </a:custGeom>
          <a:ln w="38100" cap="rnd">
            <a:solidFill>
              <a:srgbClr val="103154"/>
            </a:solidFill>
          </a:ln>
          <a:effectLst>
            <a:outerShdw blurRad="317500" sx="104000" sy="104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30798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9"/>
          <a:stretch>
            <a:fillRect/>
          </a:stretch>
        </p:blipFill>
        <p:spPr>
          <a:xfrm>
            <a:off x="5655708" y="0"/>
            <a:ext cx="6536292" cy="6858000"/>
          </a:xfrm>
          <a:custGeom>
            <a:avLst/>
            <a:gdLst>
              <a:gd name="connsiteX0" fmla="*/ 0 w 6536292"/>
              <a:gd name="connsiteY0" fmla="*/ 0 h 6858000"/>
              <a:gd name="connsiteX1" fmla="*/ 6536292 w 6536292"/>
              <a:gd name="connsiteY1" fmla="*/ 0 h 6858000"/>
              <a:gd name="connsiteX2" fmla="*/ 6536292 w 6536292"/>
              <a:gd name="connsiteY2" fmla="*/ 6858000 h 6858000"/>
              <a:gd name="connsiteX3" fmla="*/ 5191256 w 65362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292" h="6858000">
                <a:moveTo>
                  <a:pt x="0" y="0"/>
                </a:moveTo>
                <a:lnTo>
                  <a:pt x="6536292" y="0"/>
                </a:lnTo>
                <a:lnTo>
                  <a:pt x="6536292" y="6858000"/>
                </a:lnTo>
                <a:lnTo>
                  <a:pt x="5191256" y="6858000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462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59"/>
          <a:stretch>
            <a:fillRect/>
          </a:stretch>
        </p:blipFill>
        <p:spPr>
          <a:xfrm>
            <a:off x="7237048" y="0"/>
            <a:ext cx="4954952" cy="6858000"/>
          </a:xfrm>
          <a:custGeom>
            <a:avLst/>
            <a:gdLst>
              <a:gd name="connsiteX0" fmla="*/ 3288455 w 4954952"/>
              <a:gd name="connsiteY0" fmla="*/ 0 h 6858000"/>
              <a:gd name="connsiteX1" fmla="*/ 4954952 w 4954952"/>
              <a:gd name="connsiteY1" fmla="*/ 0 h 6858000"/>
              <a:gd name="connsiteX2" fmla="*/ 4954952 w 4954952"/>
              <a:gd name="connsiteY2" fmla="*/ 6858000 h 6858000"/>
              <a:gd name="connsiteX3" fmla="*/ 2374387 w 4954952"/>
              <a:gd name="connsiteY3" fmla="*/ 6858000 h 6858000"/>
              <a:gd name="connsiteX4" fmla="*/ 0 w 4954952"/>
              <a:gd name="connsiteY4" fmla="*/ 43455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52" h="6858000">
                <a:moveTo>
                  <a:pt x="3288455" y="0"/>
                </a:moveTo>
                <a:lnTo>
                  <a:pt x="4954952" y="0"/>
                </a:lnTo>
                <a:lnTo>
                  <a:pt x="4954952" y="6858000"/>
                </a:lnTo>
                <a:lnTo>
                  <a:pt x="2374387" y="6858000"/>
                </a:lnTo>
                <a:lnTo>
                  <a:pt x="0" y="4345536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244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87489"/>
            </a:avLst>
          </a:prstGeom>
          <a:solidFill>
            <a:srgbClr val="236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40421"/>
            </a:avLst>
          </a:prstGeom>
          <a:solidFill>
            <a:srgbClr val="1E5B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0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 userDrawn="1"/>
        </p:nvSpPr>
        <p:spPr>
          <a:xfrm flipH="1" flipV="1">
            <a:off x="8181474" y="-1"/>
            <a:ext cx="4010526" cy="73930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52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13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34425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3" r:id="rId4"/>
    <p:sldLayoutId id="2147483662" r:id="rId5"/>
    <p:sldLayoutId id="2147483687" r:id="rId6"/>
    <p:sldLayoutId id="2147483688" r:id="rId7"/>
    <p:sldLayoutId id="2147483664" r:id="rId8"/>
    <p:sldLayoutId id="2147483689" r:id="rId9"/>
    <p:sldLayoutId id="214748369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2280" y="6221967"/>
            <a:ext cx="4227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dirty="0">
                <a:solidFill>
                  <a:schemeClr val="bg1"/>
                </a:solidFill>
                <a:cs typeface="+mn-ea"/>
                <a:sym typeface="+mn-lt"/>
              </a:rPr>
              <a:t>End of year work summary template</a:t>
            </a:r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06799" y="3581400"/>
            <a:ext cx="4978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交通行业</a:t>
            </a:r>
          </a:p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公司年终总结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1590" y="1549400"/>
            <a:ext cx="41088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cs typeface="+mn-ea"/>
                <a:sym typeface="+mn-lt"/>
              </a:rPr>
              <a:t>2016</a:t>
            </a:r>
            <a:endParaRPr lang="zh-CN" altLang="en-US" sz="13800" b="1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3507923"/>
            <a:ext cx="38481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0" y="4610501"/>
            <a:ext cx="12192000" cy="224749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736703" y="1509384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48" b="88357" l="7324" r="91211">
                        <a14:foregroundMark x1="50195" y1="32217" x2="50195" y2="32217"/>
                        <a14:foregroundMark x1="34863" y1="31419" x2="34863" y2="31419"/>
                        <a14:foregroundMark x1="69727" y1="43062" x2="69727" y2="43062"/>
                        <a14:foregroundMark x1="66602" y1="40670" x2="75781" y2="40670"/>
                        <a14:foregroundMark x1="37500" y1="30463" x2="41895" y2="30463"/>
                        <a14:foregroundMark x1="42285" y1="30144" x2="52832" y2="30144"/>
                        <a14:foregroundMark x1="61328" y1="34769" x2="48926" y2="29027"/>
                        <a14:foregroundMark x1="8691" y1="62679" x2="9277" y2="67783"/>
                        <a14:foregroundMark x1="8789" y1="66986" x2="10352" y2="69856"/>
                        <a14:backgroundMark x1="48730" y1="29506" x2="50586" y2="30144"/>
                        <a14:backgroundMark x1="56250" y1="32376" x2="59570" y2="34290"/>
                        <a14:backgroundMark x1="59863" y1="34131" x2="59863" y2="34131"/>
                        <a14:backgroundMark x1="59766" y1="34769" x2="60059" y2="34131"/>
                        <a14:backgroundMark x1="55664" y1="31898" x2="49219" y2="29665"/>
                        <a14:backgroundMark x1="52246" y1="30144" x2="48633" y2="29506"/>
                        <a14:backgroundMark x1="49609" y1="29187" x2="49609" y2="29187"/>
                        <a14:backgroundMark x1="49219" y1="29027" x2="53809" y2="306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68" t="5473" r="6630" b="5404"/>
          <a:stretch/>
        </p:blipFill>
        <p:spPr>
          <a:xfrm rot="547660">
            <a:off x="175916" y="1622956"/>
            <a:ext cx="6700087" cy="412663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736707" y="1509386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2112" y="3009225"/>
            <a:ext cx="1972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5400" dirty="0">
                <a:solidFill>
                  <a:srgbClr val="103154"/>
                </a:solidFill>
                <a:cs typeface="+mn-ea"/>
                <a:sym typeface="+mn-lt"/>
              </a:rPr>
              <a:t>9,300</a:t>
            </a:r>
            <a:endParaRPr lang="zh-CN" altLang="en-US" sz="54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8849" y="3496081"/>
            <a:ext cx="1439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16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16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11" name="矩形 55"/>
          <p:cNvSpPr/>
          <p:nvPr/>
        </p:nvSpPr>
        <p:spPr>
          <a:xfrm>
            <a:off x="6842711" y="4525925"/>
            <a:ext cx="4653964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cs typeface="+mn-ea"/>
                <a:sym typeface="+mn-lt"/>
              </a:rPr>
              <a:t>。。</a:t>
            </a:r>
            <a:endParaRPr lang="zh-CN" altLang="en-US" sz="10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0"/>
          <p:cNvCxnSpPr/>
          <p:nvPr/>
        </p:nvCxnSpPr>
        <p:spPr>
          <a:xfrm>
            <a:off x="6951703" y="5172992"/>
            <a:ext cx="2737280" cy="0"/>
          </a:xfrm>
          <a:prstGeom prst="line">
            <a:avLst/>
          </a:prstGeom>
          <a:ln>
            <a:solidFill>
              <a:srgbClr val="10315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39"/>
          <p:cNvSpPr/>
          <p:nvPr/>
        </p:nvSpPr>
        <p:spPr>
          <a:xfrm>
            <a:off x="6956600" y="3836110"/>
            <a:ext cx="4540075" cy="307777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</a:p>
        </p:txBody>
      </p:sp>
      <p:sp>
        <p:nvSpPr>
          <p:cNvPr id="14" name="矩形 13"/>
          <p:cNvSpPr/>
          <p:nvPr/>
        </p:nvSpPr>
        <p:spPr>
          <a:xfrm>
            <a:off x="6956600" y="4209721"/>
            <a:ext cx="3725577" cy="307777"/>
          </a:xfrm>
          <a:prstGeom prst="rect">
            <a:avLst/>
          </a:prstGeom>
          <a:solidFill>
            <a:srgbClr val="FFD03C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1400" dirty="0">
                <a:solidFill>
                  <a:srgbClr val="103154"/>
                </a:solidFill>
                <a:cs typeface="+mn-ea"/>
                <a:sym typeface="+mn-lt"/>
              </a:rPr>
              <a:t>Add Your Text</a:t>
            </a:r>
          </a:p>
        </p:txBody>
      </p:sp>
      <p:grpSp>
        <p:nvGrpSpPr>
          <p:cNvPr id="16" name="Group 61"/>
          <p:cNvGrpSpPr/>
          <p:nvPr/>
        </p:nvGrpSpPr>
        <p:grpSpPr>
          <a:xfrm>
            <a:off x="7011317" y="5303179"/>
            <a:ext cx="318487" cy="359551"/>
            <a:chOff x="1368786" y="1195986"/>
            <a:chExt cx="1009650" cy="1139826"/>
          </a:xfrm>
          <a:solidFill>
            <a:srgbClr val="103154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643423" y="1195986"/>
              <a:ext cx="460375" cy="598488"/>
            </a:xfrm>
            <a:custGeom>
              <a:avLst/>
              <a:gdLst>
                <a:gd name="T0" fmla="*/ 41 w 122"/>
                <a:gd name="T1" fmla="*/ 4 h 159"/>
                <a:gd name="T2" fmla="*/ 97 w 122"/>
                <a:gd name="T3" fmla="*/ 12 h 159"/>
                <a:gd name="T4" fmla="*/ 120 w 122"/>
                <a:gd name="T5" fmla="*/ 58 h 159"/>
                <a:gd name="T6" fmla="*/ 121 w 122"/>
                <a:gd name="T7" fmla="*/ 94 h 159"/>
                <a:gd name="T8" fmla="*/ 103 w 122"/>
                <a:gd name="T9" fmla="*/ 126 h 159"/>
                <a:gd name="T10" fmla="*/ 63 w 122"/>
                <a:gd name="T11" fmla="*/ 157 h 159"/>
                <a:gd name="T12" fmla="*/ 19 w 122"/>
                <a:gd name="T13" fmla="*/ 126 h 159"/>
                <a:gd name="T14" fmla="*/ 1 w 122"/>
                <a:gd name="T15" fmla="*/ 94 h 159"/>
                <a:gd name="T16" fmla="*/ 3 w 122"/>
                <a:gd name="T17" fmla="*/ 46 h 159"/>
                <a:gd name="T18" fmla="*/ 41 w 122"/>
                <a:gd name="T19" fmla="*/ 4 h 159"/>
                <a:gd name="T20" fmla="*/ 19 w 122"/>
                <a:gd name="T21" fmla="*/ 80 h 159"/>
                <a:gd name="T22" fmla="*/ 41 w 122"/>
                <a:gd name="T23" fmla="*/ 136 h 159"/>
                <a:gd name="T24" fmla="*/ 77 w 122"/>
                <a:gd name="T25" fmla="*/ 140 h 159"/>
                <a:gd name="T26" fmla="*/ 104 w 122"/>
                <a:gd name="T27" fmla="*/ 73 h 159"/>
                <a:gd name="T28" fmla="*/ 79 w 122"/>
                <a:gd name="T29" fmla="*/ 54 h 159"/>
                <a:gd name="T30" fmla="*/ 19 w 122"/>
                <a:gd name="T31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59">
                  <a:moveTo>
                    <a:pt x="41" y="4"/>
                  </a:moveTo>
                  <a:cubicBezTo>
                    <a:pt x="59" y="0"/>
                    <a:pt x="80" y="2"/>
                    <a:pt x="97" y="12"/>
                  </a:cubicBezTo>
                  <a:cubicBezTo>
                    <a:pt x="112" y="22"/>
                    <a:pt x="121" y="40"/>
                    <a:pt x="120" y="58"/>
                  </a:cubicBezTo>
                  <a:cubicBezTo>
                    <a:pt x="119" y="70"/>
                    <a:pt x="122" y="82"/>
                    <a:pt x="121" y="94"/>
                  </a:cubicBezTo>
                  <a:cubicBezTo>
                    <a:pt x="117" y="106"/>
                    <a:pt x="108" y="115"/>
                    <a:pt x="103" y="126"/>
                  </a:cubicBezTo>
                  <a:cubicBezTo>
                    <a:pt x="96" y="142"/>
                    <a:pt x="82" y="157"/>
                    <a:pt x="63" y="157"/>
                  </a:cubicBezTo>
                  <a:cubicBezTo>
                    <a:pt x="43" y="159"/>
                    <a:pt x="27" y="143"/>
                    <a:pt x="19" y="126"/>
                  </a:cubicBezTo>
                  <a:cubicBezTo>
                    <a:pt x="14" y="115"/>
                    <a:pt x="5" y="105"/>
                    <a:pt x="1" y="94"/>
                  </a:cubicBezTo>
                  <a:cubicBezTo>
                    <a:pt x="1" y="78"/>
                    <a:pt x="0" y="62"/>
                    <a:pt x="3" y="46"/>
                  </a:cubicBezTo>
                  <a:cubicBezTo>
                    <a:pt x="7" y="27"/>
                    <a:pt x="21" y="9"/>
                    <a:pt x="41" y="4"/>
                  </a:cubicBezTo>
                  <a:close/>
                  <a:moveTo>
                    <a:pt x="19" y="80"/>
                  </a:moveTo>
                  <a:cubicBezTo>
                    <a:pt x="22" y="100"/>
                    <a:pt x="27" y="121"/>
                    <a:pt x="41" y="136"/>
                  </a:cubicBezTo>
                  <a:cubicBezTo>
                    <a:pt x="50" y="145"/>
                    <a:pt x="66" y="148"/>
                    <a:pt x="77" y="140"/>
                  </a:cubicBezTo>
                  <a:cubicBezTo>
                    <a:pt x="97" y="124"/>
                    <a:pt x="101" y="97"/>
                    <a:pt x="104" y="73"/>
                  </a:cubicBezTo>
                  <a:cubicBezTo>
                    <a:pt x="95" y="68"/>
                    <a:pt x="86" y="62"/>
                    <a:pt x="79" y="54"/>
                  </a:cubicBezTo>
                  <a:cubicBezTo>
                    <a:pt x="62" y="69"/>
                    <a:pt x="41" y="78"/>
                    <a:pt x="1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1368786" y="1753199"/>
              <a:ext cx="1009650" cy="582613"/>
            </a:xfrm>
            <a:custGeom>
              <a:avLst/>
              <a:gdLst>
                <a:gd name="T0" fmla="*/ 51 w 268"/>
                <a:gd name="T1" fmla="*/ 17 h 155"/>
                <a:gd name="T2" fmla="*/ 92 w 268"/>
                <a:gd name="T3" fmla="*/ 0 h 155"/>
                <a:gd name="T4" fmla="*/ 98 w 268"/>
                <a:gd name="T5" fmla="*/ 10 h 155"/>
                <a:gd name="T6" fmla="*/ 89 w 268"/>
                <a:gd name="T7" fmla="*/ 16 h 155"/>
                <a:gd name="T8" fmla="*/ 122 w 268"/>
                <a:gd name="T9" fmla="*/ 130 h 155"/>
                <a:gd name="T10" fmla="*/ 127 w 268"/>
                <a:gd name="T11" fmla="*/ 55 h 155"/>
                <a:gd name="T12" fmla="*/ 142 w 268"/>
                <a:gd name="T13" fmla="*/ 54 h 155"/>
                <a:gd name="T14" fmla="*/ 146 w 268"/>
                <a:gd name="T15" fmla="*/ 130 h 155"/>
                <a:gd name="T16" fmla="*/ 180 w 268"/>
                <a:gd name="T17" fmla="*/ 16 h 155"/>
                <a:gd name="T18" fmla="*/ 175 w 268"/>
                <a:gd name="T19" fmla="*/ 1 h 155"/>
                <a:gd name="T20" fmla="*/ 239 w 268"/>
                <a:gd name="T21" fmla="*/ 35 h 155"/>
                <a:gd name="T22" fmla="*/ 265 w 268"/>
                <a:gd name="T23" fmla="*/ 114 h 155"/>
                <a:gd name="T24" fmla="*/ 220 w 268"/>
                <a:gd name="T25" fmla="*/ 133 h 155"/>
                <a:gd name="T26" fmla="*/ 124 w 268"/>
                <a:gd name="T27" fmla="*/ 154 h 155"/>
                <a:gd name="T28" fmla="*/ 50 w 268"/>
                <a:gd name="T29" fmla="*/ 133 h 155"/>
                <a:gd name="T30" fmla="*/ 3 w 268"/>
                <a:gd name="T31" fmla="*/ 110 h 155"/>
                <a:gd name="T32" fmla="*/ 51 w 268"/>
                <a:gd name="T33" fmla="*/ 17 h 155"/>
                <a:gd name="T34" fmla="*/ 167 w 268"/>
                <a:gd name="T35" fmla="*/ 107 h 155"/>
                <a:gd name="T36" fmla="*/ 170 w 268"/>
                <a:gd name="T37" fmla="*/ 113 h 155"/>
                <a:gd name="T38" fmla="*/ 205 w 268"/>
                <a:gd name="T39" fmla="*/ 109 h 155"/>
                <a:gd name="T40" fmla="*/ 213 w 268"/>
                <a:gd name="T41" fmla="*/ 100 h 155"/>
                <a:gd name="T42" fmla="*/ 167 w 268"/>
                <a:gd name="T43" fmla="*/ 10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8" h="155">
                  <a:moveTo>
                    <a:pt x="51" y="17"/>
                  </a:moveTo>
                  <a:cubicBezTo>
                    <a:pt x="64" y="9"/>
                    <a:pt x="78" y="6"/>
                    <a:pt x="92" y="0"/>
                  </a:cubicBezTo>
                  <a:cubicBezTo>
                    <a:pt x="94" y="3"/>
                    <a:pt x="96" y="8"/>
                    <a:pt x="98" y="10"/>
                  </a:cubicBezTo>
                  <a:cubicBezTo>
                    <a:pt x="95" y="12"/>
                    <a:pt x="91" y="15"/>
                    <a:pt x="89" y="16"/>
                  </a:cubicBezTo>
                  <a:cubicBezTo>
                    <a:pt x="100" y="54"/>
                    <a:pt x="112" y="92"/>
                    <a:pt x="122" y="130"/>
                  </a:cubicBezTo>
                  <a:cubicBezTo>
                    <a:pt x="124" y="105"/>
                    <a:pt x="126" y="80"/>
                    <a:pt x="127" y="55"/>
                  </a:cubicBezTo>
                  <a:cubicBezTo>
                    <a:pt x="132" y="54"/>
                    <a:pt x="137" y="54"/>
                    <a:pt x="142" y="54"/>
                  </a:cubicBezTo>
                  <a:cubicBezTo>
                    <a:pt x="142" y="80"/>
                    <a:pt x="144" y="105"/>
                    <a:pt x="146" y="130"/>
                  </a:cubicBezTo>
                  <a:cubicBezTo>
                    <a:pt x="157" y="92"/>
                    <a:pt x="170" y="54"/>
                    <a:pt x="180" y="16"/>
                  </a:cubicBezTo>
                  <a:cubicBezTo>
                    <a:pt x="170" y="14"/>
                    <a:pt x="172" y="7"/>
                    <a:pt x="175" y="1"/>
                  </a:cubicBezTo>
                  <a:cubicBezTo>
                    <a:pt x="199" y="7"/>
                    <a:pt x="223" y="16"/>
                    <a:pt x="239" y="35"/>
                  </a:cubicBezTo>
                  <a:cubicBezTo>
                    <a:pt x="259" y="56"/>
                    <a:pt x="268" y="86"/>
                    <a:pt x="265" y="114"/>
                  </a:cubicBezTo>
                  <a:cubicBezTo>
                    <a:pt x="256" y="130"/>
                    <a:pt x="236" y="132"/>
                    <a:pt x="220" y="133"/>
                  </a:cubicBezTo>
                  <a:cubicBezTo>
                    <a:pt x="191" y="151"/>
                    <a:pt x="157" y="155"/>
                    <a:pt x="124" y="154"/>
                  </a:cubicBezTo>
                  <a:cubicBezTo>
                    <a:pt x="98" y="153"/>
                    <a:pt x="71" y="149"/>
                    <a:pt x="50" y="133"/>
                  </a:cubicBezTo>
                  <a:cubicBezTo>
                    <a:pt x="32" y="132"/>
                    <a:pt x="9" y="130"/>
                    <a:pt x="3" y="110"/>
                  </a:cubicBezTo>
                  <a:cubicBezTo>
                    <a:pt x="0" y="73"/>
                    <a:pt x="19" y="36"/>
                    <a:pt x="51" y="17"/>
                  </a:cubicBezTo>
                  <a:close/>
                  <a:moveTo>
                    <a:pt x="167" y="107"/>
                  </a:moveTo>
                  <a:cubicBezTo>
                    <a:pt x="168" y="109"/>
                    <a:pt x="169" y="111"/>
                    <a:pt x="170" y="113"/>
                  </a:cubicBezTo>
                  <a:cubicBezTo>
                    <a:pt x="182" y="114"/>
                    <a:pt x="194" y="112"/>
                    <a:pt x="205" y="109"/>
                  </a:cubicBezTo>
                  <a:cubicBezTo>
                    <a:pt x="210" y="108"/>
                    <a:pt x="212" y="104"/>
                    <a:pt x="213" y="100"/>
                  </a:cubicBezTo>
                  <a:cubicBezTo>
                    <a:pt x="198" y="105"/>
                    <a:pt x="182" y="107"/>
                    <a:pt x="1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816461" y="1850036"/>
              <a:ext cx="117475" cy="87313"/>
            </a:xfrm>
            <a:custGeom>
              <a:avLst/>
              <a:gdLst>
                <a:gd name="T0" fmla="*/ 4 w 31"/>
                <a:gd name="T1" fmla="*/ 3 h 23"/>
                <a:gd name="T2" fmla="*/ 26 w 31"/>
                <a:gd name="T3" fmla="*/ 3 h 23"/>
                <a:gd name="T4" fmla="*/ 24 w 31"/>
                <a:gd name="T5" fmla="*/ 23 h 23"/>
                <a:gd name="T6" fmla="*/ 6 w 31"/>
                <a:gd name="T7" fmla="*/ 23 h 23"/>
                <a:gd name="T8" fmla="*/ 4 w 31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4" y="3"/>
                  </a:moveTo>
                  <a:cubicBezTo>
                    <a:pt x="11" y="1"/>
                    <a:pt x="19" y="0"/>
                    <a:pt x="26" y="3"/>
                  </a:cubicBezTo>
                  <a:cubicBezTo>
                    <a:pt x="31" y="10"/>
                    <a:pt x="27" y="16"/>
                    <a:pt x="24" y="23"/>
                  </a:cubicBezTo>
                  <a:cubicBezTo>
                    <a:pt x="18" y="23"/>
                    <a:pt x="12" y="23"/>
                    <a:pt x="6" y="23"/>
                  </a:cubicBezTo>
                  <a:cubicBezTo>
                    <a:pt x="3" y="16"/>
                    <a:pt x="0" y="9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8470983" y="5286231"/>
            <a:ext cx="320793" cy="376497"/>
          </a:xfrm>
          <a:custGeom>
            <a:avLst/>
            <a:gdLst>
              <a:gd name="T0" fmla="*/ 206 w 272"/>
              <a:gd name="T1" fmla="*/ 171 h 320"/>
              <a:gd name="T2" fmla="*/ 184 w 272"/>
              <a:gd name="T3" fmla="*/ 35 h 320"/>
              <a:gd name="T4" fmla="*/ 77 w 272"/>
              <a:gd name="T5" fmla="*/ 47 h 320"/>
              <a:gd name="T6" fmla="*/ 63 w 272"/>
              <a:gd name="T7" fmla="*/ 172 h 320"/>
              <a:gd name="T8" fmla="*/ 4 w 272"/>
              <a:gd name="T9" fmla="*/ 274 h 320"/>
              <a:gd name="T10" fmla="*/ 5 w 272"/>
              <a:gd name="T11" fmla="*/ 275 h 320"/>
              <a:gd name="T12" fmla="*/ 49 w 272"/>
              <a:gd name="T13" fmla="*/ 295 h 320"/>
              <a:gd name="T14" fmla="*/ 91 w 272"/>
              <a:gd name="T15" fmla="*/ 312 h 320"/>
              <a:gd name="T16" fmla="*/ 218 w 272"/>
              <a:gd name="T17" fmla="*/ 296 h 320"/>
              <a:gd name="T18" fmla="*/ 265 w 272"/>
              <a:gd name="T19" fmla="*/ 275 h 320"/>
              <a:gd name="T20" fmla="*/ 206 w 272"/>
              <a:gd name="T21" fmla="*/ 171 h 320"/>
              <a:gd name="T22" fmla="*/ 179 w 272"/>
              <a:gd name="T23" fmla="*/ 172 h 320"/>
              <a:gd name="T24" fmla="*/ 196 w 272"/>
              <a:gd name="T25" fmla="*/ 206 h 320"/>
              <a:gd name="T26" fmla="*/ 157 w 272"/>
              <a:gd name="T27" fmla="*/ 206 h 320"/>
              <a:gd name="T28" fmla="*/ 179 w 272"/>
              <a:gd name="T29" fmla="*/ 172 h 320"/>
              <a:gd name="T30" fmla="*/ 135 w 272"/>
              <a:gd name="T31" fmla="*/ 219 h 320"/>
              <a:gd name="T32" fmla="*/ 108 w 272"/>
              <a:gd name="T33" fmla="*/ 174 h 320"/>
              <a:gd name="T34" fmla="*/ 106 w 272"/>
              <a:gd name="T35" fmla="*/ 162 h 320"/>
              <a:gd name="T36" fmla="*/ 141 w 272"/>
              <a:gd name="T37" fmla="*/ 171 h 320"/>
              <a:gd name="T38" fmla="*/ 165 w 272"/>
              <a:gd name="T39" fmla="*/ 160 h 320"/>
              <a:gd name="T40" fmla="*/ 165 w 272"/>
              <a:gd name="T41" fmla="*/ 167 h 320"/>
              <a:gd name="T42" fmla="*/ 135 w 272"/>
              <a:gd name="T43" fmla="*/ 219 h 320"/>
              <a:gd name="T44" fmla="*/ 191 w 272"/>
              <a:gd name="T45" fmla="*/ 91 h 320"/>
              <a:gd name="T46" fmla="*/ 185 w 272"/>
              <a:gd name="T47" fmla="*/ 124 h 320"/>
              <a:gd name="T48" fmla="*/ 189 w 272"/>
              <a:gd name="T49" fmla="*/ 102 h 320"/>
              <a:gd name="T50" fmla="*/ 191 w 272"/>
              <a:gd name="T51" fmla="*/ 91 h 320"/>
              <a:gd name="T52" fmla="*/ 152 w 272"/>
              <a:gd name="T53" fmla="*/ 68 h 320"/>
              <a:gd name="T54" fmla="*/ 173 w 272"/>
              <a:gd name="T55" fmla="*/ 91 h 320"/>
              <a:gd name="T56" fmla="*/ 180 w 272"/>
              <a:gd name="T57" fmla="*/ 95 h 320"/>
              <a:gd name="T58" fmla="*/ 177 w 272"/>
              <a:gd name="T59" fmla="*/ 101 h 320"/>
              <a:gd name="T60" fmla="*/ 153 w 272"/>
              <a:gd name="T61" fmla="*/ 151 h 320"/>
              <a:gd name="T62" fmla="*/ 117 w 272"/>
              <a:gd name="T63" fmla="*/ 151 h 320"/>
              <a:gd name="T64" fmla="*/ 93 w 272"/>
              <a:gd name="T65" fmla="*/ 98 h 320"/>
              <a:gd name="T66" fmla="*/ 152 w 272"/>
              <a:gd name="T67" fmla="*/ 68 h 320"/>
              <a:gd name="T68" fmla="*/ 84 w 272"/>
              <a:gd name="T69" fmla="*/ 124 h 320"/>
              <a:gd name="T70" fmla="*/ 74 w 272"/>
              <a:gd name="T71" fmla="*/ 95 h 320"/>
              <a:gd name="T72" fmla="*/ 84 w 272"/>
              <a:gd name="T73" fmla="*/ 124 h 320"/>
              <a:gd name="T74" fmla="*/ 76 w 272"/>
              <a:gd name="T75" fmla="*/ 206 h 320"/>
              <a:gd name="T76" fmla="*/ 92 w 272"/>
              <a:gd name="T77" fmla="*/ 172 h 320"/>
              <a:gd name="T78" fmla="*/ 100 w 272"/>
              <a:gd name="T79" fmla="*/ 186 h 320"/>
              <a:gd name="T80" fmla="*/ 113 w 272"/>
              <a:gd name="T81" fmla="*/ 206 h 320"/>
              <a:gd name="T82" fmla="*/ 76 w 272"/>
              <a:gd name="T83" fmla="*/ 206 h 320"/>
              <a:gd name="T84" fmla="*/ 128 w 272"/>
              <a:gd name="T85" fmla="*/ 304 h 320"/>
              <a:gd name="T86" fmla="*/ 94 w 272"/>
              <a:gd name="T87" fmla="*/ 219 h 320"/>
              <a:gd name="T88" fmla="*/ 121 w 272"/>
              <a:gd name="T89" fmla="*/ 220 h 320"/>
              <a:gd name="T90" fmla="*/ 135 w 272"/>
              <a:gd name="T91" fmla="*/ 257 h 320"/>
              <a:gd name="T92" fmla="*/ 149 w 272"/>
              <a:gd name="T93" fmla="*/ 220 h 320"/>
              <a:gd name="T94" fmla="*/ 176 w 272"/>
              <a:gd name="T95" fmla="*/ 219 h 320"/>
              <a:gd name="T96" fmla="*/ 143 w 272"/>
              <a:gd name="T97" fmla="*/ 304 h 320"/>
              <a:gd name="T98" fmla="*/ 128 w 272"/>
              <a:gd name="T99" fmla="*/ 304 h 320"/>
              <a:gd name="T100" fmla="*/ 215 w 272"/>
              <a:gd name="T101" fmla="*/ 269 h 320"/>
              <a:gd name="T102" fmla="*/ 171 w 272"/>
              <a:gd name="T103" fmla="*/ 275 h 320"/>
              <a:gd name="T104" fmla="*/ 174 w 272"/>
              <a:gd name="T105" fmla="*/ 269 h 320"/>
              <a:gd name="T106" fmla="*/ 216 w 272"/>
              <a:gd name="T107" fmla="*/ 261 h 320"/>
              <a:gd name="T108" fmla="*/ 215 w 272"/>
              <a:gd name="T109" fmla="*/ 26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320">
                <a:moveTo>
                  <a:pt x="206" y="171"/>
                </a:moveTo>
                <a:cubicBezTo>
                  <a:pt x="205" y="126"/>
                  <a:pt x="213" y="74"/>
                  <a:pt x="184" y="35"/>
                </a:cubicBezTo>
                <a:cubicBezTo>
                  <a:pt x="158" y="0"/>
                  <a:pt x="96" y="8"/>
                  <a:pt x="77" y="47"/>
                </a:cubicBezTo>
                <a:cubicBezTo>
                  <a:pt x="58" y="86"/>
                  <a:pt x="63" y="130"/>
                  <a:pt x="63" y="172"/>
                </a:cubicBezTo>
                <a:cubicBezTo>
                  <a:pt x="25" y="190"/>
                  <a:pt x="0" y="231"/>
                  <a:pt x="4" y="274"/>
                </a:cubicBezTo>
                <a:cubicBezTo>
                  <a:pt x="4" y="274"/>
                  <a:pt x="4" y="274"/>
                  <a:pt x="5" y="275"/>
                </a:cubicBezTo>
                <a:cubicBezTo>
                  <a:pt x="13" y="292"/>
                  <a:pt x="33" y="293"/>
                  <a:pt x="49" y="295"/>
                </a:cubicBezTo>
                <a:cubicBezTo>
                  <a:pt x="63" y="302"/>
                  <a:pt x="76" y="310"/>
                  <a:pt x="91" y="312"/>
                </a:cubicBezTo>
                <a:cubicBezTo>
                  <a:pt x="133" y="320"/>
                  <a:pt x="180" y="319"/>
                  <a:pt x="218" y="296"/>
                </a:cubicBezTo>
                <a:cubicBezTo>
                  <a:pt x="234" y="292"/>
                  <a:pt x="258" y="294"/>
                  <a:pt x="265" y="275"/>
                </a:cubicBezTo>
                <a:cubicBezTo>
                  <a:pt x="272" y="232"/>
                  <a:pt x="244" y="190"/>
                  <a:pt x="206" y="171"/>
                </a:cubicBezTo>
                <a:close/>
                <a:moveTo>
                  <a:pt x="179" y="172"/>
                </a:moveTo>
                <a:cubicBezTo>
                  <a:pt x="184" y="183"/>
                  <a:pt x="190" y="194"/>
                  <a:pt x="196" y="206"/>
                </a:cubicBezTo>
                <a:cubicBezTo>
                  <a:pt x="183" y="206"/>
                  <a:pt x="170" y="207"/>
                  <a:pt x="157" y="206"/>
                </a:cubicBezTo>
                <a:cubicBezTo>
                  <a:pt x="164" y="195"/>
                  <a:pt x="171" y="184"/>
                  <a:pt x="179" y="172"/>
                </a:cubicBezTo>
                <a:close/>
                <a:moveTo>
                  <a:pt x="135" y="219"/>
                </a:moveTo>
                <a:cubicBezTo>
                  <a:pt x="128" y="203"/>
                  <a:pt x="108" y="174"/>
                  <a:pt x="108" y="174"/>
                </a:cubicBezTo>
                <a:cubicBezTo>
                  <a:pt x="108" y="174"/>
                  <a:pt x="107" y="166"/>
                  <a:pt x="106" y="162"/>
                </a:cubicBezTo>
                <a:cubicBezTo>
                  <a:pt x="117" y="167"/>
                  <a:pt x="129" y="173"/>
                  <a:pt x="141" y="171"/>
                </a:cubicBezTo>
                <a:cubicBezTo>
                  <a:pt x="150" y="170"/>
                  <a:pt x="157" y="164"/>
                  <a:pt x="165" y="160"/>
                </a:cubicBezTo>
                <a:cubicBezTo>
                  <a:pt x="165" y="162"/>
                  <a:pt x="165" y="165"/>
                  <a:pt x="165" y="167"/>
                </a:cubicBezTo>
                <a:cubicBezTo>
                  <a:pt x="158" y="186"/>
                  <a:pt x="143" y="200"/>
                  <a:pt x="135" y="219"/>
                </a:cubicBezTo>
                <a:close/>
                <a:moveTo>
                  <a:pt x="191" y="91"/>
                </a:moveTo>
                <a:cubicBezTo>
                  <a:pt x="200" y="102"/>
                  <a:pt x="192" y="115"/>
                  <a:pt x="185" y="124"/>
                </a:cubicBezTo>
                <a:cubicBezTo>
                  <a:pt x="186" y="117"/>
                  <a:pt x="189" y="102"/>
                  <a:pt x="189" y="102"/>
                </a:cubicBezTo>
                <a:lnTo>
                  <a:pt x="191" y="91"/>
                </a:lnTo>
                <a:close/>
                <a:moveTo>
                  <a:pt x="152" y="68"/>
                </a:moveTo>
                <a:cubicBezTo>
                  <a:pt x="157" y="77"/>
                  <a:pt x="165" y="85"/>
                  <a:pt x="173" y="91"/>
                </a:cubicBezTo>
                <a:cubicBezTo>
                  <a:pt x="176" y="93"/>
                  <a:pt x="180" y="95"/>
                  <a:pt x="180" y="95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01"/>
                  <a:pt x="168" y="138"/>
                  <a:pt x="153" y="151"/>
                </a:cubicBezTo>
                <a:cubicBezTo>
                  <a:pt x="144" y="160"/>
                  <a:pt x="126" y="162"/>
                  <a:pt x="117" y="151"/>
                </a:cubicBezTo>
                <a:cubicBezTo>
                  <a:pt x="102" y="137"/>
                  <a:pt x="96" y="117"/>
                  <a:pt x="93" y="98"/>
                </a:cubicBezTo>
                <a:cubicBezTo>
                  <a:pt x="116" y="95"/>
                  <a:pt x="137" y="84"/>
                  <a:pt x="152" y="68"/>
                </a:cubicBezTo>
                <a:close/>
                <a:moveTo>
                  <a:pt x="84" y="124"/>
                </a:moveTo>
                <a:cubicBezTo>
                  <a:pt x="78" y="115"/>
                  <a:pt x="74" y="105"/>
                  <a:pt x="74" y="95"/>
                </a:cubicBezTo>
                <a:cubicBezTo>
                  <a:pt x="86" y="99"/>
                  <a:pt x="82" y="114"/>
                  <a:pt x="84" y="124"/>
                </a:cubicBezTo>
                <a:close/>
                <a:moveTo>
                  <a:pt x="76" y="206"/>
                </a:moveTo>
                <a:cubicBezTo>
                  <a:pt x="76" y="206"/>
                  <a:pt x="82" y="186"/>
                  <a:pt x="92" y="172"/>
                </a:cubicBezTo>
                <a:cubicBezTo>
                  <a:pt x="100" y="186"/>
                  <a:pt x="100" y="186"/>
                  <a:pt x="100" y="186"/>
                </a:cubicBezTo>
                <a:cubicBezTo>
                  <a:pt x="100" y="186"/>
                  <a:pt x="109" y="199"/>
                  <a:pt x="113" y="206"/>
                </a:cubicBezTo>
                <a:cubicBezTo>
                  <a:pt x="101" y="207"/>
                  <a:pt x="76" y="206"/>
                  <a:pt x="76" y="206"/>
                </a:cubicBezTo>
                <a:close/>
                <a:moveTo>
                  <a:pt x="128" y="304"/>
                </a:moveTo>
                <a:cubicBezTo>
                  <a:pt x="128" y="304"/>
                  <a:pt x="104" y="248"/>
                  <a:pt x="94" y="219"/>
                </a:cubicBezTo>
                <a:cubicBezTo>
                  <a:pt x="103" y="219"/>
                  <a:pt x="112" y="220"/>
                  <a:pt x="121" y="220"/>
                </a:cubicBezTo>
                <a:cubicBezTo>
                  <a:pt x="126" y="232"/>
                  <a:pt x="130" y="245"/>
                  <a:pt x="135" y="257"/>
                </a:cubicBezTo>
                <a:cubicBezTo>
                  <a:pt x="140" y="245"/>
                  <a:pt x="145" y="232"/>
                  <a:pt x="149" y="220"/>
                </a:cubicBezTo>
                <a:cubicBezTo>
                  <a:pt x="158" y="220"/>
                  <a:pt x="167" y="219"/>
                  <a:pt x="176" y="219"/>
                </a:cubicBezTo>
                <a:cubicBezTo>
                  <a:pt x="166" y="246"/>
                  <a:pt x="143" y="304"/>
                  <a:pt x="143" y="304"/>
                </a:cubicBezTo>
                <a:lnTo>
                  <a:pt x="128" y="304"/>
                </a:lnTo>
                <a:close/>
                <a:moveTo>
                  <a:pt x="215" y="269"/>
                </a:moveTo>
                <a:cubicBezTo>
                  <a:pt x="201" y="273"/>
                  <a:pt x="186" y="275"/>
                  <a:pt x="171" y="275"/>
                </a:cubicBezTo>
                <a:cubicBezTo>
                  <a:pt x="171" y="273"/>
                  <a:pt x="173" y="270"/>
                  <a:pt x="174" y="269"/>
                </a:cubicBezTo>
                <a:cubicBezTo>
                  <a:pt x="188" y="268"/>
                  <a:pt x="203" y="268"/>
                  <a:pt x="216" y="261"/>
                </a:cubicBezTo>
                <a:cubicBezTo>
                  <a:pt x="216" y="263"/>
                  <a:pt x="216" y="267"/>
                  <a:pt x="215" y="269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zh-CN" altLang="en-US" sz="1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01760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56%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6766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44%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8227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4047927"/>
            <a:ext cx="12192000" cy="2810074"/>
          </a:xfrm>
          <a:prstGeom prst="rect">
            <a:avLst/>
          </a:prstGeom>
          <a:solidFill>
            <a:srgbClr val="1031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631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30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27" y="1854962"/>
            <a:ext cx="4605944" cy="2602394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>
            <a:off x="5937068" y="2468162"/>
            <a:ext cx="297263" cy="1989196"/>
            <a:chOff x="5949003" y="3541684"/>
            <a:chExt cx="293994" cy="1616359"/>
          </a:xfrm>
        </p:grpSpPr>
        <p:sp>
          <p:nvSpPr>
            <p:cNvPr id="59" name="椭圆 5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58" name="直接连接符 57"/>
            <p:cNvCxnSpPr>
              <a:stCxn id="59" idx="4"/>
              <a:endCxn id="55" idx="2"/>
            </p:cNvCxnSpPr>
            <p:nvPr/>
          </p:nvCxnSpPr>
          <p:spPr>
            <a:xfrm flipH="1">
              <a:off x="6096000" y="3835678"/>
              <a:ext cx="1" cy="1322365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9813609" y="2205591"/>
            <a:ext cx="297263" cy="1848184"/>
            <a:chOff x="5949003" y="3541684"/>
            <a:chExt cx="293994" cy="1698538"/>
          </a:xfrm>
        </p:grpSpPr>
        <p:sp>
          <p:nvSpPr>
            <p:cNvPr id="64" name="椭圆 63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096000" y="3835678"/>
              <a:ext cx="0" cy="140454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2323096" y="2205589"/>
            <a:ext cx="297263" cy="1848188"/>
            <a:chOff x="5949003" y="3541684"/>
            <a:chExt cx="293994" cy="1827868"/>
          </a:xfrm>
        </p:grpSpPr>
        <p:sp>
          <p:nvSpPr>
            <p:cNvPr id="69" name="椭圆 6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>
              <a:stCxn id="69" idx="4"/>
            </p:cNvCxnSpPr>
            <p:nvPr/>
          </p:nvCxnSpPr>
          <p:spPr>
            <a:xfrm>
              <a:off x="6096000" y="3835678"/>
              <a:ext cx="0" cy="153387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/>
          <p:cNvSpPr txBox="1"/>
          <p:nvPr/>
        </p:nvSpPr>
        <p:spPr>
          <a:xfrm>
            <a:off x="4341064" y="5230589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2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2" name="直接连接符 71"/>
          <p:cNvCxnSpPr/>
          <p:nvPr/>
        </p:nvCxnSpPr>
        <p:spPr>
          <a:xfrm flipH="1">
            <a:off x="4266463" y="5527602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8191931" y="4521685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8145052" y="4887661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698643" y="4524183"/>
            <a:ext cx="3546169" cy="11603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</a:p>
          <a:p>
            <a:pPr algn="ctr" defTabSz="685800"/>
            <a:endParaRPr lang="en-US" altLang="zh-CN" sz="1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76" name="直接连接符 75"/>
          <p:cNvCxnSpPr/>
          <p:nvPr/>
        </p:nvCxnSpPr>
        <p:spPr>
          <a:xfrm flipH="1">
            <a:off x="635166" y="4866785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2471727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093627" y="4458801"/>
            <a:ext cx="0" cy="854626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9962241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537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3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经验教训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210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738335" y="1990406"/>
            <a:ext cx="8713653" cy="3517025"/>
            <a:chOff x="1738335" y="1868195"/>
            <a:chExt cx="8713653" cy="3517025"/>
          </a:xfrm>
        </p:grpSpPr>
        <p:grpSp>
          <p:nvGrpSpPr>
            <p:cNvPr id="39" name="组合 38"/>
            <p:cNvGrpSpPr/>
            <p:nvPr/>
          </p:nvGrpSpPr>
          <p:grpSpPr>
            <a:xfrm flipH="1" flipV="1">
              <a:off x="6906047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V="1">
              <a:off x="1828801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flipH="1">
              <a:off x="6906047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1828801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2278278" y="2076595"/>
              <a:ext cx="7635444" cy="3100226"/>
              <a:chOff x="1968521" y="1834098"/>
              <a:chExt cx="8767797" cy="355999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000387" y="1914294"/>
                <a:ext cx="3038715" cy="3038715"/>
              </a:xfrm>
              <a:custGeom>
                <a:avLst/>
                <a:gdLst>
                  <a:gd name="connsiteX0" fmla="*/ 1891339 w 4424989"/>
                  <a:gd name="connsiteY0" fmla="*/ 0 h 4424989"/>
                  <a:gd name="connsiteX1" fmla="*/ 4424989 w 4424989"/>
                  <a:gd name="connsiteY1" fmla="*/ 2533650 h 4424989"/>
                  <a:gd name="connsiteX2" fmla="*/ 3682900 w 4424989"/>
                  <a:gd name="connsiteY2" fmla="*/ 4325211 h 4424989"/>
                  <a:gd name="connsiteX3" fmla="*/ 3573117 w 4424989"/>
                  <a:gd name="connsiteY3" fmla="*/ 4424989 h 4424989"/>
                  <a:gd name="connsiteX4" fmla="*/ 3234153 w 4424989"/>
                  <a:gd name="connsiteY4" fmla="*/ 4086026 h 4424989"/>
                  <a:gd name="connsiteX5" fmla="*/ 3343936 w 4424989"/>
                  <a:gd name="connsiteY5" fmla="*/ 3986247 h 4424989"/>
                  <a:gd name="connsiteX6" fmla="*/ 3945622 w 4424989"/>
                  <a:gd name="connsiteY6" fmla="*/ 2533650 h 4424989"/>
                  <a:gd name="connsiteX7" fmla="*/ 1891339 w 4424989"/>
                  <a:gd name="connsiteY7" fmla="*/ 479367 h 4424989"/>
                  <a:gd name="connsiteX8" fmla="*/ 438742 w 4424989"/>
                  <a:gd name="connsiteY8" fmla="*/ 1081053 h 4424989"/>
                  <a:gd name="connsiteX9" fmla="*/ 338964 w 4424989"/>
                  <a:gd name="connsiteY9" fmla="*/ 1190836 h 4424989"/>
                  <a:gd name="connsiteX10" fmla="*/ 0 w 4424989"/>
                  <a:gd name="connsiteY10" fmla="*/ 851872 h 4424989"/>
                  <a:gd name="connsiteX11" fmla="*/ 99778 w 4424989"/>
                  <a:gd name="connsiteY11" fmla="*/ 742089 h 4424989"/>
                  <a:gd name="connsiteX12" fmla="*/ 1891339 w 4424989"/>
                  <a:gd name="connsiteY12" fmla="*/ 0 h 442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4989" h="4424989">
                    <a:moveTo>
                      <a:pt x="1891339" y="0"/>
                    </a:moveTo>
                    <a:cubicBezTo>
                      <a:pt x="3290635" y="0"/>
                      <a:pt x="4424989" y="1134354"/>
                      <a:pt x="4424989" y="2533650"/>
                    </a:cubicBezTo>
                    <a:cubicBezTo>
                      <a:pt x="4424989" y="3233298"/>
                      <a:pt x="4141401" y="3866711"/>
                      <a:pt x="3682900" y="4325211"/>
                    </a:cubicBezTo>
                    <a:lnTo>
                      <a:pt x="3573117" y="4424989"/>
                    </a:lnTo>
                    <a:lnTo>
                      <a:pt x="3234153" y="4086026"/>
                    </a:lnTo>
                    <a:lnTo>
                      <a:pt x="3343936" y="3986247"/>
                    </a:lnTo>
                    <a:cubicBezTo>
                      <a:pt x="3715689" y="3614495"/>
                      <a:pt x="3945622" y="3100925"/>
                      <a:pt x="3945622" y="2533650"/>
                    </a:cubicBezTo>
                    <a:cubicBezTo>
                      <a:pt x="3945622" y="1399101"/>
                      <a:pt x="3025888" y="479367"/>
                      <a:pt x="1891339" y="479367"/>
                    </a:cubicBezTo>
                    <a:cubicBezTo>
                      <a:pt x="1324065" y="479367"/>
                      <a:pt x="810494" y="709301"/>
                      <a:pt x="438742" y="1081053"/>
                    </a:cubicBezTo>
                    <a:lnTo>
                      <a:pt x="338964" y="1190836"/>
                    </a:lnTo>
                    <a:lnTo>
                      <a:pt x="0" y="851872"/>
                    </a:lnTo>
                    <a:lnTo>
                      <a:pt x="99778" y="742089"/>
                    </a:lnTo>
                    <a:cubicBezTo>
                      <a:pt x="558279" y="283589"/>
                      <a:pt x="1191691" y="0"/>
                      <a:pt x="1891339" y="0"/>
                    </a:cubicBez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547" b="87500" l="2930" r="994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42" b="11042"/>
              <a:stretch/>
            </p:blipFill>
            <p:spPr>
              <a:xfrm>
                <a:off x="1968521" y="1834098"/>
                <a:ext cx="8767797" cy="3415788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任意多边形 10"/>
              <p:cNvSpPr/>
              <p:nvPr/>
            </p:nvSpPr>
            <p:spPr>
              <a:xfrm>
                <a:off x="4559301" y="2499288"/>
                <a:ext cx="2894805" cy="2894806"/>
              </a:xfrm>
              <a:custGeom>
                <a:avLst/>
                <a:gdLst>
                  <a:gd name="connsiteX0" fmla="*/ 642311 w 4215428"/>
                  <a:gd name="connsiteY0" fmla="*/ 0 h 4215428"/>
                  <a:gd name="connsiteX1" fmla="*/ 981275 w 4215428"/>
                  <a:gd name="connsiteY1" fmla="*/ 338964 h 4215428"/>
                  <a:gd name="connsiteX2" fmla="*/ 948465 w 4215428"/>
                  <a:gd name="connsiteY2" fmla="*/ 375063 h 4215428"/>
                  <a:gd name="connsiteX3" fmla="*/ 479367 w 4215428"/>
                  <a:gd name="connsiteY3" fmla="*/ 1681778 h 4215428"/>
                  <a:gd name="connsiteX4" fmla="*/ 2533650 w 4215428"/>
                  <a:gd name="connsiteY4" fmla="*/ 3736061 h 4215428"/>
                  <a:gd name="connsiteX5" fmla="*/ 3840365 w 4215428"/>
                  <a:gd name="connsiteY5" fmla="*/ 3266963 h 4215428"/>
                  <a:gd name="connsiteX6" fmla="*/ 3876464 w 4215428"/>
                  <a:gd name="connsiteY6" fmla="*/ 3234154 h 4215428"/>
                  <a:gd name="connsiteX7" fmla="*/ 4215428 w 4215428"/>
                  <a:gd name="connsiteY7" fmla="*/ 3573117 h 4215428"/>
                  <a:gd name="connsiteX8" fmla="*/ 4145287 w 4215428"/>
                  <a:gd name="connsiteY8" fmla="*/ 3636865 h 4215428"/>
                  <a:gd name="connsiteX9" fmla="*/ 2533650 w 4215428"/>
                  <a:gd name="connsiteY9" fmla="*/ 4215428 h 4215428"/>
                  <a:gd name="connsiteX10" fmla="*/ 0 w 4215428"/>
                  <a:gd name="connsiteY10" fmla="*/ 1681778 h 4215428"/>
                  <a:gd name="connsiteX11" fmla="*/ 578563 w 4215428"/>
                  <a:gd name="connsiteY11" fmla="*/ 70141 h 4215428"/>
                  <a:gd name="connsiteX12" fmla="*/ 642311 w 4215428"/>
                  <a:gd name="connsiteY12" fmla="*/ 0 h 421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5428" h="4215428">
                    <a:moveTo>
                      <a:pt x="642311" y="0"/>
                    </a:moveTo>
                    <a:lnTo>
                      <a:pt x="981275" y="338964"/>
                    </a:lnTo>
                    <a:lnTo>
                      <a:pt x="948465" y="375063"/>
                    </a:lnTo>
                    <a:cubicBezTo>
                      <a:pt x="655410" y="730165"/>
                      <a:pt x="479367" y="1185413"/>
                      <a:pt x="479367" y="1681778"/>
                    </a:cubicBezTo>
                    <a:cubicBezTo>
                      <a:pt x="479367" y="2816327"/>
                      <a:pt x="1399101" y="3736061"/>
                      <a:pt x="2533650" y="3736061"/>
                    </a:cubicBezTo>
                    <a:cubicBezTo>
                      <a:pt x="3030015" y="3736061"/>
                      <a:pt x="3485264" y="3560018"/>
                      <a:pt x="3840365" y="3266963"/>
                    </a:cubicBezTo>
                    <a:lnTo>
                      <a:pt x="3876464" y="3234154"/>
                    </a:lnTo>
                    <a:lnTo>
                      <a:pt x="4215428" y="3573117"/>
                    </a:lnTo>
                    <a:lnTo>
                      <a:pt x="4145287" y="3636865"/>
                    </a:lnTo>
                    <a:cubicBezTo>
                      <a:pt x="3707323" y="3998306"/>
                      <a:pt x="3145842" y="4215428"/>
                      <a:pt x="2533650" y="4215428"/>
                    </a:cubicBezTo>
                    <a:cubicBezTo>
                      <a:pt x="1134354" y="4215428"/>
                      <a:pt x="0" y="3081074"/>
                      <a:pt x="0" y="1681778"/>
                    </a:cubicBezTo>
                    <a:cubicBezTo>
                      <a:pt x="0" y="1069586"/>
                      <a:pt x="217123" y="508106"/>
                      <a:pt x="578563" y="70141"/>
                    </a:cubicBezTo>
                    <a:lnTo>
                      <a:pt x="642311" y="0"/>
                    </a:ln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1738335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738335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280522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0280522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909801" y="1617999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2" name="矩形 51"/>
          <p:cNvSpPr/>
          <p:nvPr/>
        </p:nvSpPr>
        <p:spPr>
          <a:xfrm>
            <a:off x="1909801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3" name="矩形 52"/>
          <p:cNvSpPr/>
          <p:nvPr/>
        </p:nvSpPr>
        <p:spPr>
          <a:xfrm>
            <a:off x="7680176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4" name="矩形 53"/>
          <p:cNvSpPr/>
          <p:nvPr/>
        </p:nvSpPr>
        <p:spPr>
          <a:xfrm>
            <a:off x="7680176" y="1556762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</a:p>
        </p:txBody>
      </p:sp>
      <p:sp>
        <p:nvSpPr>
          <p:cNvPr id="55" name="矩形 55"/>
          <p:cNvSpPr/>
          <p:nvPr/>
        </p:nvSpPr>
        <p:spPr>
          <a:xfrm>
            <a:off x="1990801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20676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20676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29057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1412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994707" y="2334700"/>
            <a:ext cx="10233587" cy="533400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94707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A4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463096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593148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A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39987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FD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4746" y="2334700"/>
            <a:ext cx="106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ONE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85483" y="2334700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TWO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11465" y="2334700"/>
            <a:ext cx="1327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THREE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2081" y="233470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FOUR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4707" y="1279994"/>
            <a:ext cx="1023358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	</a:t>
            </a:r>
            <a:r>
              <a:rPr lang="zh-CN" altLang="en-US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50297" y="364677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05090" y="3654584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9274" y="3643590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4951" y="363974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671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4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新年计划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8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31838" y="1510458"/>
            <a:ext cx="10765555" cy="4736116"/>
            <a:chOff x="1183074" y="1753859"/>
            <a:chExt cx="10094257" cy="4440790"/>
          </a:xfrm>
        </p:grpSpPr>
        <p:sp>
          <p:nvSpPr>
            <p:cNvPr id="4" name="右箭头 3"/>
            <p:cNvSpPr/>
            <p:nvPr/>
          </p:nvSpPr>
          <p:spPr>
            <a:xfrm>
              <a:off x="1183074" y="3148706"/>
              <a:ext cx="10094257" cy="2026024"/>
            </a:xfrm>
            <a:prstGeom prst="rightArrow">
              <a:avLst>
                <a:gd name="adj1" fmla="val 64159"/>
                <a:gd name="adj2" fmla="val 747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12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2011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800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2012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088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6376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cxnSp>
          <p:nvCxnSpPr>
            <p:cNvPr id="9" name="直接连接符 13"/>
            <p:cNvCxnSpPr/>
            <p:nvPr/>
          </p:nvCxnSpPr>
          <p:spPr>
            <a:xfrm>
              <a:off x="2151260" y="2128785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4"/>
            <p:cNvCxnSpPr/>
            <p:nvPr/>
          </p:nvCxnSpPr>
          <p:spPr>
            <a:xfrm>
              <a:off x="3980060" y="4529268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5"/>
            <p:cNvCxnSpPr/>
            <p:nvPr/>
          </p:nvCxnSpPr>
          <p:spPr>
            <a:xfrm>
              <a:off x="5808860" y="2236041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6"/>
            <p:cNvCxnSpPr/>
            <p:nvPr/>
          </p:nvCxnSpPr>
          <p:spPr>
            <a:xfrm>
              <a:off x="7629920" y="4516568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89"/>
            <p:cNvSpPr>
              <a:spLocks noChangeAspect="1" noEditPoints="1"/>
            </p:cNvSpPr>
            <p:nvPr/>
          </p:nvSpPr>
          <p:spPr bwMode="auto">
            <a:xfrm>
              <a:off x="6974825" y="5471248"/>
              <a:ext cx="598264" cy="4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4" name="Freeform 113"/>
            <p:cNvSpPr>
              <a:spLocks noChangeAspect="1"/>
            </p:cNvSpPr>
            <p:nvPr/>
          </p:nvSpPr>
          <p:spPr bwMode="auto">
            <a:xfrm>
              <a:off x="3321240" y="5477594"/>
              <a:ext cx="536104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5" name="Freeform 197"/>
            <p:cNvSpPr>
              <a:spLocks noChangeAspect="1" noEditPoints="1"/>
            </p:cNvSpPr>
            <p:nvPr/>
          </p:nvSpPr>
          <p:spPr bwMode="auto">
            <a:xfrm>
              <a:off x="5332132" y="2398746"/>
              <a:ext cx="446117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234"/>
            <p:cNvSpPr>
              <a:spLocks noChangeAspect="1"/>
            </p:cNvSpPr>
            <p:nvPr/>
          </p:nvSpPr>
          <p:spPr bwMode="auto">
            <a:xfrm>
              <a:off x="1638607" y="2395800"/>
              <a:ext cx="497348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17" name="组 22"/>
            <p:cNvGrpSpPr/>
            <p:nvPr/>
          </p:nvGrpSpPr>
          <p:grpSpPr>
            <a:xfrm>
              <a:off x="2275438" y="1753859"/>
              <a:ext cx="2945673" cy="936766"/>
              <a:chOff x="1613445" y="644488"/>
              <a:chExt cx="2209255" cy="70257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0" name="组 26"/>
            <p:cNvGrpSpPr/>
            <p:nvPr/>
          </p:nvGrpSpPr>
          <p:grpSpPr>
            <a:xfrm>
              <a:off x="5939345" y="1753859"/>
              <a:ext cx="2945673" cy="936766"/>
              <a:chOff x="1613445" y="644488"/>
              <a:chExt cx="2209255" cy="70257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3" name="组 32"/>
            <p:cNvGrpSpPr/>
            <p:nvPr/>
          </p:nvGrpSpPr>
          <p:grpSpPr>
            <a:xfrm>
              <a:off x="3980061" y="5180226"/>
              <a:ext cx="2945673" cy="936766"/>
              <a:chOff x="1613445" y="644488"/>
              <a:chExt cx="2209255" cy="70257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26" name="组 35"/>
            <p:cNvGrpSpPr/>
            <p:nvPr/>
          </p:nvGrpSpPr>
          <p:grpSpPr>
            <a:xfrm>
              <a:off x="7643968" y="5180226"/>
              <a:ext cx="2945673" cy="936766"/>
              <a:chOff x="1613445" y="644488"/>
              <a:chExt cx="2209255" cy="70257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7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3262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70"/>
          <p:cNvGrpSpPr>
            <a:grpSpLocks noChangeAspect="1"/>
          </p:cNvGrpSpPr>
          <p:nvPr/>
        </p:nvGrpSpPr>
        <p:grpSpPr>
          <a:xfrm flipH="1">
            <a:off x="4698906" y="3635042"/>
            <a:ext cx="1730309" cy="1536000"/>
            <a:chOff x="4206876" y="5697538"/>
            <a:chExt cx="890587" cy="790575"/>
          </a:xfrm>
          <a:solidFill>
            <a:srgbClr val="103154"/>
          </a:solidFill>
        </p:grpSpPr>
        <p:sp>
          <p:nvSpPr>
            <p:cNvPr id="29" name="Freeform 163"/>
            <p:cNvSpPr>
              <a:spLocks/>
            </p:cNvSpPr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4"/>
            <p:cNvSpPr>
              <a:spLocks/>
            </p:cNvSpPr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5"/>
            <p:cNvSpPr>
              <a:spLocks/>
            </p:cNvSpPr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6"/>
            <p:cNvSpPr>
              <a:spLocks/>
            </p:cNvSpPr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7"/>
            <p:cNvSpPr>
              <a:spLocks/>
            </p:cNvSpPr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8"/>
            <p:cNvSpPr>
              <a:spLocks/>
            </p:cNvSpPr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88714" y="2002709"/>
            <a:ext cx="8903285" cy="4870612"/>
            <a:chOff x="3288715" y="2002709"/>
            <a:chExt cx="8207960" cy="4870612"/>
          </a:xfrm>
        </p:grpSpPr>
        <p:grpSp>
          <p:nvGrpSpPr>
            <p:cNvPr id="52" name="组合 51"/>
            <p:cNvGrpSpPr/>
            <p:nvPr/>
          </p:nvGrpSpPr>
          <p:grpSpPr>
            <a:xfrm>
              <a:off x="3288715" y="2002709"/>
              <a:ext cx="8207960" cy="4870612"/>
              <a:chOff x="3288715" y="1987388"/>
              <a:chExt cx="8207960" cy="4513155"/>
            </a:xfrm>
          </p:grpSpPr>
          <p:sp>
            <p:nvSpPr>
              <p:cNvPr id="24" name="任意多边形 55"/>
              <p:cNvSpPr/>
              <p:nvPr/>
            </p:nvSpPr>
            <p:spPr>
              <a:xfrm>
                <a:off x="3288715" y="5094364"/>
                <a:ext cx="1828633" cy="1406179"/>
              </a:xfrm>
              <a:custGeom>
                <a:avLst/>
                <a:gdLst>
                  <a:gd name="connsiteX0" fmla="*/ 1371475 w 1371475"/>
                  <a:gd name="connsiteY0" fmla="*/ 0 h 1054634"/>
                  <a:gd name="connsiteX1" fmla="*/ 1371475 w 1371475"/>
                  <a:gd name="connsiteY1" fmla="*/ 1054634 h 1054634"/>
                  <a:gd name="connsiteX2" fmla="*/ 0 w 1371475"/>
                  <a:gd name="connsiteY2" fmla="*/ 1054634 h 1054634"/>
                  <a:gd name="connsiteX3" fmla="*/ 0 w 1371475"/>
                  <a:gd name="connsiteY3" fmla="*/ 146430 h 1054634"/>
                  <a:gd name="connsiteX4" fmla="*/ 443456 w 1371475"/>
                  <a:gd name="connsiteY4" fmla="*/ 116346 h 1054634"/>
                  <a:gd name="connsiteX5" fmla="*/ 1106438 w 1371475"/>
                  <a:gd name="connsiteY5" fmla="*/ 41881 h 105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054634">
                    <a:moveTo>
                      <a:pt x="1371475" y="0"/>
                    </a:moveTo>
                    <a:lnTo>
                      <a:pt x="1371475" y="1054634"/>
                    </a:lnTo>
                    <a:lnTo>
                      <a:pt x="0" y="1054634"/>
                    </a:lnTo>
                    <a:lnTo>
                      <a:pt x="0" y="146430"/>
                    </a:lnTo>
                    <a:lnTo>
                      <a:pt x="443456" y="116346"/>
                    </a:lnTo>
                    <a:cubicBezTo>
                      <a:pt x="668152" y="96111"/>
                      <a:pt x="889329" y="71199"/>
                      <a:pt x="1106438" y="41881"/>
                    </a:cubicBezTo>
                    <a:close/>
                  </a:path>
                </a:pathLst>
              </a:custGeom>
              <a:solidFill>
                <a:srgbClr val="1A4E8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58"/>
              <p:cNvSpPr/>
              <p:nvPr/>
            </p:nvSpPr>
            <p:spPr>
              <a:xfrm>
                <a:off x="6010775" y="4450422"/>
                <a:ext cx="1828633" cy="2050120"/>
              </a:xfrm>
              <a:custGeom>
                <a:avLst/>
                <a:gdLst>
                  <a:gd name="connsiteX0" fmla="*/ 1371475 w 1371475"/>
                  <a:gd name="connsiteY0" fmla="*/ 0 h 1537590"/>
                  <a:gd name="connsiteX1" fmla="*/ 1371475 w 1371475"/>
                  <a:gd name="connsiteY1" fmla="*/ 1537590 h 1537590"/>
                  <a:gd name="connsiteX2" fmla="*/ 0 w 1371475"/>
                  <a:gd name="connsiteY2" fmla="*/ 1537590 h 1537590"/>
                  <a:gd name="connsiteX3" fmla="*/ 0 w 1371475"/>
                  <a:gd name="connsiteY3" fmla="*/ 362891 h 1537590"/>
                  <a:gd name="connsiteX4" fmla="*/ 314327 w 1371475"/>
                  <a:gd name="connsiteY4" fmla="*/ 298189 h 1537590"/>
                  <a:gd name="connsiteX5" fmla="*/ 894179 w 1371475"/>
                  <a:gd name="connsiteY5" fmla="*/ 149230 h 1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537590">
                    <a:moveTo>
                      <a:pt x="1371475" y="0"/>
                    </a:moveTo>
                    <a:lnTo>
                      <a:pt x="1371475" y="1537590"/>
                    </a:lnTo>
                    <a:lnTo>
                      <a:pt x="0" y="1537590"/>
                    </a:lnTo>
                    <a:lnTo>
                      <a:pt x="0" y="362891"/>
                    </a:lnTo>
                    <a:lnTo>
                      <a:pt x="314327" y="298189"/>
                    </a:lnTo>
                    <a:cubicBezTo>
                      <a:pt x="512963" y="252317"/>
                      <a:pt x="706430" y="202574"/>
                      <a:pt x="894179" y="149230"/>
                    </a:cubicBezTo>
                    <a:close/>
                  </a:path>
                </a:pathLst>
              </a:custGeom>
              <a:solidFill>
                <a:srgbClr val="1031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59"/>
              <p:cNvSpPr/>
              <p:nvPr/>
            </p:nvSpPr>
            <p:spPr>
              <a:xfrm>
                <a:off x="7839408" y="3655625"/>
                <a:ext cx="1828633" cy="2844917"/>
              </a:xfrm>
              <a:custGeom>
                <a:avLst/>
                <a:gdLst>
                  <a:gd name="connsiteX0" fmla="*/ 1371475 w 1371475"/>
                  <a:gd name="connsiteY0" fmla="*/ 0 h 2133688"/>
                  <a:gd name="connsiteX1" fmla="*/ 1371475 w 1371475"/>
                  <a:gd name="connsiteY1" fmla="*/ 2133688 h 2133688"/>
                  <a:gd name="connsiteX2" fmla="*/ 0 w 1371475"/>
                  <a:gd name="connsiteY2" fmla="*/ 2133688 h 2133688"/>
                  <a:gd name="connsiteX3" fmla="*/ 0 w 1371475"/>
                  <a:gd name="connsiteY3" fmla="*/ 596098 h 2133688"/>
                  <a:gd name="connsiteX4" fmla="*/ 68247 w 1371475"/>
                  <a:gd name="connsiteY4" fmla="*/ 574760 h 2133688"/>
                  <a:gd name="connsiteX5" fmla="*/ 1043205 w 1371475"/>
                  <a:gd name="connsiteY5" fmla="*/ 175247 h 2133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2133688">
                    <a:moveTo>
                      <a:pt x="1371475" y="0"/>
                    </a:moveTo>
                    <a:lnTo>
                      <a:pt x="1371475" y="2133688"/>
                    </a:lnTo>
                    <a:lnTo>
                      <a:pt x="0" y="2133688"/>
                    </a:lnTo>
                    <a:lnTo>
                      <a:pt x="0" y="596098"/>
                    </a:lnTo>
                    <a:lnTo>
                      <a:pt x="68247" y="574760"/>
                    </a:lnTo>
                    <a:cubicBezTo>
                      <a:pt x="419772" y="454204"/>
                      <a:pt x="746225" y="320316"/>
                      <a:pt x="1043205" y="175247"/>
                    </a:cubicBezTo>
                    <a:close/>
                  </a:path>
                </a:pathLst>
              </a:custGeom>
              <a:solidFill>
                <a:srgbClr val="FFD03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60"/>
              <p:cNvSpPr/>
              <p:nvPr/>
            </p:nvSpPr>
            <p:spPr>
              <a:xfrm>
                <a:off x="9668042" y="1987388"/>
                <a:ext cx="1828633" cy="4513155"/>
              </a:xfrm>
              <a:custGeom>
                <a:avLst/>
                <a:gdLst>
                  <a:gd name="connsiteX0" fmla="*/ 1371475 w 1371475"/>
                  <a:gd name="connsiteY0" fmla="*/ 0 h 3384866"/>
                  <a:gd name="connsiteX1" fmla="*/ 1371475 w 1371475"/>
                  <a:gd name="connsiteY1" fmla="*/ 3384866 h 3384866"/>
                  <a:gd name="connsiteX2" fmla="*/ 0 w 1371475"/>
                  <a:gd name="connsiteY2" fmla="*/ 3384866 h 3384866"/>
                  <a:gd name="connsiteX3" fmla="*/ 0 w 1371475"/>
                  <a:gd name="connsiteY3" fmla="*/ 1251178 h 3384866"/>
                  <a:gd name="connsiteX4" fmla="*/ 94547 w 1371475"/>
                  <a:gd name="connsiteY4" fmla="*/ 1200704 h 3384866"/>
                  <a:gd name="connsiteX5" fmla="*/ 1361671 w 1371475"/>
                  <a:gd name="connsiteY5" fmla="*/ 20612 h 338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3384866">
                    <a:moveTo>
                      <a:pt x="1371475" y="0"/>
                    </a:moveTo>
                    <a:lnTo>
                      <a:pt x="1371475" y="3384866"/>
                    </a:lnTo>
                    <a:lnTo>
                      <a:pt x="0" y="3384866"/>
                    </a:lnTo>
                    <a:lnTo>
                      <a:pt x="0" y="1251178"/>
                    </a:lnTo>
                    <a:lnTo>
                      <a:pt x="94547" y="1200704"/>
                    </a:lnTo>
                    <a:cubicBezTo>
                      <a:pt x="693965" y="850348"/>
                      <a:pt x="1133044" y="448825"/>
                      <a:pt x="1361671" y="20612"/>
                    </a:cubicBezTo>
                    <a:close/>
                  </a:path>
                </a:pathLst>
              </a:custGeom>
              <a:solidFill>
                <a:srgbClr val="FFE79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706691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01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23839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02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47864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03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78800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533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04</a:t>
              </a:r>
              <a:endParaRPr lang="zh-CN" altLang="en-US" sz="5333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9540" y="1040900"/>
            <a:ext cx="9812993" cy="1873461"/>
            <a:chOff x="1100310" y="1523467"/>
            <a:chExt cx="5225235" cy="1405095"/>
          </a:xfrm>
        </p:grpSpPr>
        <p:sp>
          <p:nvSpPr>
            <p:cNvPr id="41" name="矩形 40"/>
            <p:cNvSpPr/>
            <p:nvPr/>
          </p:nvSpPr>
          <p:spPr>
            <a:xfrm>
              <a:off x="1100310" y="2259292"/>
              <a:ext cx="5225235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00310" y="1523467"/>
              <a:ext cx="2100804" cy="73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43" name="组 1"/>
          <p:cNvGrpSpPr/>
          <p:nvPr/>
        </p:nvGrpSpPr>
        <p:grpSpPr>
          <a:xfrm>
            <a:off x="946290" y="4106049"/>
            <a:ext cx="3683261" cy="991183"/>
            <a:chOff x="668026" y="1891527"/>
            <a:chExt cx="2019366" cy="743388"/>
          </a:xfrm>
        </p:grpSpPr>
        <p:sp>
          <p:nvSpPr>
            <p:cNvPr id="44" name="文本框 43"/>
            <p:cNvSpPr txBox="1"/>
            <p:nvPr/>
          </p:nvSpPr>
          <p:spPr>
            <a:xfrm>
              <a:off x="1714240" y="1891527"/>
              <a:ext cx="97315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9170">
                <a:defRPr/>
              </a:pPr>
              <a:r>
                <a:rPr lang="en-US" altLang="zh-CN" sz="2400" dirty="0">
                  <a:solidFill>
                    <a:srgbClr val="103154"/>
                  </a:solidFill>
                  <a:cs typeface="+mn-ea"/>
                  <a:sym typeface="+mn-lt"/>
                </a:rPr>
                <a:t>TEXT HERE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68026" y="2166468"/>
              <a:ext cx="2019366" cy="468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更改。</a:t>
              </a:r>
              <a:endParaRPr lang="zh-CN" altLang="en-US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829733" y="1979039"/>
            <a:ext cx="39318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409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31838" y="1660064"/>
            <a:ext cx="4932362" cy="10395871"/>
            <a:chOff x="5112944" y="1725864"/>
            <a:chExt cx="1969652" cy="4151408"/>
          </a:xfrm>
        </p:grpSpPr>
        <p:sp>
          <p:nvSpPr>
            <p:cNvPr id="20" name="矩形 19"/>
            <p:cNvSpPr/>
            <p:nvPr/>
          </p:nvSpPr>
          <p:spPr>
            <a:xfrm>
              <a:off x="5112944" y="2302062"/>
              <a:ext cx="45719" cy="19396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12944" y="2708920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12944" y="3018876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138380" y="1772816"/>
              <a:ext cx="1944216" cy="4104456"/>
            </a:xfrm>
            <a:prstGeom prst="roundRect">
              <a:avLst>
                <a:gd name="adj" fmla="val 11496"/>
              </a:avLst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065856" y="1911808"/>
              <a:ext cx="72008" cy="72008"/>
            </a:xfrm>
            <a:prstGeom prst="ellipse">
              <a:avLst/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907102" y="2084520"/>
              <a:ext cx="399004" cy="48336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84396" y="1725864"/>
              <a:ext cx="252000" cy="46952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15980" y="5414334"/>
              <a:ext cx="360040" cy="360040"/>
            </a:xfrm>
            <a:prstGeom prst="ellipse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250954" y="2276872"/>
              <a:ext cx="1728192" cy="309634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9" r="9200"/>
          <a:stretch/>
        </p:blipFill>
        <p:spPr>
          <a:xfrm>
            <a:off x="1088371" y="3039887"/>
            <a:ext cx="4321830" cy="3818113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6207709" y="928877"/>
            <a:ext cx="4798957" cy="3999124"/>
            <a:chOff x="6001863" y="368300"/>
            <a:chExt cx="5387703" cy="4489745"/>
          </a:xfrm>
        </p:grpSpPr>
        <p:sp>
          <p:nvSpPr>
            <p:cNvPr id="34" name="六边形 33"/>
            <p:cNvSpPr/>
            <p:nvPr/>
          </p:nvSpPr>
          <p:spPr>
            <a:xfrm>
              <a:off x="6001863" y="1297214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5" name="六边形 34"/>
            <p:cNvSpPr/>
            <p:nvPr/>
          </p:nvSpPr>
          <p:spPr>
            <a:xfrm>
              <a:off x="7685520" y="368300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>
              <a:off x="9369178" y="1277860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7" name="六边形 36"/>
            <p:cNvSpPr/>
            <p:nvPr/>
          </p:nvSpPr>
          <p:spPr>
            <a:xfrm>
              <a:off x="9369176" y="3116332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226268" y="2807919"/>
              <a:ext cx="1924405" cy="2035221"/>
              <a:chOff x="7494414" y="2889200"/>
              <a:chExt cx="1507067" cy="1593851"/>
            </a:xfrm>
          </p:grpSpPr>
          <p:sp>
            <p:nvSpPr>
              <p:cNvPr id="38" name="Freeform 183"/>
              <p:cNvSpPr>
                <a:spLocks/>
              </p:cNvSpPr>
              <p:nvPr/>
            </p:nvSpPr>
            <p:spPr bwMode="auto">
              <a:xfrm>
                <a:off x="7773814" y="3431067"/>
                <a:ext cx="440267" cy="514351"/>
              </a:xfrm>
              <a:custGeom>
                <a:avLst/>
                <a:gdLst>
                  <a:gd name="T0" fmla="*/ 104 w 208"/>
                  <a:gd name="T1" fmla="*/ 0 h 243"/>
                  <a:gd name="T2" fmla="*/ 128 w 208"/>
                  <a:gd name="T3" fmla="*/ 3 h 243"/>
                  <a:gd name="T4" fmla="*/ 150 w 208"/>
                  <a:gd name="T5" fmla="*/ 11 h 243"/>
                  <a:gd name="T6" fmla="*/ 170 w 208"/>
                  <a:gd name="T7" fmla="*/ 24 h 243"/>
                  <a:gd name="T8" fmla="*/ 186 w 208"/>
                  <a:gd name="T9" fmla="*/ 41 h 243"/>
                  <a:gd name="T10" fmla="*/ 198 w 208"/>
                  <a:gd name="T11" fmla="*/ 62 h 243"/>
                  <a:gd name="T12" fmla="*/ 205 w 208"/>
                  <a:gd name="T13" fmla="*/ 86 h 243"/>
                  <a:gd name="T14" fmla="*/ 208 w 208"/>
                  <a:gd name="T15" fmla="*/ 113 h 243"/>
                  <a:gd name="T16" fmla="*/ 205 w 208"/>
                  <a:gd name="T17" fmla="*/ 141 h 243"/>
                  <a:gd name="T18" fmla="*/ 198 w 208"/>
                  <a:gd name="T19" fmla="*/ 168 h 243"/>
                  <a:gd name="T20" fmla="*/ 186 w 208"/>
                  <a:gd name="T21" fmla="*/ 191 h 243"/>
                  <a:gd name="T22" fmla="*/ 170 w 208"/>
                  <a:gd name="T23" fmla="*/ 212 h 243"/>
                  <a:gd name="T24" fmla="*/ 150 w 208"/>
                  <a:gd name="T25" fmla="*/ 228 h 243"/>
                  <a:gd name="T26" fmla="*/ 128 w 208"/>
                  <a:gd name="T27" fmla="*/ 239 h 243"/>
                  <a:gd name="T28" fmla="*/ 104 w 208"/>
                  <a:gd name="T29" fmla="*/ 243 h 243"/>
                  <a:gd name="T30" fmla="*/ 80 w 208"/>
                  <a:gd name="T31" fmla="*/ 239 h 243"/>
                  <a:gd name="T32" fmla="*/ 58 w 208"/>
                  <a:gd name="T33" fmla="*/ 228 h 243"/>
                  <a:gd name="T34" fmla="*/ 39 w 208"/>
                  <a:gd name="T35" fmla="*/ 212 h 243"/>
                  <a:gd name="T36" fmla="*/ 22 w 208"/>
                  <a:gd name="T37" fmla="*/ 191 h 243"/>
                  <a:gd name="T38" fmla="*/ 10 w 208"/>
                  <a:gd name="T39" fmla="*/ 168 h 243"/>
                  <a:gd name="T40" fmla="*/ 2 w 208"/>
                  <a:gd name="T41" fmla="*/ 141 h 243"/>
                  <a:gd name="T42" fmla="*/ 0 w 208"/>
                  <a:gd name="T43" fmla="*/ 113 h 243"/>
                  <a:gd name="T44" fmla="*/ 2 w 208"/>
                  <a:gd name="T45" fmla="*/ 86 h 243"/>
                  <a:gd name="T46" fmla="*/ 10 w 208"/>
                  <a:gd name="T47" fmla="*/ 62 h 243"/>
                  <a:gd name="T48" fmla="*/ 22 w 208"/>
                  <a:gd name="T49" fmla="*/ 41 h 243"/>
                  <a:gd name="T50" fmla="*/ 39 w 208"/>
                  <a:gd name="T51" fmla="*/ 24 h 243"/>
                  <a:gd name="T52" fmla="*/ 58 w 208"/>
                  <a:gd name="T53" fmla="*/ 11 h 243"/>
                  <a:gd name="T54" fmla="*/ 80 w 208"/>
                  <a:gd name="T55" fmla="*/ 3 h 243"/>
                  <a:gd name="T56" fmla="*/ 104 w 208"/>
                  <a:gd name="T5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43">
                    <a:moveTo>
                      <a:pt x="104" y="0"/>
                    </a:moveTo>
                    <a:lnTo>
                      <a:pt x="128" y="3"/>
                    </a:lnTo>
                    <a:lnTo>
                      <a:pt x="150" y="11"/>
                    </a:lnTo>
                    <a:lnTo>
                      <a:pt x="170" y="24"/>
                    </a:lnTo>
                    <a:lnTo>
                      <a:pt x="186" y="41"/>
                    </a:lnTo>
                    <a:lnTo>
                      <a:pt x="198" y="62"/>
                    </a:lnTo>
                    <a:lnTo>
                      <a:pt x="205" y="86"/>
                    </a:lnTo>
                    <a:lnTo>
                      <a:pt x="208" y="113"/>
                    </a:lnTo>
                    <a:lnTo>
                      <a:pt x="205" y="141"/>
                    </a:lnTo>
                    <a:lnTo>
                      <a:pt x="198" y="168"/>
                    </a:lnTo>
                    <a:lnTo>
                      <a:pt x="186" y="191"/>
                    </a:lnTo>
                    <a:lnTo>
                      <a:pt x="170" y="212"/>
                    </a:lnTo>
                    <a:lnTo>
                      <a:pt x="150" y="228"/>
                    </a:lnTo>
                    <a:lnTo>
                      <a:pt x="128" y="239"/>
                    </a:lnTo>
                    <a:lnTo>
                      <a:pt x="104" y="243"/>
                    </a:lnTo>
                    <a:lnTo>
                      <a:pt x="80" y="239"/>
                    </a:lnTo>
                    <a:lnTo>
                      <a:pt x="58" y="228"/>
                    </a:lnTo>
                    <a:lnTo>
                      <a:pt x="39" y="212"/>
                    </a:lnTo>
                    <a:lnTo>
                      <a:pt x="22" y="191"/>
                    </a:lnTo>
                    <a:lnTo>
                      <a:pt x="10" y="168"/>
                    </a:lnTo>
                    <a:lnTo>
                      <a:pt x="2" y="141"/>
                    </a:lnTo>
                    <a:lnTo>
                      <a:pt x="0" y="113"/>
                    </a:lnTo>
                    <a:lnTo>
                      <a:pt x="2" y="86"/>
                    </a:lnTo>
                    <a:lnTo>
                      <a:pt x="10" y="62"/>
                    </a:lnTo>
                    <a:lnTo>
                      <a:pt x="22" y="41"/>
                    </a:lnTo>
                    <a:lnTo>
                      <a:pt x="39" y="24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39" name="Freeform 184"/>
              <p:cNvSpPr>
                <a:spLocks/>
              </p:cNvSpPr>
              <p:nvPr/>
            </p:nvSpPr>
            <p:spPr bwMode="auto">
              <a:xfrm>
                <a:off x="7494414" y="3987751"/>
                <a:ext cx="999067" cy="495300"/>
              </a:xfrm>
              <a:custGeom>
                <a:avLst/>
                <a:gdLst>
                  <a:gd name="T0" fmla="*/ 169 w 472"/>
                  <a:gd name="T1" fmla="*/ 0 h 234"/>
                  <a:gd name="T2" fmla="*/ 235 w 472"/>
                  <a:gd name="T3" fmla="*/ 197 h 234"/>
                  <a:gd name="T4" fmla="*/ 303 w 472"/>
                  <a:gd name="T5" fmla="*/ 0 h 234"/>
                  <a:gd name="T6" fmla="*/ 335 w 472"/>
                  <a:gd name="T7" fmla="*/ 2 h 234"/>
                  <a:gd name="T8" fmla="*/ 363 w 472"/>
                  <a:gd name="T9" fmla="*/ 11 h 234"/>
                  <a:gd name="T10" fmla="*/ 388 w 472"/>
                  <a:gd name="T11" fmla="*/ 26 h 234"/>
                  <a:gd name="T12" fmla="*/ 410 w 472"/>
                  <a:gd name="T13" fmla="*/ 44 h 234"/>
                  <a:gd name="T14" fmla="*/ 429 w 472"/>
                  <a:gd name="T15" fmla="*/ 68 h 234"/>
                  <a:gd name="T16" fmla="*/ 444 w 472"/>
                  <a:gd name="T17" fmla="*/ 96 h 234"/>
                  <a:gd name="T18" fmla="*/ 456 w 472"/>
                  <a:gd name="T19" fmla="*/ 126 h 234"/>
                  <a:gd name="T20" fmla="*/ 465 w 472"/>
                  <a:gd name="T21" fmla="*/ 161 h 234"/>
                  <a:gd name="T22" fmla="*/ 471 w 472"/>
                  <a:gd name="T23" fmla="*/ 196 h 234"/>
                  <a:gd name="T24" fmla="*/ 472 w 472"/>
                  <a:gd name="T25" fmla="*/ 234 h 234"/>
                  <a:gd name="T26" fmla="*/ 0 w 472"/>
                  <a:gd name="T27" fmla="*/ 234 h 234"/>
                  <a:gd name="T28" fmla="*/ 2 w 472"/>
                  <a:gd name="T29" fmla="*/ 196 h 234"/>
                  <a:gd name="T30" fmla="*/ 8 w 472"/>
                  <a:gd name="T31" fmla="*/ 161 h 234"/>
                  <a:gd name="T32" fmla="*/ 16 w 472"/>
                  <a:gd name="T33" fmla="*/ 126 h 234"/>
                  <a:gd name="T34" fmla="*/ 29 w 472"/>
                  <a:gd name="T35" fmla="*/ 96 h 234"/>
                  <a:gd name="T36" fmla="*/ 43 w 472"/>
                  <a:gd name="T37" fmla="*/ 68 h 234"/>
                  <a:gd name="T38" fmla="*/ 63 w 472"/>
                  <a:gd name="T39" fmla="*/ 44 h 234"/>
                  <a:gd name="T40" fmla="*/ 84 w 472"/>
                  <a:gd name="T41" fmla="*/ 26 h 234"/>
                  <a:gd name="T42" fmla="*/ 109 w 472"/>
                  <a:gd name="T43" fmla="*/ 11 h 234"/>
                  <a:gd name="T44" fmla="*/ 138 w 472"/>
                  <a:gd name="T45" fmla="*/ 2 h 234"/>
                  <a:gd name="T46" fmla="*/ 169 w 472"/>
                  <a:gd name="T4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2" h="234">
                    <a:moveTo>
                      <a:pt x="169" y="0"/>
                    </a:moveTo>
                    <a:lnTo>
                      <a:pt x="235" y="197"/>
                    </a:lnTo>
                    <a:lnTo>
                      <a:pt x="303" y="0"/>
                    </a:lnTo>
                    <a:lnTo>
                      <a:pt x="335" y="2"/>
                    </a:lnTo>
                    <a:lnTo>
                      <a:pt x="363" y="11"/>
                    </a:lnTo>
                    <a:lnTo>
                      <a:pt x="388" y="26"/>
                    </a:lnTo>
                    <a:lnTo>
                      <a:pt x="410" y="44"/>
                    </a:lnTo>
                    <a:lnTo>
                      <a:pt x="429" y="68"/>
                    </a:lnTo>
                    <a:lnTo>
                      <a:pt x="444" y="96"/>
                    </a:lnTo>
                    <a:lnTo>
                      <a:pt x="456" y="126"/>
                    </a:lnTo>
                    <a:lnTo>
                      <a:pt x="465" y="161"/>
                    </a:lnTo>
                    <a:lnTo>
                      <a:pt x="471" y="196"/>
                    </a:lnTo>
                    <a:lnTo>
                      <a:pt x="472" y="234"/>
                    </a:lnTo>
                    <a:lnTo>
                      <a:pt x="0" y="234"/>
                    </a:lnTo>
                    <a:lnTo>
                      <a:pt x="2" y="196"/>
                    </a:lnTo>
                    <a:lnTo>
                      <a:pt x="8" y="161"/>
                    </a:lnTo>
                    <a:lnTo>
                      <a:pt x="16" y="126"/>
                    </a:lnTo>
                    <a:lnTo>
                      <a:pt x="29" y="96"/>
                    </a:lnTo>
                    <a:lnTo>
                      <a:pt x="43" y="68"/>
                    </a:lnTo>
                    <a:lnTo>
                      <a:pt x="63" y="44"/>
                    </a:lnTo>
                    <a:lnTo>
                      <a:pt x="84" y="26"/>
                    </a:lnTo>
                    <a:lnTo>
                      <a:pt x="109" y="11"/>
                    </a:lnTo>
                    <a:lnTo>
                      <a:pt x="138" y="2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0" name="Freeform 185"/>
              <p:cNvSpPr>
                <a:spLocks/>
              </p:cNvSpPr>
              <p:nvPr/>
            </p:nvSpPr>
            <p:spPr bwMode="auto">
              <a:xfrm>
                <a:off x="7917748" y="3983517"/>
                <a:ext cx="152400" cy="315384"/>
              </a:xfrm>
              <a:custGeom>
                <a:avLst/>
                <a:gdLst>
                  <a:gd name="T0" fmla="*/ 36 w 72"/>
                  <a:gd name="T1" fmla="*/ 0 h 149"/>
                  <a:gd name="T2" fmla="*/ 72 w 72"/>
                  <a:gd name="T3" fmla="*/ 37 h 149"/>
                  <a:gd name="T4" fmla="*/ 36 w 72"/>
                  <a:gd name="T5" fmla="*/ 149 h 149"/>
                  <a:gd name="T6" fmla="*/ 0 w 72"/>
                  <a:gd name="T7" fmla="*/ 37 h 149"/>
                  <a:gd name="T8" fmla="*/ 36 w 72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49">
                    <a:moveTo>
                      <a:pt x="36" y="0"/>
                    </a:moveTo>
                    <a:lnTo>
                      <a:pt x="72" y="37"/>
                    </a:lnTo>
                    <a:lnTo>
                      <a:pt x="36" y="149"/>
                    </a:lnTo>
                    <a:lnTo>
                      <a:pt x="0" y="3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1" name="Freeform 186"/>
              <p:cNvSpPr>
                <a:spLocks/>
              </p:cNvSpPr>
              <p:nvPr/>
            </p:nvSpPr>
            <p:spPr bwMode="auto">
              <a:xfrm>
                <a:off x="8171748" y="2889200"/>
                <a:ext cx="829733" cy="762000"/>
              </a:xfrm>
              <a:custGeom>
                <a:avLst/>
                <a:gdLst>
                  <a:gd name="T0" fmla="*/ 197 w 392"/>
                  <a:gd name="T1" fmla="*/ 0 h 360"/>
                  <a:gd name="T2" fmla="*/ 237 w 392"/>
                  <a:gd name="T3" fmla="*/ 4 h 360"/>
                  <a:gd name="T4" fmla="*/ 272 w 392"/>
                  <a:gd name="T5" fmla="*/ 11 h 360"/>
                  <a:gd name="T6" fmla="*/ 306 w 392"/>
                  <a:gd name="T7" fmla="*/ 24 h 360"/>
                  <a:gd name="T8" fmla="*/ 334 w 392"/>
                  <a:gd name="T9" fmla="*/ 40 h 360"/>
                  <a:gd name="T10" fmla="*/ 359 w 392"/>
                  <a:gd name="T11" fmla="*/ 59 h 360"/>
                  <a:gd name="T12" fmla="*/ 376 w 392"/>
                  <a:gd name="T13" fmla="*/ 82 h 360"/>
                  <a:gd name="T14" fmla="*/ 388 w 392"/>
                  <a:gd name="T15" fmla="*/ 106 h 360"/>
                  <a:gd name="T16" fmla="*/ 392 w 392"/>
                  <a:gd name="T17" fmla="*/ 133 h 360"/>
                  <a:gd name="T18" fmla="*/ 388 w 392"/>
                  <a:gd name="T19" fmla="*/ 156 h 360"/>
                  <a:gd name="T20" fmla="*/ 378 w 392"/>
                  <a:gd name="T21" fmla="*/ 178 h 360"/>
                  <a:gd name="T22" fmla="*/ 362 w 392"/>
                  <a:gd name="T23" fmla="*/ 197 h 360"/>
                  <a:gd name="T24" fmla="*/ 341 w 392"/>
                  <a:gd name="T25" fmla="*/ 214 h 360"/>
                  <a:gd name="T26" fmla="*/ 314 w 392"/>
                  <a:gd name="T27" fmla="*/ 228 h 360"/>
                  <a:gd name="T28" fmla="*/ 284 w 392"/>
                  <a:gd name="T29" fmla="*/ 240 h 360"/>
                  <a:gd name="T30" fmla="*/ 250 w 392"/>
                  <a:gd name="T31" fmla="*/ 248 h 360"/>
                  <a:gd name="T32" fmla="*/ 214 w 392"/>
                  <a:gd name="T33" fmla="*/ 253 h 360"/>
                  <a:gd name="T34" fmla="*/ 174 w 392"/>
                  <a:gd name="T35" fmla="*/ 255 h 360"/>
                  <a:gd name="T36" fmla="*/ 167 w 392"/>
                  <a:gd name="T37" fmla="*/ 263 h 360"/>
                  <a:gd name="T38" fmla="*/ 156 w 392"/>
                  <a:gd name="T39" fmla="*/ 273 h 360"/>
                  <a:gd name="T40" fmla="*/ 144 w 392"/>
                  <a:gd name="T41" fmla="*/ 286 h 360"/>
                  <a:gd name="T42" fmla="*/ 131 w 392"/>
                  <a:gd name="T43" fmla="*/ 302 h 360"/>
                  <a:gd name="T44" fmla="*/ 116 w 392"/>
                  <a:gd name="T45" fmla="*/ 319 h 360"/>
                  <a:gd name="T46" fmla="*/ 103 w 392"/>
                  <a:gd name="T47" fmla="*/ 335 h 360"/>
                  <a:gd name="T48" fmla="*/ 91 w 392"/>
                  <a:gd name="T49" fmla="*/ 348 h 360"/>
                  <a:gd name="T50" fmla="*/ 79 w 392"/>
                  <a:gd name="T51" fmla="*/ 360 h 360"/>
                  <a:gd name="T52" fmla="*/ 79 w 392"/>
                  <a:gd name="T53" fmla="*/ 331 h 360"/>
                  <a:gd name="T54" fmla="*/ 79 w 392"/>
                  <a:gd name="T55" fmla="*/ 298 h 360"/>
                  <a:gd name="T56" fmla="*/ 79 w 392"/>
                  <a:gd name="T57" fmla="*/ 267 h 360"/>
                  <a:gd name="T58" fmla="*/ 77 w 392"/>
                  <a:gd name="T59" fmla="*/ 238 h 360"/>
                  <a:gd name="T60" fmla="*/ 50 w 392"/>
                  <a:gd name="T61" fmla="*/ 222 h 360"/>
                  <a:gd name="T62" fmla="*/ 31 w 392"/>
                  <a:gd name="T63" fmla="*/ 202 h 360"/>
                  <a:gd name="T64" fmla="*/ 15 w 392"/>
                  <a:gd name="T65" fmla="*/ 181 h 360"/>
                  <a:gd name="T66" fmla="*/ 4 w 392"/>
                  <a:gd name="T67" fmla="*/ 158 h 360"/>
                  <a:gd name="T68" fmla="*/ 0 w 392"/>
                  <a:gd name="T69" fmla="*/ 133 h 360"/>
                  <a:gd name="T70" fmla="*/ 4 w 392"/>
                  <a:gd name="T71" fmla="*/ 106 h 360"/>
                  <a:gd name="T72" fmla="*/ 16 w 392"/>
                  <a:gd name="T73" fmla="*/ 82 h 360"/>
                  <a:gd name="T74" fmla="*/ 35 w 392"/>
                  <a:gd name="T75" fmla="*/ 59 h 360"/>
                  <a:gd name="T76" fmla="*/ 58 w 392"/>
                  <a:gd name="T77" fmla="*/ 40 h 360"/>
                  <a:gd name="T78" fmla="*/ 87 w 392"/>
                  <a:gd name="T79" fmla="*/ 24 h 360"/>
                  <a:gd name="T80" fmla="*/ 120 w 392"/>
                  <a:gd name="T81" fmla="*/ 11 h 360"/>
                  <a:gd name="T82" fmla="*/ 157 w 392"/>
                  <a:gd name="T83" fmla="*/ 4 h 360"/>
                  <a:gd name="T84" fmla="*/ 197 w 392"/>
                  <a:gd name="T8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2" h="360">
                    <a:moveTo>
                      <a:pt x="197" y="0"/>
                    </a:moveTo>
                    <a:lnTo>
                      <a:pt x="237" y="4"/>
                    </a:lnTo>
                    <a:lnTo>
                      <a:pt x="272" y="11"/>
                    </a:lnTo>
                    <a:lnTo>
                      <a:pt x="306" y="24"/>
                    </a:lnTo>
                    <a:lnTo>
                      <a:pt x="334" y="40"/>
                    </a:lnTo>
                    <a:lnTo>
                      <a:pt x="359" y="59"/>
                    </a:lnTo>
                    <a:lnTo>
                      <a:pt x="376" y="82"/>
                    </a:lnTo>
                    <a:lnTo>
                      <a:pt x="388" y="106"/>
                    </a:lnTo>
                    <a:lnTo>
                      <a:pt x="392" y="133"/>
                    </a:lnTo>
                    <a:lnTo>
                      <a:pt x="388" y="156"/>
                    </a:lnTo>
                    <a:lnTo>
                      <a:pt x="378" y="178"/>
                    </a:lnTo>
                    <a:lnTo>
                      <a:pt x="362" y="197"/>
                    </a:lnTo>
                    <a:lnTo>
                      <a:pt x="341" y="214"/>
                    </a:lnTo>
                    <a:lnTo>
                      <a:pt x="314" y="228"/>
                    </a:lnTo>
                    <a:lnTo>
                      <a:pt x="284" y="240"/>
                    </a:lnTo>
                    <a:lnTo>
                      <a:pt x="250" y="248"/>
                    </a:lnTo>
                    <a:lnTo>
                      <a:pt x="214" y="253"/>
                    </a:lnTo>
                    <a:lnTo>
                      <a:pt x="174" y="255"/>
                    </a:lnTo>
                    <a:lnTo>
                      <a:pt x="167" y="263"/>
                    </a:lnTo>
                    <a:lnTo>
                      <a:pt x="156" y="273"/>
                    </a:lnTo>
                    <a:lnTo>
                      <a:pt x="144" y="286"/>
                    </a:lnTo>
                    <a:lnTo>
                      <a:pt x="131" y="302"/>
                    </a:lnTo>
                    <a:lnTo>
                      <a:pt x="116" y="319"/>
                    </a:lnTo>
                    <a:lnTo>
                      <a:pt x="103" y="335"/>
                    </a:lnTo>
                    <a:lnTo>
                      <a:pt x="91" y="348"/>
                    </a:lnTo>
                    <a:lnTo>
                      <a:pt x="79" y="360"/>
                    </a:lnTo>
                    <a:lnTo>
                      <a:pt x="79" y="331"/>
                    </a:lnTo>
                    <a:lnTo>
                      <a:pt x="79" y="298"/>
                    </a:lnTo>
                    <a:lnTo>
                      <a:pt x="79" y="267"/>
                    </a:lnTo>
                    <a:lnTo>
                      <a:pt x="77" y="238"/>
                    </a:lnTo>
                    <a:lnTo>
                      <a:pt x="50" y="222"/>
                    </a:lnTo>
                    <a:lnTo>
                      <a:pt x="31" y="202"/>
                    </a:lnTo>
                    <a:lnTo>
                      <a:pt x="15" y="181"/>
                    </a:lnTo>
                    <a:lnTo>
                      <a:pt x="4" y="158"/>
                    </a:lnTo>
                    <a:lnTo>
                      <a:pt x="0" y="133"/>
                    </a:lnTo>
                    <a:lnTo>
                      <a:pt x="4" y="106"/>
                    </a:lnTo>
                    <a:lnTo>
                      <a:pt x="16" y="82"/>
                    </a:lnTo>
                    <a:lnTo>
                      <a:pt x="35" y="59"/>
                    </a:lnTo>
                    <a:lnTo>
                      <a:pt x="58" y="40"/>
                    </a:lnTo>
                    <a:lnTo>
                      <a:pt x="87" y="24"/>
                    </a:lnTo>
                    <a:lnTo>
                      <a:pt x="120" y="11"/>
                    </a:lnTo>
                    <a:lnTo>
                      <a:pt x="157" y="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2" name="Freeform 187"/>
              <p:cNvSpPr>
                <a:spLocks/>
              </p:cNvSpPr>
              <p:nvPr/>
            </p:nvSpPr>
            <p:spPr bwMode="auto">
              <a:xfrm>
                <a:off x="8457499" y="2961167"/>
                <a:ext cx="260351" cy="270933"/>
              </a:xfrm>
              <a:custGeom>
                <a:avLst/>
                <a:gdLst>
                  <a:gd name="T0" fmla="*/ 63 w 123"/>
                  <a:gd name="T1" fmla="*/ 0 h 128"/>
                  <a:gd name="T2" fmla="*/ 79 w 123"/>
                  <a:gd name="T3" fmla="*/ 2 h 128"/>
                  <a:gd name="T4" fmla="*/ 94 w 123"/>
                  <a:gd name="T5" fmla="*/ 7 h 128"/>
                  <a:gd name="T6" fmla="*/ 105 w 123"/>
                  <a:gd name="T7" fmla="*/ 15 h 128"/>
                  <a:gd name="T8" fmla="*/ 115 w 123"/>
                  <a:gd name="T9" fmla="*/ 25 h 128"/>
                  <a:gd name="T10" fmla="*/ 121 w 123"/>
                  <a:gd name="T11" fmla="*/ 39 h 128"/>
                  <a:gd name="T12" fmla="*/ 123 w 123"/>
                  <a:gd name="T13" fmla="*/ 52 h 128"/>
                  <a:gd name="T14" fmla="*/ 120 w 123"/>
                  <a:gd name="T15" fmla="*/ 69 h 128"/>
                  <a:gd name="T16" fmla="*/ 111 w 123"/>
                  <a:gd name="T17" fmla="*/ 85 h 128"/>
                  <a:gd name="T18" fmla="*/ 95 w 123"/>
                  <a:gd name="T19" fmla="*/ 98 h 128"/>
                  <a:gd name="T20" fmla="*/ 88 w 123"/>
                  <a:gd name="T21" fmla="*/ 102 h 128"/>
                  <a:gd name="T22" fmla="*/ 84 w 123"/>
                  <a:gd name="T23" fmla="*/ 106 h 128"/>
                  <a:gd name="T24" fmla="*/ 82 w 123"/>
                  <a:gd name="T25" fmla="*/ 109 h 128"/>
                  <a:gd name="T26" fmla="*/ 79 w 123"/>
                  <a:gd name="T27" fmla="*/ 111 h 128"/>
                  <a:gd name="T28" fmla="*/ 78 w 123"/>
                  <a:gd name="T29" fmla="*/ 115 h 128"/>
                  <a:gd name="T30" fmla="*/ 76 w 123"/>
                  <a:gd name="T31" fmla="*/ 120 h 128"/>
                  <a:gd name="T32" fmla="*/ 76 w 123"/>
                  <a:gd name="T33" fmla="*/ 128 h 128"/>
                  <a:gd name="T34" fmla="*/ 43 w 123"/>
                  <a:gd name="T35" fmla="*/ 128 h 128"/>
                  <a:gd name="T36" fmla="*/ 43 w 123"/>
                  <a:gd name="T37" fmla="*/ 123 h 128"/>
                  <a:gd name="T38" fmla="*/ 45 w 123"/>
                  <a:gd name="T39" fmla="*/ 105 h 128"/>
                  <a:gd name="T40" fmla="*/ 47 w 123"/>
                  <a:gd name="T41" fmla="*/ 94 h 128"/>
                  <a:gd name="T42" fmla="*/ 50 w 123"/>
                  <a:gd name="T43" fmla="*/ 91 h 128"/>
                  <a:gd name="T44" fmla="*/ 54 w 123"/>
                  <a:gd name="T45" fmla="*/ 86 h 128"/>
                  <a:gd name="T46" fmla="*/ 59 w 123"/>
                  <a:gd name="T47" fmla="*/ 82 h 128"/>
                  <a:gd name="T48" fmla="*/ 67 w 123"/>
                  <a:gd name="T49" fmla="*/ 77 h 128"/>
                  <a:gd name="T50" fmla="*/ 71 w 123"/>
                  <a:gd name="T51" fmla="*/ 73 h 128"/>
                  <a:gd name="T52" fmla="*/ 75 w 123"/>
                  <a:gd name="T53" fmla="*/ 69 h 128"/>
                  <a:gd name="T54" fmla="*/ 78 w 123"/>
                  <a:gd name="T55" fmla="*/ 65 h 128"/>
                  <a:gd name="T56" fmla="*/ 80 w 123"/>
                  <a:gd name="T57" fmla="*/ 61 h 128"/>
                  <a:gd name="T58" fmla="*/ 80 w 123"/>
                  <a:gd name="T59" fmla="*/ 57 h 128"/>
                  <a:gd name="T60" fmla="*/ 82 w 123"/>
                  <a:gd name="T61" fmla="*/ 53 h 128"/>
                  <a:gd name="T62" fmla="*/ 80 w 123"/>
                  <a:gd name="T63" fmla="*/ 46 h 128"/>
                  <a:gd name="T64" fmla="*/ 79 w 123"/>
                  <a:gd name="T65" fmla="*/ 41 h 128"/>
                  <a:gd name="T66" fmla="*/ 75 w 123"/>
                  <a:gd name="T67" fmla="*/ 37 h 128"/>
                  <a:gd name="T68" fmla="*/ 71 w 123"/>
                  <a:gd name="T69" fmla="*/ 35 h 128"/>
                  <a:gd name="T70" fmla="*/ 66 w 123"/>
                  <a:gd name="T71" fmla="*/ 33 h 128"/>
                  <a:gd name="T72" fmla="*/ 61 w 123"/>
                  <a:gd name="T73" fmla="*/ 32 h 128"/>
                  <a:gd name="T74" fmla="*/ 50 w 123"/>
                  <a:gd name="T75" fmla="*/ 35 h 128"/>
                  <a:gd name="T76" fmla="*/ 43 w 123"/>
                  <a:gd name="T77" fmla="*/ 40 h 128"/>
                  <a:gd name="T78" fmla="*/ 38 w 123"/>
                  <a:gd name="T79" fmla="*/ 50 h 128"/>
                  <a:gd name="T80" fmla="*/ 36 w 123"/>
                  <a:gd name="T81" fmla="*/ 64 h 128"/>
                  <a:gd name="T82" fmla="*/ 0 w 123"/>
                  <a:gd name="T83" fmla="*/ 60 h 128"/>
                  <a:gd name="T84" fmla="*/ 4 w 123"/>
                  <a:gd name="T85" fmla="*/ 41 h 128"/>
                  <a:gd name="T86" fmla="*/ 12 w 123"/>
                  <a:gd name="T87" fmla="*/ 27 h 128"/>
                  <a:gd name="T88" fmla="*/ 21 w 123"/>
                  <a:gd name="T89" fmla="*/ 15 h 128"/>
                  <a:gd name="T90" fmla="*/ 33 w 123"/>
                  <a:gd name="T91" fmla="*/ 7 h 128"/>
                  <a:gd name="T92" fmla="*/ 47 w 123"/>
                  <a:gd name="T93" fmla="*/ 2 h 128"/>
                  <a:gd name="T94" fmla="*/ 63 w 123"/>
                  <a:gd name="T9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3" h="128">
                    <a:moveTo>
                      <a:pt x="63" y="0"/>
                    </a:moveTo>
                    <a:lnTo>
                      <a:pt x="79" y="2"/>
                    </a:lnTo>
                    <a:lnTo>
                      <a:pt x="94" y="7"/>
                    </a:lnTo>
                    <a:lnTo>
                      <a:pt x="105" y="15"/>
                    </a:lnTo>
                    <a:lnTo>
                      <a:pt x="115" y="25"/>
                    </a:lnTo>
                    <a:lnTo>
                      <a:pt x="121" y="39"/>
                    </a:lnTo>
                    <a:lnTo>
                      <a:pt x="123" y="52"/>
                    </a:lnTo>
                    <a:lnTo>
                      <a:pt x="120" y="69"/>
                    </a:lnTo>
                    <a:lnTo>
                      <a:pt x="111" y="85"/>
                    </a:lnTo>
                    <a:lnTo>
                      <a:pt x="95" y="98"/>
                    </a:lnTo>
                    <a:lnTo>
                      <a:pt x="88" y="102"/>
                    </a:lnTo>
                    <a:lnTo>
                      <a:pt x="84" y="106"/>
                    </a:lnTo>
                    <a:lnTo>
                      <a:pt x="82" y="109"/>
                    </a:lnTo>
                    <a:lnTo>
                      <a:pt x="79" y="111"/>
                    </a:lnTo>
                    <a:lnTo>
                      <a:pt x="78" y="115"/>
                    </a:lnTo>
                    <a:lnTo>
                      <a:pt x="76" y="120"/>
                    </a:lnTo>
                    <a:lnTo>
                      <a:pt x="76" y="128"/>
                    </a:lnTo>
                    <a:lnTo>
                      <a:pt x="43" y="128"/>
                    </a:lnTo>
                    <a:lnTo>
                      <a:pt x="43" y="123"/>
                    </a:lnTo>
                    <a:lnTo>
                      <a:pt x="45" y="105"/>
                    </a:lnTo>
                    <a:lnTo>
                      <a:pt x="47" y="94"/>
                    </a:lnTo>
                    <a:lnTo>
                      <a:pt x="50" y="91"/>
                    </a:lnTo>
                    <a:lnTo>
                      <a:pt x="54" y="86"/>
                    </a:lnTo>
                    <a:lnTo>
                      <a:pt x="59" y="82"/>
                    </a:lnTo>
                    <a:lnTo>
                      <a:pt x="67" y="77"/>
                    </a:lnTo>
                    <a:lnTo>
                      <a:pt x="71" y="73"/>
                    </a:lnTo>
                    <a:lnTo>
                      <a:pt x="75" y="69"/>
                    </a:lnTo>
                    <a:lnTo>
                      <a:pt x="78" y="65"/>
                    </a:lnTo>
                    <a:lnTo>
                      <a:pt x="80" y="61"/>
                    </a:lnTo>
                    <a:lnTo>
                      <a:pt x="80" y="57"/>
                    </a:lnTo>
                    <a:lnTo>
                      <a:pt x="82" y="53"/>
                    </a:lnTo>
                    <a:lnTo>
                      <a:pt x="80" y="46"/>
                    </a:lnTo>
                    <a:lnTo>
                      <a:pt x="79" y="41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6" y="33"/>
                    </a:lnTo>
                    <a:lnTo>
                      <a:pt x="61" y="32"/>
                    </a:lnTo>
                    <a:lnTo>
                      <a:pt x="50" y="35"/>
                    </a:lnTo>
                    <a:lnTo>
                      <a:pt x="43" y="40"/>
                    </a:lnTo>
                    <a:lnTo>
                      <a:pt x="38" y="50"/>
                    </a:lnTo>
                    <a:lnTo>
                      <a:pt x="36" y="64"/>
                    </a:lnTo>
                    <a:lnTo>
                      <a:pt x="0" y="60"/>
                    </a:lnTo>
                    <a:lnTo>
                      <a:pt x="4" y="41"/>
                    </a:lnTo>
                    <a:lnTo>
                      <a:pt x="12" y="27"/>
                    </a:lnTo>
                    <a:lnTo>
                      <a:pt x="21" y="15"/>
                    </a:lnTo>
                    <a:lnTo>
                      <a:pt x="33" y="7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3" name="Rectangle 188"/>
              <p:cNvSpPr>
                <a:spLocks noChangeArrowheads="1"/>
              </p:cNvSpPr>
              <p:nvPr/>
            </p:nvSpPr>
            <p:spPr bwMode="auto">
              <a:xfrm>
                <a:off x="8548514" y="3257501"/>
                <a:ext cx="84667" cy="80433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13"/>
            <p:cNvSpPr>
              <a:spLocks noChangeAspect="1"/>
            </p:cNvSpPr>
            <p:nvPr/>
          </p:nvSpPr>
          <p:spPr bwMode="auto">
            <a:xfrm>
              <a:off x="10111319" y="1580662"/>
              <a:ext cx="536101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10156312" y="3417339"/>
              <a:ext cx="446115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6" name="Freeform 234"/>
            <p:cNvSpPr>
              <a:spLocks noChangeAspect="1"/>
            </p:cNvSpPr>
            <p:nvPr/>
          </p:nvSpPr>
          <p:spPr bwMode="auto">
            <a:xfrm>
              <a:off x="8457499" y="653715"/>
              <a:ext cx="497349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7" name="Freeform 224"/>
            <p:cNvSpPr>
              <a:spLocks noChangeAspect="1" noEditPoints="1"/>
            </p:cNvSpPr>
            <p:nvPr/>
          </p:nvSpPr>
          <p:spPr bwMode="auto">
            <a:xfrm>
              <a:off x="6691144" y="1559522"/>
              <a:ext cx="631579" cy="480000"/>
            </a:xfrm>
            <a:custGeom>
              <a:avLst/>
              <a:gdLst>
                <a:gd name="T0" fmla="*/ 67 w 125"/>
                <a:gd name="T1" fmla="*/ 78 h 95"/>
                <a:gd name="T2" fmla="*/ 93 w 125"/>
                <a:gd name="T3" fmla="*/ 80 h 95"/>
                <a:gd name="T4" fmla="*/ 93 w 125"/>
                <a:gd name="T5" fmla="*/ 74 h 95"/>
                <a:gd name="T6" fmla="*/ 44 w 125"/>
                <a:gd name="T7" fmla="*/ 66 h 95"/>
                <a:gd name="T8" fmla="*/ 40 w 125"/>
                <a:gd name="T9" fmla="*/ 69 h 95"/>
                <a:gd name="T10" fmla="*/ 31 w 125"/>
                <a:gd name="T11" fmla="*/ 68 h 95"/>
                <a:gd name="T12" fmla="*/ 27 w 125"/>
                <a:gd name="T13" fmla="*/ 65 h 95"/>
                <a:gd name="T14" fmla="*/ 20 w 125"/>
                <a:gd name="T15" fmla="*/ 70 h 95"/>
                <a:gd name="T16" fmla="*/ 17 w 125"/>
                <a:gd name="T17" fmla="*/ 77 h 95"/>
                <a:gd name="T18" fmla="*/ 51 w 125"/>
                <a:gd name="T19" fmla="*/ 80 h 95"/>
                <a:gd name="T20" fmla="*/ 54 w 125"/>
                <a:gd name="T21" fmla="*/ 76 h 95"/>
                <a:gd name="T22" fmla="*/ 50 w 125"/>
                <a:gd name="T23" fmla="*/ 69 h 95"/>
                <a:gd name="T24" fmla="*/ 69 w 125"/>
                <a:gd name="T25" fmla="*/ 65 h 95"/>
                <a:gd name="T26" fmla="*/ 92 w 125"/>
                <a:gd name="T27" fmla="*/ 69 h 95"/>
                <a:gd name="T28" fmla="*/ 92 w 125"/>
                <a:gd name="T29" fmla="*/ 65 h 95"/>
                <a:gd name="T30" fmla="*/ 67 w 125"/>
                <a:gd name="T31" fmla="*/ 57 h 95"/>
                <a:gd name="T32" fmla="*/ 95 w 125"/>
                <a:gd name="T33" fmla="*/ 59 h 95"/>
                <a:gd name="T34" fmla="*/ 70 w 125"/>
                <a:gd name="T35" fmla="*/ 53 h 95"/>
                <a:gd name="T36" fmla="*/ 67 w 125"/>
                <a:gd name="T37" fmla="*/ 44 h 95"/>
                <a:gd name="T38" fmla="*/ 104 w 125"/>
                <a:gd name="T39" fmla="*/ 48 h 95"/>
                <a:gd name="T40" fmla="*/ 108 w 125"/>
                <a:gd name="T41" fmla="*/ 43 h 95"/>
                <a:gd name="T42" fmla="*/ 36 w 125"/>
                <a:gd name="T43" fmla="*/ 40 h 95"/>
                <a:gd name="T44" fmla="*/ 27 w 125"/>
                <a:gd name="T45" fmla="*/ 52 h 95"/>
                <a:gd name="T46" fmla="*/ 36 w 125"/>
                <a:gd name="T47" fmla="*/ 62 h 95"/>
                <a:gd name="T48" fmla="*/ 45 w 125"/>
                <a:gd name="T49" fmla="*/ 52 h 95"/>
                <a:gd name="T50" fmla="*/ 36 w 125"/>
                <a:gd name="T51" fmla="*/ 40 h 95"/>
                <a:gd name="T52" fmla="*/ 23 w 125"/>
                <a:gd name="T53" fmla="*/ 9 h 95"/>
                <a:gd name="T54" fmla="*/ 27 w 125"/>
                <a:gd name="T55" fmla="*/ 22 h 95"/>
                <a:gd name="T56" fmla="*/ 31 w 125"/>
                <a:gd name="T57" fmla="*/ 18 h 95"/>
                <a:gd name="T58" fmla="*/ 27 w 125"/>
                <a:gd name="T59" fmla="*/ 4 h 95"/>
                <a:gd name="T60" fmla="*/ 96 w 125"/>
                <a:gd name="T61" fmla="*/ 6 h 95"/>
                <a:gd name="T62" fmla="*/ 97 w 125"/>
                <a:gd name="T63" fmla="*/ 22 h 95"/>
                <a:gd name="T64" fmla="*/ 104 w 125"/>
                <a:gd name="T65" fmla="*/ 21 h 95"/>
                <a:gd name="T66" fmla="*/ 101 w 125"/>
                <a:gd name="T67" fmla="*/ 5 h 95"/>
                <a:gd name="T68" fmla="*/ 31 w 125"/>
                <a:gd name="T69" fmla="*/ 0 h 95"/>
                <a:gd name="T70" fmla="*/ 36 w 125"/>
                <a:gd name="T71" fmla="*/ 2 h 95"/>
                <a:gd name="T72" fmla="*/ 38 w 125"/>
                <a:gd name="T73" fmla="*/ 11 h 95"/>
                <a:gd name="T74" fmla="*/ 45 w 125"/>
                <a:gd name="T75" fmla="*/ 13 h 95"/>
                <a:gd name="T76" fmla="*/ 86 w 125"/>
                <a:gd name="T77" fmla="*/ 13 h 95"/>
                <a:gd name="T78" fmla="*/ 91 w 125"/>
                <a:gd name="T79" fmla="*/ 4 h 95"/>
                <a:gd name="T80" fmla="*/ 95 w 125"/>
                <a:gd name="T81" fmla="*/ 0 h 95"/>
                <a:gd name="T82" fmla="*/ 108 w 125"/>
                <a:gd name="T83" fmla="*/ 1 h 95"/>
                <a:gd name="T84" fmla="*/ 109 w 125"/>
                <a:gd name="T85" fmla="*/ 9 h 95"/>
                <a:gd name="T86" fmla="*/ 116 w 125"/>
                <a:gd name="T87" fmla="*/ 13 h 95"/>
                <a:gd name="T88" fmla="*/ 124 w 125"/>
                <a:gd name="T89" fmla="*/ 17 h 95"/>
                <a:gd name="T90" fmla="*/ 125 w 125"/>
                <a:gd name="T91" fmla="*/ 22 h 95"/>
                <a:gd name="T92" fmla="*/ 122 w 125"/>
                <a:gd name="T93" fmla="*/ 94 h 95"/>
                <a:gd name="T94" fmla="*/ 116 w 125"/>
                <a:gd name="T95" fmla="*/ 95 h 95"/>
                <a:gd name="T96" fmla="*/ 2 w 125"/>
                <a:gd name="T97" fmla="*/ 93 h 95"/>
                <a:gd name="T98" fmla="*/ 0 w 125"/>
                <a:gd name="T99" fmla="*/ 86 h 95"/>
                <a:gd name="T100" fmla="*/ 4 w 125"/>
                <a:gd name="T101" fmla="*/ 14 h 95"/>
                <a:gd name="T102" fmla="*/ 10 w 125"/>
                <a:gd name="T103" fmla="*/ 13 h 95"/>
                <a:gd name="T104" fmla="*/ 17 w 125"/>
                <a:gd name="T105" fmla="*/ 10 h 95"/>
                <a:gd name="T106" fmla="*/ 17 w 125"/>
                <a:gd name="T107" fmla="*/ 1 h 95"/>
                <a:gd name="T108" fmla="*/ 21 w 125"/>
                <a:gd name="T10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95">
                  <a:moveTo>
                    <a:pt x="70" y="74"/>
                  </a:moveTo>
                  <a:lnTo>
                    <a:pt x="69" y="76"/>
                  </a:lnTo>
                  <a:lnTo>
                    <a:pt x="67" y="77"/>
                  </a:lnTo>
                  <a:lnTo>
                    <a:pt x="67" y="78"/>
                  </a:lnTo>
                  <a:lnTo>
                    <a:pt x="69" y="80"/>
                  </a:lnTo>
                  <a:lnTo>
                    <a:pt x="70" y="80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5" y="78"/>
                  </a:lnTo>
                  <a:lnTo>
                    <a:pt x="95" y="77"/>
                  </a:lnTo>
                  <a:lnTo>
                    <a:pt x="95" y="76"/>
                  </a:lnTo>
                  <a:lnTo>
                    <a:pt x="93" y="74"/>
                  </a:lnTo>
                  <a:lnTo>
                    <a:pt x="70" y="74"/>
                  </a:lnTo>
                  <a:close/>
                  <a:moveTo>
                    <a:pt x="46" y="65"/>
                  </a:moveTo>
                  <a:lnTo>
                    <a:pt x="45" y="65"/>
                  </a:lnTo>
                  <a:lnTo>
                    <a:pt x="44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1" y="68"/>
                  </a:lnTo>
                  <a:lnTo>
                    <a:pt x="40" y="69"/>
                  </a:lnTo>
                  <a:lnTo>
                    <a:pt x="37" y="69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8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3" y="66"/>
                  </a:lnTo>
                  <a:lnTo>
                    <a:pt x="21" y="69"/>
                  </a:lnTo>
                  <a:lnTo>
                    <a:pt x="20" y="70"/>
                  </a:lnTo>
                  <a:lnTo>
                    <a:pt x="19" y="72"/>
                  </a:lnTo>
                  <a:lnTo>
                    <a:pt x="19" y="73"/>
                  </a:lnTo>
                  <a:lnTo>
                    <a:pt x="17" y="76"/>
                  </a:lnTo>
                  <a:lnTo>
                    <a:pt x="17" y="77"/>
                  </a:lnTo>
                  <a:lnTo>
                    <a:pt x="19" y="78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0" y="69"/>
                  </a:lnTo>
                  <a:lnTo>
                    <a:pt x="49" y="66"/>
                  </a:lnTo>
                  <a:lnTo>
                    <a:pt x="46" y="65"/>
                  </a:lnTo>
                  <a:close/>
                  <a:moveTo>
                    <a:pt x="70" y="65"/>
                  </a:moveTo>
                  <a:lnTo>
                    <a:pt x="69" y="65"/>
                  </a:lnTo>
                  <a:lnTo>
                    <a:pt x="67" y="66"/>
                  </a:lnTo>
                  <a:lnTo>
                    <a:pt x="69" y="69"/>
                  </a:lnTo>
                  <a:lnTo>
                    <a:pt x="70" y="69"/>
                  </a:lnTo>
                  <a:lnTo>
                    <a:pt x="92" y="69"/>
                  </a:lnTo>
                  <a:lnTo>
                    <a:pt x="95" y="69"/>
                  </a:lnTo>
                  <a:lnTo>
                    <a:pt x="95" y="66"/>
                  </a:lnTo>
                  <a:lnTo>
                    <a:pt x="95" y="65"/>
                  </a:lnTo>
                  <a:lnTo>
                    <a:pt x="92" y="65"/>
                  </a:lnTo>
                  <a:lnTo>
                    <a:pt x="70" y="65"/>
                  </a:lnTo>
                  <a:close/>
                  <a:moveTo>
                    <a:pt x="70" y="53"/>
                  </a:moveTo>
                  <a:lnTo>
                    <a:pt x="69" y="55"/>
                  </a:lnTo>
                  <a:lnTo>
                    <a:pt x="67" y="57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5" y="57"/>
                  </a:lnTo>
                  <a:lnTo>
                    <a:pt x="95" y="55"/>
                  </a:lnTo>
                  <a:lnTo>
                    <a:pt x="92" y="53"/>
                  </a:lnTo>
                  <a:lnTo>
                    <a:pt x="70" y="53"/>
                  </a:lnTo>
                  <a:close/>
                  <a:moveTo>
                    <a:pt x="72" y="40"/>
                  </a:moveTo>
                  <a:lnTo>
                    <a:pt x="70" y="42"/>
                  </a:lnTo>
                  <a:lnTo>
                    <a:pt x="69" y="43"/>
                  </a:lnTo>
                  <a:lnTo>
                    <a:pt x="67" y="44"/>
                  </a:lnTo>
                  <a:lnTo>
                    <a:pt x="69" y="47"/>
                  </a:lnTo>
                  <a:lnTo>
                    <a:pt x="70" y="48"/>
                  </a:lnTo>
                  <a:lnTo>
                    <a:pt x="72" y="48"/>
                  </a:lnTo>
                  <a:lnTo>
                    <a:pt x="104" y="48"/>
                  </a:lnTo>
                  <a:lnTo>
                    <a:pt x="106" y="48"/>
                  </a:lnTo>
                  <a:lnTo>
                    <a:pt x="108" y="47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6" y="42"/>
                  </a:lnTo>
                  <a:lnTo>
                    <a:pt x="104" y="40"/>
                  </a:lnTo>
                  <a:lnTo>
                    <a:pt x="72" y="40"/>
                  </a:lnTo>
                  <a:close/>
                  <a:moveTo>
                    <a:pt x="36" y="40"/>
                  </a:moveTo>
                  <a:lnTo>
                    <a:pt x="32" y="42"/>
                  </a:lnTo>
                  <a:lnTo>
                    <a:pt x="29" y="44"/>
                  </a:lnTo>
                  <a:lnTo>
                    <a:pt x="27" y="47"/>
                  </a:lnTo>
                  <a:lnTo>
                    <a:pt x="27" y="52"/>
                  </a:lnTo>
                  <a:lnTo>
                    <a:pt x="27" y="56"/>
                  </a:lnTo>
                  <a:lnTo>
                    <a:pt x="29" y="60"/>
                  </a:lnTo>
                  <a:lnTo>
                    <a:pt x="32" y="61"/>
                  </a:lnTo>
                  <a:lnTo>
                    <a:pt x="36" y="62"/>
                  </a:lnTo>
                  <a:lnTo>
                    <a:pt x="38" y="61"/>
                  </a:lnTo>
                  <a:lnTo>
                    <a:pt x="42" y="60"/>
                  </a:lnTo>
                  <a:lnTo>
                    <a:pt x="44" y="56"/>
                  </a:lnTo>
                  <a:lnTo>
                    <a:pt x="45" y="52"/>
                  </a:lnTo>
                  <a:lnTo>
                    <a:pt x="44" y="47"/>
                  </a:lnTo>
                  <a:lnTo>
                    <a:pt x="42" y="44"/>
                  </a:lnTo>
                  <a:lnTo>
                    <a:pt x="38" y="42"/>
                  </a:lnTo>
                  <a:lnTo>
                    <a:pt x="36" y="40"/>
                  </a:lnTo>
                  <a:close/>
                  <a:moveTo>
                    <a:pt x="27" y="4"/>
                  </a:moveTo>
                  <a:lnTo>
                    <a:pt x="24" y="5"/>
                  </a:lnTo>
                  <a:lnTo>
                    <a:pt x="23" y="6"/>
                  </a:lnTo>
                  <a:lnTo>
                    <a:pt x="23" y="9"/>
                  </a:lnTo>
                  <a:lnTo>
                    <a:pt x="23" y="18"/>
                  </a:lnTo>
                  <a:lnTo>
                    <a:pt x="23" y="21"/>
                  </a:lnTo>
                  <a:lnTo>
                    <a:pt x="24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9" y="22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31" y="9"/>
                  </a:lnTo>
                  <a:lnTo>
                    <a:pt x="31" y="6"/>
                  </a:lnTo>
                  <a:lnTo>
                    <a:pt x="29" y="5"/>
                  </a:lnTo>
                  <a:lnTo>
                    <a:pt x="27" y="4"/>
                  </a:lnTo>
                  <a:lnTo>
                    <a:pt x="27" y="4"/>
                  </a:lnTo>
                  <a:close/>
                  <a:moveTo>
                    <a:pt x="99" y="4"/>
                  </a:moveTo>
                  <a:lnTo>
                    <a:pt x="97" y="5"/>
                  </a:lnTo>
                  <a:lnTo>
                    <a:pt x="96" y="6"/>
                  </a:lnTo>
                  <a:lnTo>
                    <a:pt x="95" y="9"/>
                  </a:lnTo>
                  <a:lnTo>
                    <a:pt x="95" y="18"/>
                  </a:lnTo>
                  <a:lnTo>
                    <a:pt x="96" y="21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3" y="22"/>
                  </a:lnTo>
                  <a:lnTo>
                    <a:pt x="104" y="21"/>
                  </a:lnTo>
                  <a:lnTo>
                    <a:pt x="104" y="18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1" y="5"/>
                  </a:lnTo>
                  <a:lnTo>
                    <a:pt x="100" y="4"/>
                  </a:lnTo>
                  <a:lnTo>
                    <a:pt x="99" y="4"/>
                  </a:lnTo>
                  <a:close/>
                  <a:moveTo>
                    <a:pt x="21" y="0"/>
                  </a:moveTo>
                  <a:lnTo>
                    <a:pt x="31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8" y="11"/>
                  </a:lnTo>
                  <a:lnTo>
                    <a:pt x="40" y="13"/>
                  </a:lnTo>
                  <a:lnTo>
                    <a:pt x="42" y="13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8" y="11"/>
                  </a:lnTo>
                  <a:lnTo>
                    <a:pt x="89" y="10"/>
                  </a:lnTo>
                  <a:lnTo>
                    <a:pt x="91" y="9"/>
                  </a:lnTo>
                  <a:lnTo>
                    <a:pt x="91" y="4"/>
                  </a:lnTo>
                  <a:lnTo>
                    <a:pt x="91" y="2"/>
                  </a:lnTo>
                  <a:lnTo>
                    <a:pt x="92" y="1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8" y="1"/>
                  </a:lnTo>
                  <a:lnTo>
                    <a:pt x="108" y="2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9" y="9"/>
                  </a:lnTo>
                  <a:lnTo>
                    <a:pt x="109" y="10"/>
                  </a:lnTo>
                  <a:lnTo>
                    <a:pt x="112" y="11"/>
                  </a:lnTo>
                  <a:lnTo>
                    <a:pt x="113" y="13"/>
                  </a:lnTo>
                  <a:lnTo>
                    <a:pt x="116" y="13"/>
                  </a:lnTo>
                  <a:lnTo>
                    <a:pt x="116" y="13"/>
                  </a:lnTo>
                  <a:lnTo>
                    <a:pt x="120" y="13"/>
                  </a:lnTo>
                  <a:lnTo>
                    <a:pt x="122" y="14"/>
                  </a:lnTo>
                  <a:lnTo>
                    <a:pt x="124" y="17"/>
                  </a:lnTo>
                  <a:lnTo>
                    <a:pt x="125" y="18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25" y="22"/>
                  </a:lnTo>
                  <a:lnTo>
                    <a:pt x="125" y="87"/>
                  </a:lnTo>
                  <a:lnTo>
                    <a:pt x="125" y="90"/>
                  </a:lnTo>
                  <a:lnTo>
                    <a:pt x="124" y="93"/>
                  </a:lnTo>
                  <a:lnTo>
                    <a:pt x="122" y="94"/>
                  </a:lnTo>
                  <a:lnTo>
                    <a:pt x="120" y="95"/>
                  </a:lnTo>
                  <a:lnTo>
                    <a:pt x="117" y="95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0" y="95"/>
                  </a:lnTo>
                  <a:lnTo>
                    <a:pt x="6" y="95"/>
                  </a:lnTo>
                  <a:lnTo>
                    <a:pt x="4" y="94"/>
                  </a:lnTo>
                  <a:lnTo>
                    <a:pt x="2" y="93"/>
                  </a:lnTo>
                  <a:lnTo>
                    <a:pt x="2" y="90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75830" y="2157812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7971688" y="123184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9655804" y="226435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9655804" y="3987187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53" name="组 39"/>
          <p:cNvGrpSpPr/>
          <p:nvPr/>
        </p:nvGrpSpPr>
        <p:grpSpPr>
          <a:xfrm>
            <a:off x="6001863" y="4988578"/>
            <a:ext cx="5494813" cy="1511744"/>
            <a:chOff x="1100310" y="1794755"/>
            <a:chExt cx="2925885" cy="1133807"/>
          </a:xfrm>
        </p:grpSpPr>
        <p:sp>
          <p:nvSpPr>
            <p:cNvPr id="54" name="矩形 53"/>
            <p:cNvSpPr/>
            <p:nvPr/>
          </p:nvSpPr>
          <p:spPr>
            <a:xfrm>
              <a:off x="1100311" y="2259292"/>
              <a:ext cx="2925884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3" dirty="0">
                  <a:solidFill>
                    <a:srgbClr val="000000"/>
                  </a:solidFill>
                  <a:cs typeface="+mn-ea"/>
                  <a:sym typeface="+mn-lt"/>
                </a:rPr>
                <a:t>间距</a:t>
              </a:r>
              <a:r>
                <a:rPr lang="zh-CN" altLang="en-US" sz="1333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00310" y="1794755"/>
              <a:ext cx="1371856" cy="4925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103154"/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434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THANK YOU</a:t>
            </a:r>
          </a:p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FOR WATCHING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3982280" y="6221967"/>
            <a:ext cx="4227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dirty="0">
                <a:solidFill>
                  <a:schemeClr val="bg1"/>
                </a:solidFill>
                <a:cs typeface="+mn-ea"/>
                <a:sym typeface="+mn-lt"/>
              </a:rPr>
              <a:t>End of year work summary template</a:t>
            </a:r>
            <a:endParaRPr lang="zh-CN" altLang="en-US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6723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150100" y="368300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64000" y="5614307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0607" y="3865638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60407" y="2116969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 27"/>
          <p:cNvGrpSpPr/>
          <p:nvPr/>
        </p:nvGrpSpPr>
        <p:grpSpPr>
          <a:xfrm>
            <a:off x="8187150" y="378092"/>
            <a:ext cx="3309529" cy="1019861"/>
            <a:chOff x="3491880" y="501749"/>
            <a:chExt cx="1740962" cy="1019861"/>
          </a:xfrm>
        </p:grpSpPr>
        <p:sp>
          <p:nvSpPr>
            <p:cNvPr id="7" name="文本框 6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491880" y="501749"/>
              <a:ext cx="1464898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1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工作</a:t>
              </a:r>
              <a:r>
                <a:rPr kumimoji="1" lang="zh-CN" altLang="en-US" sz="2800" dirty="0">
                  <a:cs typeface="+mn-ea"/>
                  <a:sym typeface="+mn-lt"/>
                </a:rPr>
                <a:t>回顾</a:t>
              </a: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 27"/>
          <p:cNvGrpSpPr/>
          <p:nvPr/>
        </p:nvGrpSpPr>
        <p:grpSpPr>
          <a:xfrm>
            <a:off x="7234249" y="2039969"/>
            <a:ext cx="3309529" cy="1019861"/>
            <a:chOff x="3491880" y="501749"/>
            <a:chExt cx="1740962" cy="1019861"/>
          </a:xfrm>
        </p:grpSpPr>
        <p:sp>
          <p:nvSpPr>
            <p:cNvPr id="10" name="文本框 9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491880" y="501749"/>
              <a:ext cx="1410930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2</a:t>
              </a:r>
              <a:r>
                <a:rPr kumimoji="1" lang="zh-CN" altLang="en-US" sz="2800" dirty="0">
                  <a:cs typeface="+mn-ea"/>
                  <a:sym typeface="+mn-lt"/>
                </a:rPr>
                <a:t>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心得体会</a:t>
              </a:r>
              <a:endParaRPr kumimoji="1" lang="zh-CN" altLang="en-US" sz="2800" dirty="0">
                <a:cs typeface="+mn-ea"/>
                <a:sym typeface="+mn-lt"/>
              </a:endParaRP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 27"/>
          <p:cNvGrpSpPr/>
          <p:nvPr/>
        </p:nvGrpSpPr>
        <p:grpSpPr>
          <a:xfrm>
            <a:off x="6292901" y="3788638"/>
            <a:ext cx="3309529" cy="1019861"/>
            <a:chOff x="3491880" y="501749"/>
            <a:chExt cx="1740962" cy="1019861"/>
          </a:xfrm>
        </p:grpSpPr>
        <p:sp>
          <p:nvSpPr>
            <p:cNvPr id="13" name="文本框 12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491880" y="501749"/>
              <a:ext cx="15180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3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经验教训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 27"/>
          <p:cNvGrpSpPr/>
          <p:nvPr/>
        </p:nvGrpSpPr>
        <p:grpSpPr>
          <a:xfrm>
            <a:off x="5220607" y="5537307"/>
            <a:ext cx="3309529" cy="1019861"/>
            <a:chOff x="3491880" y="501749"/>
            <a:chExt cx="1740962" cy="1019861"/>
          </a:xfrm>
        </p:grpSpPr>
        <p:sp>
          <p:nvSpPr>
            <p:cNvPr id="16" name="文本框 15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91880" y="501749"/>
              <a:ext cx="1518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4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新年计划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44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1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1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工作回顾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15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024619543"/>
              </p:ext>
            </p:extLst>
          </p:nvPr>
        </p:nvGraphicFramePr>
        <p:xfrm>
          <a:off x="713581" y="1461127"/>
          <a:ext cx="7490619" cy="4207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229354" y="1601454"/>
            <a:ext cx="3191426" cy="3191428"/>
            <a:chOff x="1535219" y="3885170"/>
            <a:chExt cx="2396955" cy="2396956"/>
          </a:xfrm>
          <a:solidFill>
            <a:srgbClr val="103154"/>
          </a:solidFill>
        </p:grpSpPr>
        <p:sp>
          <p:nvSpPr>
            <p:cNvPr id="10" name="椭圆 9"/>
            <p:cNvSpPr/>
            <p:nvPr/>
          </p:nvSpPr>
          <p:spPr bwMode="auto">
            <a:xfrm>
              <a:off x="1535219" y="3885170"/>
              <a:ext cx="2396955" cy="239695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2"/>
            <p:cNvSpPr>
              <a:spLocks/>
            </p:cNvSpPr>
            <p:nvPr/>
          </p:nvSpPr>
          <p:spPr bwMode="auto">
            <a:xfrm>
              <a:off x="1695388" y="4383222"/>
              <a:ext cx="2076616" cy="254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>
                  <a:solidFill>
                    <a:srgbClr val="FFD03C"/>
                  </a:solidFill>
                  <a:cs typeface="+mn-ea"/>
                  <a:sym typeface="+mn-lt"/>
                </a:rPr>
                <a:t>点击此处添加标题</a:t>
              </a:r>
              <a:endParaRPr lang="zh-CN" altLang="zh-CN" sz="1600" dirty="0">
                <a:solidFill>
                  <a:srgbClr val="FFD03C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92671" y="4694540"/>
              <a:ext cx="1282050" cy="1099754"/>
              <a:chOff x="4984441" y="2998579"/>
              <a:chExt cx="1282050" cy="1099754"/>
            </a:xfrm>
            <a:grpFill/>
          </p:grpSpPr>
          <p:sp>
            <p:nvSpPr>
              <p:cNvPr id="17" name="文本框 16"/>
              <p:cNvSpPr txBox="1"/>
              <p:nvPr/>
            </p:nvSpPr>
            <p:spPr>
              <a:xfrm>
                <a:off x="4984441" y="2998579"/>
                <a:ext cx="1282050" cy="7628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6000" dirty="0">
                    <a:solidFill>
                      <a:prstClr val="white"/>
                    </a:solidFill>
                    <a:cs typeface="+mn-ea"/>
                    <a:sym typeface="+mn-lt"/>
                  </a:rPr>
                  <a:t>85%</a:t>
                </a:r>
                <a:endParaRPr lang="zh-CN" altLang="en-US" sz="6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4984441" y="3844058"/>
                <a:ext cx="1282050" cy="25427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From </a:t>
                </a:r>
                <a:r>
                  <a:rPr lang="en-US" altLang="zh-CN" sz="1600" dirty="0" smtClean="0">
                    <a:solidFill>
                      <a:prstClr val="white"/>
                    </a:solidFill>
                    <a:cs typeface="+mn-ea"/>
                    <a:sym typeface="+mn-lt"/>
                  </a:rPr>
                  <a:t>2016 </a:t>
                </a:r>
                <a:endParaRPr lang="zh-CN" altLang="en-US" sz="16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4"/>
            <p:cNvGrpSpPr>
              <a:grpSpLocks noChangeAspect="1"/>
            </p:cNvGrpSpPr>
            <p:nvPr/>
          </p:nvGrpSpPr>
          <p:grpSpPr bwMode="auto">
            <a:xfrm>
              <a:off x="2539227" y="4069449"/>
              <a:ext cx="377212" cy="331331"/>
              <a:chOff x="3202" y="1607"/>
              <a:chExt cx="1521" cy="1336"/>
            </a:xfrm>
            <a:grpFill/>
          </p:grpSpPr>
          <p:sp>
            <p:nvSpPr>
              <p:cNvPr id="14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664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664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902666" y="3108744"/>
            <a:ext cx="2426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6000" dirty="0">
                <a:solidFill>
                  <a:srgbClr val="FFD03C"/>
                </a:solidFill>
                <a:cs typeface="+mn-ea"/>
                <a:sym typeface="+mn-lt"/>
              </a:rPr>
              <a:t>9,300</a:t>
            </a:r>
            <a:endParaRPr lang="zh-CN" altLang="en-US" sz="6000" dirty="0">
              <a:solidFill>
                <a:srgbClr val="FFD03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00370" y="3548235"/>
            <a:ext cx="1770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4"/>
            <a:r>
              <a:rPr lang="en-US" altLang="zh-CN" sz="24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24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7" name="矩形 55"/>
          <p:cNvSpPr/>
          <p:nvPr/>
        </p:nvSpPr>
        <p:spPr>
          <a:xfrm>
            <a:off x="8030801" y="4577507"/>
            <a:ext cx="346587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9" name="矩形 39"/>
          <p:cNvSpPr/>
          <p:nvPr/>
        </p:nvSpPr>
        <p:spPr>
          <a:xfrm>
            <a:off x="8067227" y="4027223"/>
            <a:ext cx="3429448" cy="400110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664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123075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椭圆 9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grpSp>
        <p:nvGrpSpPr>
          <p:cNvPr id="95" name="组合 18"/>
          <p:cNvGrpSpPr/>
          <p:nvPr/>
        </p:nvGrpSpPr>
        <p:grpSpPr>
          <a:xfrm>
            <a:off x="7571695" y="1715972"/>
            <a:ext cx="2894269" cy="2894269"/>
            <a:chOff x="8468855" y="2388193"/>
            <a:chExt cx="2962898" cy="2962898"/>
          </a:xfrm>
        </p:grpSpPr>
        <p:grpSp>
          <p:nvGrpSpPr>
            <p:cNvPr id="96" name="组合 58"/>
            <p:cNvGrpSpPr/>
            <p:nvPr/>
          </p:nvGrpSpPr>
          <p:grpSpPr>
            <a:xfrm>
              <a:off x="8468855" y="2388193"/>
              <a:ext cx="2962898" cy="2962898"/>
              <a:chOff x="6005041" y="1814378"/>
              <a:chExt cx="4457700" cy="445770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905130" y="3538812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defTabSz="685783">
                <a:defRPr sz="3600" b="1">
                  <a:solidFill>
                    <a:prstClr val="black">
                      <a:lumMod val="75000"/>
                      <a:lumOff val="25000"/>
                    </a:prstClr>
                  </a:solidFill>
                  <a:ea typeface="宋体"/>
                </a:defRPr>
              </a:lvl1pPr>
            </a:lstStyle>
            <a:p>
              <a:r>
                <a:rPr lang="en-US" altLang="zh-CN" dirty="0" smtClean="0">
                  <a:ea typeface="+mn-ea"/>
                  <a:cs typeface="+mn-ea"/>
                  <a:sym typeface="+mn-lt"/>
                </a:rPr>
                <a:t>52%</a:t>
              </a:r>
              <a:endParaRPr lang="zh-CN" altLang="en-US" dirty="0"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2" name="组合 19"/>
          <p:cNvGrpSpPr/>
          <p:nvPr/>
        </p:nvGrpSpPr>
        <p:grpSpPr>
          <a:xfrm>
            <a:off x="1777798" y="1715972"/>
            <a:ext cx="2894269" cy="2894269"/>
            <a:chOff x="113047" y="3382567"/>
            <a:chExt cx="2962898" cy="2962898"/>
          </a:xfrm>
        </p:grpSpPr>
        <p:grpSp>
          <p:nvGrpSpPr>
            <p:cNvPr id="103" name="组合 65"/>
            <p:cNvGrpSpPr/>
            <p:nvPr/>
          </p:nvGrpSpPr>
          <p:grpSpPr>
            <a:xfrm>
              <a:off x="113047" y="3382567"/>
              <a:ext cx="2962898" cy="2962898"/>
              <a:chOff x="6005041" y="1814378"/>
              <a:chExt cx="4457700" cy="4457700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577513" y="4533187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3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21%</a:t>
              </a:r>
              <a:endPara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6"/>
          <p:cNvGrpSpPr/>
          <p:nvPr/>
        </p:nvGrpSpPr>
        <p:grpSpPr>
          <a:xfrm>
            <a:off x="4194744" y="1220465"/>
            <a:ext cx="3885286" cy="3885286"/>
            <a:chOff x="3543550" y="1990457"/>
            <a:chExt cx="4457700" cy="4457700"/>
          </a:xfrm>
        </p:grpSpPr>
        <p:grpSp>
          <p:nvGrpSpPr>
            <p:cNvPr id="112" name="组合 14"/>
            <p:cNvGrpSpPr/>
            <p:nvPr/>
          </p:nvGrpSpPr>
          <p:grpSpPr>
            <a:xfrm>
              <a:off x="3543550" y="1990457"/>
              <a:ext cx="4457700" cy="4457700"/>
              <a:chOff x="6005041" y="1814378"/>
              <a:chExt cx="4457700" cy="445770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521400" y="3636652"/>
              <a:ext cx="2501995" cy="1165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6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88%</a:t>
              </a:r>
              <a:endParaRPr lang="zh-CN" altLang="en-US" sz="6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4410686" y="5222564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6276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81109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graphicFrame>
        <p:nvGraphicFramePr>
          <p:cNvPr id="123" name="图表 122"/>
          <p:cNvGraphicFramePr/>
          <p:nvPr>
            <p:extLst>
              <p:ext uri="{D42A27DB-BD31-4B8C-83A1-F6EECF244321}">
                <p14:modId xmlns:p14="http://schemas.microsoft.com/office/powerpoint/2010/main" val="1782276070"/>
              </p:ext>
            </p:extLst>
          </p:nvPr>
        </p:nvGraphicFramePr>
        <p:xfrm>
          <a:off x="3519731" y="1428339"/>
          <a:ext cx="5204301" cy="346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4" name="图表 123"/>
          <p:cNvGraphicFramePr/>
          <p:nvPr>
            <p:extLst>
              <p:ext uri="{D42A27DB-BD31-4B8C-83A1-F6EECF244321}">
                <p14:modId xmlns:p14="http://schemas.microsoft.com/office/powerpoint/2010/main" val="2403656379"/>
              </p:ext>
            </p:extLst>
          </p:nvPr>
        </p:nvGraphicFramePr>
        <p:xfrm>
          <a:off x="7215055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6" name="图表 125"/>
          <p:cNvGraphicFramePr/>
          <p:nvPr>
            <p:extLst>
              <p:ext uri="{D42A27DB-BD31-4B8C-83A1-F6EECF244321}">
                <p14:modId xmlns:p14="http://schemas.microsoft.com/office/powerpoint/2010/main" val="1765624453"/>
              </p:ext>
            </p:extLst>
          </p:nvPr>
        </p:nvGraphicFramePr>
        <p:xfrm>
          <a:off x="1416703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32628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</a:p>
        </p:txBody>
      </p:sp>
      <p:sp>
        <p:nvSpPr>
          <p:cNvPr id="14" name="矩形 13"/>
          <p:cNvSpPr/>
          <p:nvPr/>
        </p:nvSpPr>
        <p:spPr>
          <a:xfrm>
            <a:off x="743480" y="1376642"/>
            <a:ext cx="5184576" cy="2304256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2099" y="1376434"/>
            <a:ext cx="5184576" cy="2304256"/>
          </a:xfrm>
          <a:prstGeom prst="rect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20077" y="1472653"/>
            <a:ext cx="0" cy="4224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0"/>
          <p:cNvSpPr txBox="1"/>
          <p:nvPr/>
        </p:nvSpPr>
        <p:spPr>
          <a:xfrm>
            <a:off x="935503" y="3789860"/>
            <a:ext cx="4800532" cy="4775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zh-CN" altLang="en-US" sz="1867" b="0" i="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b="0" i="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3480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3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56117" y="3789860"/>
            <a:ext cx="4896543" cy="47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7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839491" y="1376434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2" name="下箭头 21"/>
          <p:cNvSpPr/>
          <p:nvPr/>
        </p:nvSpPr>
        <p:spPr>
          <a:xfrm rot="10800000">
            <a:off x="10536569" y="2048717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799598" y="1472444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5867">
                <a:solidFill>
                  <a:schemeClr val="bg1"/>
                </a:solidFill>
                <a:cs typeface="+mn-ea"/>
                <a:sym typeface="+mn-lt"/>
              </a:rPr>
              <a:t>66%</a:t>
            </a:r>
            <a:endParaRPr lang="zh-CN" altLang="en-US" sz="58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8712366" y="2558758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5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34%</a:t>
            </a:r>
            <a:endParaRPr lang="zh-CN" altLang="en-US" sz="5867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598" y="2528562"/>
            <a:ext cx="3936437" cy="101547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408110" y="1472445"/>
            <a:ext cx="3936437" cy="8923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312099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3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5301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2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心得体会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76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5" name="组 27"/>
          <p:cNvGrpSpPr/>
          <p:nvPr/>
        </p:nvGrpSpPr>
        <p:grpSpPr>
          <a:xfrm>
            <a:off x="8972570" y="1774458"/>
            <a:ext cx="2411662" cy="850293"/>
            <a:chOff x="3491880" y="501749"/>
            <a:chExt cx="2036585" cy="718050"/>
          </a:xfrm>
        </p:grpSpPr>
        <p:sp>
          <p:nvSpPr>
            <p:cNvPr id="6" name="文本框 5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</a:p>
          </p:txBody>
        </p:sp>
      </p:grp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731838" y="1774458"/>
            <a:ext cx="716457" cy="546690"/>
          </a:xfrm>
          <a:custGeom>
            <a:avLst/>
            <a:gdLst>
              <a:gd name="T0" fmla="*/ 315 w 1677"/>
              <a:gd name="T1" fmla="*/ 1218 h 1277"/>
              <a:gd name="T2" fmla="*/ 268 w 1677"/>
              <a:gd name="T3" fmla="*/ 1275 h 1277"/>
              <a:gd name="T4" fmla="*/ 103 w 1677"/>
              <a:gd name="T5" fmla="*/ 1220 h 1277"/>
              <a:gd name="T6" fmla="*/ 139 w 1677"/>
              <a:gd name="T7" fmla="*/ 692 h 1277"/>
              <a:gd name="T8" fmla="*/ 91 w 1677"/>
              <a:gd name="T9" fmla="*/ 676 h 1277"/>
              <a:gd name="T10" fmla="*/ 5 w 1677"/>
              <a:gd name="T11" fmla="*/ 593 h 1277"/>
              <a:gd name="T12" fmla="*/ 169 w 1677"/>
              <a:gd name="T13" fmla="*/ 479 h 1277"/>
              <a:gd name="T14" fmla="*/ 216 w 1677"/>
              <a:gd name="T15" fmla="*/ 377 h 1277"/>
              <a:gd name="T16" fmla="*/ 498 w 1677"/>
              <a:gd name="T17" fmla="*/ 45 h 1277"/>
              <a:gd name="T18" fmla="*/ 938 w 1677"/>
              <a:gd name="T19" fmla="*/ 5 h 1277"/>
              <a:gd name="T20" fmla="*/ 1328 w 1677"/>
              <a:gd name="T21" fmla="*/ 143 h 1277"/>
              <a:gd name="T22" fmla="*/ 1466 w 1677"/>
              <a:gd name="T23" fmla="*/ 394 h 1277"/>
              <a:gd name="T24" fmla="*/ 1503 w 1677"/>
              <a:gd name="T25" fmla="*/ 480 h 1277"/>
              <a:gd name="T26" fmla="*/ 1672 w 1677"/>
              <a:gd name="T27" fmla="*/ 617 h 1277"/>
              <a:gd name="T28" fmla="*/ 1536 w 1677"/>
              <a:gd name="T29" fmla="*/ 677 h 1277"/>
              <a:gd name="T30" fmla="*/ 1569 w 1677"/>
              <a:gd name="T31" fmla="*/ 926 h 1277"/>
              <a:gd name="T32" fmla="*/ 1520 w 1677"/>
              <a:gd name="T33" fmla="*/ 1268 h 1277"/>
              <a:gd name="T34" fmla="*/ 1362 w 1677"/>
              <a:gd name="T35" fmla="*/ 1212 h 1277"/>
              <a:gd name="T36" fmla="*/ 315 w 1677"/>
              <a:gd name="T37" fmla="*/ 1163 h 1277"/>
              <a:gd name="T38" fmla="*/ 313 w 1677"/>
              <a:gd name="T39" fmla="*/ 626 h 1277"/>
              <a:gd name="T40" fmla="*/ 743 w 1677"/>
              <a:gd name="T41" fmla="*/ 690 h 1277"/>
              <a:gd name="T42" fmla="*/ 1349 w 1677"/>
              <a:gd name="T43" fmla="*/ 631 h 1277"/>
              <a:gd name="T44" fmla="*/ 1389 w 1677"/>
              <a:gd name="T45" fmla="*/ 505 h 1277"/>
              <a:gd name="T46" fmla="*/ 1149 w 1677"/>
              <a:gd name="T47" fmla="*/ 155 h 1277"/>
              <a:gd name="T48" fmla="*/ 725 w 1677"/>
              <a:gd name="T49" fmla="*/ 119 h 1277"/>
              <a:gd name="T50" fmla="*/ 451 w 1677"/>
              <a:gd name="T51" fmla="*/ 194 h 1277"/>
              <a:gd name="T52" fmla="*/ 262 w 1677"/>
              <a:gd name="T53" fmla="*/ 609 h 1277"/>
              <a:gd name="T54" fmla="*/ 209 w 1677"/>
              <a:gd name="T55" fmla="*/ 874 h 1277"/>
              <a:gd name="T56" fmla="*/ 360 w 1677"/>
              <a:gd name="T57" fmla="*/ 874 h 1277"/>
              <a:gd name="T58" fmla="*/ 1309 w 1677"/>
              <a:gd name="T59" fmla="*/ 874 h 1277"/>
              <a:gd name="T60" fmla="*/ 1460 w 1677"/>
              <a:gd name="T61" fmla="*/ 874 h 1277"/>
              <a:gd name="T62" fmla="*/ 1309 w 1677"/>
              <a:gd name="T63" fmla="*/ 874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7" h="1277">
                <a:moveTo>
                  <a:pt x="315" y="1163"/>
                </a:moveTo>
                <a:cubicBezTo>
                  <a:pt x="315" y="1182"/>
                  <a:pt x="315" y="1200"/>
                  <a:pt x="315" y="1218"/>
                </a:cubicBezTo>
                <a:cubicBezTo>
                  <a:pt x="315" y="1233"/>
                  <a:pt x="312" y="1247"/>
                  <a:pt x="302" y="1258"/>
                </a:cubicBezTo>
                <a:cubicBezTo>
                  <a:pt x="293" y="1268"/>
                  <a:pt x="282" y="1275"/>
                  <a:pt x="268" y="1275"/>
                </a:cubicBezTo>
                <a:cubicBezTo>
                  <a:pt x="230" y="1276"/>
                  <a:pt x="192" y="1277"/>
                  <a:pt x="155" y="1275"/>
                </a:cubicBezTo>
                <a:cubicBezTo>
                  <a:pt x="122" y="1274"/>
                  <a:pt x="103" y="1253"/>
                  <a:pt x="103" y="1220"/>
                </a:cubicBezTo>
                <a:cubicBezTo>
                  <a:pt x="102" y="1166"/>
                  <a:pt x="102" y="1113"/>
                  <a:pt x="103" y="1059"/>
                </a:cubicBezTo>
                <a:cubicBezTo>
                  <a:pt x="103" y="936"/>
                  <a:pt x="116" y="813"/>
                  <a:pt x="139" y="692"/>
                </a:cubicBezTo>
                <a:cubicBezTo>
                  <a:pt x="140" y="690"/>
                  <a:pt x="140" y="688"/>
                  <a:pt x="140" y="684"/>
                </a:cubicBezTo>
                <a:cubicBezTo>
                  <a:pt x="123" y="681"/>
                  <a:pt x="107" y="679"/>
                  <a:pt x="91" y="676"/>
                </a:cubicBezTo>
                <a:cubicBezTo>
                  <a:pt x="79" y="674"/>
                  <a:pt x="67" y="672"/>
                  <a:pt x="55" y="670"/>
                </a:cubicBezTo>
                <a:cubicBezTo>
                  <a:pt x="20" y="664"/>
                  <a:pt x="0" y="632"/>
                  <a:pt x="5" y="593"/>
                </a:cubicBezTo>
                <a:cubicBezTo>
                  <a:pt x="14" y="534"/>
                  <a:pt x="50" y="497"/>
                  <a:pt x="112" y="485"/>
                </a:cubicBezTo>
                <a:cubicBezTo>
                  <a:pt x="130" y="481"/>
                  <a:pt x="150" y="481"/>
                  <a:pt x="169" y="479"/>
                </a:cubicBezTo>
                <a:cubicBezTo>
                  <a:pt x="174" y="479"/>
                  <a:pt x="180" y="479"/>
                  <a:pt x="185" y="479"/>
                </a:cubicBezTo>
                <a:cubicBezTo>
                  <a:pt x="191" y="444"/>
                  <a:pt x="203" y="410"/>
                  <a:pt x="216" y="377"/>
                </a:cubicBezTo>
                <a:cubicBezTo>
                  <a:pt x="246" y="303"/>
                  <a:pt x="282" y="231"/>
                  <a:pt x="329" y="166"/>
                </a:cubicBezTo>
                <a:cubicBezTo>
                  <a:pt x="372" y="106"/>
                  <a:pt x="429" y="68"/>
                  <a:pt x="498" y="45"/>
                </a:cubicBezTo>
                <a:cubicBezTo>
                  <a:pt x="561" y="24"/>
                  <a:pt x="626" y="13"/>
                  <a:pt x="692" y="8"/>
                </a:cubicBezTo>
                <a:cubicBezTo>
                  <a:pt x="774" y="1"/>
                  <a:pt x="856" y="0"/>
                  <a:pt x="938" y="5"/>
                </a:cubicBezTo>
                <a:cubicBezTo>
                  <a:pt x="1018" y="9"/>
                  <a:pt x="1097" y="19"/>
                  <a:pt x="1173" y="45"/>
                </a:cubicBezTo>
                <a:cubicBezTo>
                  <a:pt x="1233" y="65"/>
                  <a:pt x="1287" y="94"/>
                  <a:pt x="1328" y="143"/>
                </a:cubicBezTo>
                <a:cubicBezTo>
                  <a:pt x="1347" y="166"/>
                  <a:pt x="1364" y="192"/>
                  <a:pt x="1379" y="218"/>
                </a:cubicBezTo>
                <a:cubicBezTo>
                  <a:pt x="1412" y="274"/>
                  <a:pt x="1442" y="333"/>
                  <a:pt x="1466" y="394"/>
                </a:cubicBezTo>
                <a:cubicBezTo>
                  <a:pt x="1475" y="418"/>
                  <a:pt x="1481" y="443"/>
                  <a:pt x="1487" y="467"/>
                </a:cubicBezTo>
                <a:cubicBezTo>
                  <a:pt x="1489" y="477"/>
                  <a:pt x="1493" y="480"/>
                  <a:pt x="1503" y="480"/>
                </a:cubicBezTo>
                <a:cubicBezTo>
                  <a:pt x="1537" y="479"/>
                  <a:pt x="1571" y="482"/>
                  <a:pt x="1604" y="497"/>
                </a:cubicBezTo>
                <a:cubicBezTo>
                  <a:pt x="1649" y="518"/>
                  <a:pt x="1677" y="567"/>
                  <a:pt x="1672" y="617"/>
                </a:cubicBezTo>
                <a:cubicBezTo>
                  <a:pt x="1669" y="641"/>
                  <a:pt x="1651" y="658"/>
                  <a:pt x="1627" y="662"/>
                </a:cubicBezTo>
                <a:cubicBezTo>
                  <a:pt x="1597" y="666"/>
                  <a:pt x="1567" y="672"/>
                  <a:pt x="1536" y="677"/>
                </a:cubicBezTo>
                <a:cubicBezTo>
                  <a:pt x="1539" y="693"/>
                  <a:pt x="1542" y="708"/>
                  <a:pt x="1545" y="723"/>
                </a:cubicBezTo>
                <a:cubicBezTo>
                  <a:pt x="1556" y="790"/>
                  <a:pt x="1564" y="858"/>
                  <a:pt x="1569" y="926"/>
                </a:cubicBezTo>
                <a:cubicBezTo>
                  <a:pt x="1576" y="1022"/>
                  <a:pt x="1574" y="1118"/>
                  <a:pt x="1574" y="1214"/>
                </a:cubicBezTo>
                <a:cubicBezTo>
                  <a:pt x="1574" y="1246"/>
                  <a:pt x="1552" y="1268"/>
                  <a:pt x="1520" y="1268"/>
                </a:cubicBezTo>
                <a:cubicBezTo>
                  <a:pt x="1486" y="1268"/>
                  <a:pt x="1452" y="1268"/>
                  <a:pt x="1419" y="1268"/>
                </a:cubicBezTo>
                <a:cubicBezTo>
                  <a:pt x="1383" y="1268"/>
                  <a:pt x="1362" y="1247"/>
                  <a:pt x="1362" y="1212"/>
                </a:cubicBezTo>
                <a:cubicBezTo>
                  <a:pt x="1361" y="1196"/>
                  <a:pt x="1362" y="1180"/>
                  <a:pt x="1362" y="1163"/>
                </a:cubicBezTo>
                <a:cubicBezTo>
                  <a:pt x="1012" y="1163"/>
                  <a:pt x="664" y="1163"/>
                  <a:pt x="315" y="1163"/>
                </a:cubicBezTo>
                <a:close/>
                <a:moveTo>
                  <a:pt x="262" y="609"/>
                </a:moveTo>
                <a:cubicBezTo>
                  <a:pt x="279" y="615"/>
                  <a:pt x="296" y="621"/>
                  <a:pt x="313" y="626"/>
                </a:cubicBezTo>
                <a:cubicBezTo>
                  <a:pt x="378" y="646"/>
                  <a:pt x="444" y="660"/>
                  <a:pt x="512" y="670"/>
                </a:cubicBezTo>
                <a:cubicBezTo>
                  <a:pt x="588" y="681"/>
                  <a:pt x="665" y="688"/>
                  <a:pt x="743" y="690"/>
                </a:cubicBezTo>
                <a:cubicBezTo>
                  <a:pt x="871" y="694"/>
                  <a:pt x="1000" y="691"/>
                  <a:pt x="1128" y="675"/>
                </a:cubicBezTo>
                <a:cubicBezTo>
                  <a:pt x="1203" y="665"/>
                  <a:pt x="1277" y="652"/>
                  <a:pt x="1349" y="631"/>
                </a:cubicBezTo>
                <a:cubicBezTo>
                  <a:pt x="1371" y="624"/>
                  <a:pt x="1393" y="616"/>
                  <a:pt x="1416" y="609"/>
                </a:cubicBezTo>
                <a:cubicBezTo>
                  <a:pt x="1407" y="573"/>
                  <a:pt x="1399" y="539"/>
                  <a:pt x="1389" y="505"/>
                </a:cubicBezTo>
                <a:cubicBezTo>
                  <a:pt x="1366" y="422"/>
                  <a:pt x="1337" y="342"/>
                  <a:pt x="1291" y="268"/>
                </a:cubicBezTo>
                <a:cubicBezTo>
                  <a:pt x="1257" y="213"/>
                  <a:pt x="1210" y="176"/>
                  <a:pt x="1149" y="155"/>
                </a:cubicBezTo>
                <a:cubicBezTo>
                  <a:pt x="1078" y="131"/>
                  <a:pt x="1005" y="122"/>
                  <a:pt x="931" y="118"/>
                </a:cubicBezTo>
                <a:cubicBezTo>
                  <a:pt x="862" y="114"/>
                  <a:pt x="793" y="115"/>
                  <a:pt x="725" y="119"/>
                </a:cubicBezTo>
                <a:cubicBezTo>
                  <a:pt x="667" y="123"/>
                  <a:pt x="610" y="131"/>
                  <a:pt x="555" y="147"/>
                </a:cubicBezTo>
                <a:cubicBezTo>
                  <a:pt x="518" y="157"/>
                  <a:pt x="482" y="171"/>
                  <a:pt x="451" y="194"/>
                </a:cubicBezTo>
                <a:cubicBezTo>
                  <a:pt x="416" y="221"/>
                  <a:pt x="391" y="256"/>
                  <a:pt x="370" y="295"/>
                </a:cubicBezTo>
                <a:cubicBezTo>
                  <a:pt x="316" y="393"/>
                  <a:pt x="286" y="499"/>
                  <a:pt x="262" y="609"/>
                </a:cubicBezTo>
                <a:close/>
                <a:moveTo>
                  <a:pt x="285" y="798"/>
                </a:moveTo>
                <a:cubicBezTo>
                  <a:pt x="243" y="798"/>
                  <a:pt x="209" y="832"/>
                  <a:pt x="209" y="874"/>
                </a:cubicBezTo>
                <a:cubicBezTo>
                  <a:pt x="209" y="915"/>
                  <a:pt x="243" y="950"/>
                  <a:pt x="285" y="950"/>
                </a:cubicBezTo>
                <a:cubicBezTo>
                  <a:pt x="330" y="950"/>
                  <a:pt x="360" y="919"/>
                  <a:pt x="360" y="874"/>
                </a:cubicBezTo>
                <a:cubicBezTo>
                  <a:pt x="360" y="832"/>
                  <a:pt x="327" y="799"/>
                  <a:pt x="285" y="798"/>
                </a:cubicBezTo>
                <a:close/>
                <a:moveTo>
                  <a:pt x="1309" y="874"/>
                </a:moveTo>
                <a:cubicBezTo>
                  <a:pt x="1309" y="915"/>
                  <a:pt x="1342" y="949"/>
                  <a:pt x="1384" y="950"/>
                </a:cubicBezTo>
                <a:cubicBezTo>
                  <a:pt x="1425" y="950"/>
                  <a:pt x="1460" y="916"/>
                  <a:pt x="1460" y="874"/>
                </a:cubicBezTo>
                <a:cubicBezTo>
                  <a:pt x="1460" y="829"/>
                  <a:pt x="1424" y="799"/>
                  <a:pt x="1385" y="798"/>
                </a:cubicBezTo>
                <a:cubicBezTo>
                  <a:pt x="1343" y="798"/>
                  <a:pt x="1309" y="832"/>
                  <a:pt x="1309" y="874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 22"/>
          <p:cNvGrpSpPr/>
          <p:nvPr/>
        </p:nvGrpSpPr>
        <p:grpSpPr>
          <a:xfrm>
            <a:off x="1448530" y="1826711"/>
            <a:ext cx="5310120" cy="1510992"/>
            <a:chOff x="1036304" y="1716217"/>
            <a:chExt cx="5038839" cy="1510992"/>
          </a:xfrm>
        </p:grpSpPr>
        <p:sp>
          <p:nvSpPr>
            <p:cNvPr id="13" name="矩形 12"/>
            <p:cNvSpPr/>
            <p:nvPr/>
          </p:nvSpPr>
          <p:spPr>
            <a:xfrm>
              <a:off x="1036304" y="2254635"/>
              <a:ext cx="5038839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6" name="组 22"/>
          <p:cNvGrpSpPr/>
          <p:nvPr/>
        </p:nvGrpSpPr>
        <p:grpSpPr>
          <a:xfrm>
            <a:off x="1448530" y="4236757"/>
            <a:ext cx="6596772" cy="1290932"/>
            <a:chOff x="1036304" y="1716217"/>
            <a:chExt cx="6259759" cy="1290932"/>
          </a:xfrm>
        </p:grpSpPr>
        <p:sp>
          <p:nvSpPr>
            <p:cNvPr id="17" name="矩形 16"/>
            <p:cNvSpPr/>
            <p:nvPr/>
          </p:nvSpPr>
          <p:spPr>
            <a:xfrm>
              <a:off x="1036304" y="2254635"/>
              <a:ext cx="625975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sp>
        <p:nvSpPr>
          <p:cNvPr id="19" name="Freeform 6"/>
          <p:cNvSpPr>
            <a:spLocks noChangeAspect="1" noEditPoints="1"/>
          </p:cNvSpPr>
          <p:nvPr/>
        </p:nvSpPr>
        <p:spPr bwMode="auto">
          <a:xfrm>
            <a:off x="897280" y="4227975"/>
            <a:ext cx="385571" cy="5472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8425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4" name="组 27"/>
          <p:cNvGrpSpPr/>
          <p:nvPr/>
        </p:nvGrpSpPr>
        <p:grpSpPr>
          <a:xfrm>
            <a:off x="731838" y="4677975"/>
            <a:ext cx="2411662" cy="850293"/>
            <a:chOff x="3491880" y="501749"/>
            <a:chExt cx="2036585" cy="718050"/>
          </a:xfrm>
        </p:grpSpPr>
        <p:sp>
          <p:nvSpPr>
            <p:cNvPr id="5" name="文本框 4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</a:p>
          </p:txBody>
        </p:sp>
      </p:grpSp>
      <p:grpSp>
        <p:nvGrpSpPr>
          <p:cNvPr id="8" name="组 22"/>
          <p:cNvGrpSpPr/>
          <p:nvPr/>
        </p:nvGrpSpPr>
        <p:grpSpPr>
          <a:xfrm>
            <a:off x="8264814" y="1266609"/>
            <a:ext cx="3225170" cy="2171173"/>
            <a:chOff x="1036304" y="1716217"/>
            <a:chExt cx="3060404" cy="2171173"/>
          </a:xfrm>
        </p:grpSpPr>
        <p:sp>
          <p:nvSpPr>
            <p:cNvPr id="9" name="矩形 8"/>
            <p:cNvSpPr/>
            <p:nvPr/>
          </p:nvSpPr>
          <p:spPr>
            <a:xfrm>
              <a:off x="1036304" y="2254635"/>
              <a:ext cx="3060404" cy="163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1" name="组 22"/>
          <p:cNvGrpSpPr/>
          <p:nvPr/>
        </p:nvGrpSpPr>
        <p:grpSpPr>
          <a:xfrm>
            <a:off x="6736970" y="4040497"/>
            <a:ext cx="4753014" cy="1731052"/>
            <a:chOff x="1036304" y="1716217"/>
            <a:chExt cx="4510194" cy="1731052"/>
          </a:xfrm>
        </p:grpSpPr>
        <p:sp>
          <p:nvSpPr>
            <p:cNvPr id="12" name="矩形 11"/>
            <p:cNvSpPr/>
            <p:nvPr/>
          </p:nvSpPr>
          <p:spPr>
            <a:xfrm>
              <a:off x="1036304" y="2254635"/>
              <a:ext cx="4510194" cy="1192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7667672" y="1257827"/>
            <a:ext cx="477354" cy="547200"/>
            <a:chOff x="7556500" y="3051175"/>
            <a:chExt cx="1833563" cy="2101850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096000" y="4086367"/>
            <a:ext cx="545902" cy="547200"/>
            <a:chOff x="7678738" y="4084638"/>
            <a:chExt cx="2670175" cy="2676525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697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567</TotalTime>
  <Words>1637</Words>
  <Application>Microsoft Office PowerPoint</Application>
  <PresentationFormat>自定义</PresentationFormat>
  <Paragraphs>144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71</cp:revision>
  <dcterms:created xsi:type="dcterms:W3CDTF">2015-08-18T02:51:41Z</dcterms:created>
  <dcterms:modified xsi:type="dcterms:W3CDTF">2016-09-25T14:34:37Z</dcterms:modified>
  <cp:category>https://800sucai.taobao.com</cp:category>
</cp:coreProperties>
</file>