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65" r:id="rId3"/>
    <p:sldId id="267" r:id="rId4"/>
    <p:sldId id="269" r:id="rId5"/>
    <p:sldId id="278" r:id="rId6"/>
    <p:sldId id="284" r:id="rId7"/>
    <p:sldId id="283" r:id="rId8"/>
    <p:sldId id="285"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566" userDrawn="1">
          <p15:clr>
            <a:srgbClr val="A4A3A4"/>
          </p15:clr>
        </p15:guide>
        <p15:guide id="2" pos="5654" userDrawn="1">
          <p15:clr>
            <a:srgbClr val="A4A3A4"/>
          </p15:clr>
        </p15:guide>
        <p15:guide id="3" pos="756" userDrawn="1">
          <p15:clr>
            <a:srgbClr val="A4A3A4"/>
          </p15:clr>
        </p15:guide>
        <p15:guide id="4" orient="horz" pos="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4" autoAdjust="0"/>
    <p:restoredTop sz="94660"/>
  </p:normalViewPr>
  <p:slideViewPr>
    <p:cSldViewPr snapToGrid="0">
      <p:cViewPr varScale="1">
        <p:scale>
          <a:sx n="105" d="100"/>
          <a:sy n="105" d="100"/>
        </p:scale>
        <p:origin x="-636" y="-84"/>
      </p:cViewPr>
      <p:guideLst>
        <p:guide orient="horz" pos="3566"/>
        <p:guide orient="horz" pos="867"/>
        <p:guide pos="5654"/>
        <p:guide pos="756"/>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2A3E77-8F22-493D-ACBE-B56E5C879701}" type="datetimeFigureOut">
              <a:rPr lang="zh-CN" altLang="en-US" smtClean="0"/>
              <a:pPr/>
              <a:t>2016/10/10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171428-AFFE-40BA-A2D2-A8E25095A37B}" type="slidenum">
              <a:rPr lang="zh-CN" altLang="en-US" smtClean="0"/>
              <a:pPr/>
              <a:t>‹#›</a:t>
            </a:fld>
            <a:endParaRPr lang="zh-CN" altLang="en-US"/>
          </a:p>
        </p:txBody>
      </p:sp>
    </p:spTree>
    <p:extLst>
      <p:ext uri="{BB962C8B-B14F-4D97-AF65-F5344CB8AC3E}">
        <p14:creationId xmlns:p14="http://schemas.microsoft.com/office/powerpoint/2010/main" val="3302775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2524966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212005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161473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238853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381005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11104338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15154122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27929018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4271654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388412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2016/10/10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val="3020869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pPr/>
              <a:t>2016/10/10 Monday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pPr/>
              <a:t>‹#›</a:t>
            </a:fld>
            <a:endParaRPr lang="zh-CN" altLang="en-US"/>
          </a:p>
        </p:txBody>
      </p:sp>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96100"/>
          </a:xfrm>
          <a:prstGeom prst="rect">
            <a:avLst/>
          </a:prstGeom>
        </p:spPr>
      </p:pic>
    </p:spTree>
    <p:extLst>
      <p:ext uri="{BB962C8B-B14F-4D97-AF65-F5344CB8AC3E}">
        <p14:creationId xmlns:p14="http://schemas.microsoft.com/office/powerpoint/2010/main" val="395793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800sucai.taobao.com/"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1"/>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多色复古论文答辩</a:t>
            </a: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195025" y="3611513"/>
            <a:ext cx="3685305" cy="369332"/>
          </a:xfrm>
          <a:prstGeom prst="rect">
            <a:avLst/>
          </a:prstGeom>
          <a:noFill/>
        </p:spPr>
        <p:txBody>
          <a:bodyPr wrap="square" rtlCol="0">
            <a:spAutoFit/>
          </a:bodyPr>
          <a:lstStyle/>
          <a:p>
            <a:pPr algn="ctr"/>
            <a:r>
              <a:rPr lang="en-US" altLang="zh-CN" dirty="0" smtClean="0">
                <a:solidFill>
                  <a:srgbClr val="346182"/>
                </a:solidFill>
                <a:latin typeface="微软雅黑" panose="020B0503020204020204" pitchFamily="34" charset="-122"/>
                <a:ea typeface="微软雅黑" panose="020B0503020204020204" pitchFamily="34" charset="-122"/>
              </a:rPr>
              <a:t>X124-2 PPTS</a:t>
            </a:r>
            <a:r>
              <a:rPr lang="zh-CN" altLang="en-US" dirty="0" smtClean="0">
                <a:solidFill>
                  <a:srgbClr val="346182"/>
                </a:solidFill>
                <a:latin typeface="微软雅黑" panose="020B0503020204020204" pitchFamily="34" charset="-122"/>
                <a:ea typeface="微软雅黑" panose="020B0503020204020204" pitchFamily="34" charset="-122"/>
              </a:rPr>
              <a:t> </a:t>
            </a:r>
            <a:r>
              <a:rPr lang="zh-CN" altLang="en-US" dirty="0">
                <a:solidFill>
                  <a:srgbClr val="346182"/>
                </a:solidFill>
                <a:latin typeface="微软雅黑" panose="020B0503020204020204" pitchFamily="34" charset="-122"/>
                <a:ea typeface="微软雅黑" panose="020B0503020204020204" pitchFamily="34" charset="-122"/>
              </a:rPr>
              <a:t>学号</a:t>
            </a: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5917783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11510"/>
            <a:ext cx="53975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0"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0" y="345599"/>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1250" y="574322"/>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anose="020B0604020202020204" pitchFamily="34" charset="0"/>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2189533"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3"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3"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3"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7124" y="1797236"/>
            <a:ext cx="800219" cy="461665"/>
          </a:xfrm>
          <a:prstGeom prst="rect">
            <a:avLst/>
          </a:prstGeom>
        </p:spPr>
        <p:txBody>
          <a:bodyPr wrap="none">
            <a:spAutoFit/>
          </a:bodyPr>
          <a:lstStyle/>
          <a:p>
            <a:r>
              <a:rPr lang="zh-CN" altLang="zh-CN"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7124" y="2846819"/>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此处输入文本框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20" name="矩形 19"/>
          <p:cNvSpPr/>
          <p:nvPr/>
        </p:nvSpPr>
        <p:spPr>
          <a:xfrm>
            <a:off x="3237124" y="3767849"/>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p:nvPr/>
        </p:nvSpPr>
        <p:spPr>
          <a:xfrm>
            <a:off x="3237124" y="4942426"/>
            <a:ext cx="800219"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结论</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63" name="任意多边形 62"/>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937770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800219"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3"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0" y="1761571"/>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4971" y="2524562"/>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780055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8" y="447391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4163"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49"/>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25657"/>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6746" y="4175200"/>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25657"/>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81" y="1924670"/>
            <a:ext cx="3403312" cy="1327353"/>
            <a:chOff x="78181" y="2086034"/>
            <a:chExt cx="3403312" cy="1327353"/>
          </a:xfrm>
        </p:grpSpPr>
        <p:sp>
          <p:nvSpPr>
            <p:cNvPr id="66" name="文本框 65"/>
            <p:cNvSpPr txBox="1"/>
            <p:nvPr/>
          </p:nvSpPr>
          <p:spPr>
            <a:xfrm>
              <a:off x="78181" y="263593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25657"/>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42" y="4175200"/>
            <a:ext cx="3403312" cy="1327353"/>
            <a:chOff x="71942" y="4336564"/>
            <a:chExt cx="3403312" cy="1327353"/>
          </a:xfrm>
        </p:grpSpPr>
        <p:sp>
          <p:nvSpPr>
            <p:cNvPr id="71" name="文本框 70"/>
            <p:cNvSpPr txBox="1"/>
            <p:nvPr/>
          </p:nvSpPr>
          <p:spPr>
            <a:xfrm>
              <a:off x="71942" y="488646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25657"/>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4163"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5"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5"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0"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grpSp>
      <p:grpSp>
        <p:nvGrpSpPr>
          <p:cNvPr id="93" name="组合 92"/>
          <p:cNvGrpSpPr/>
          <p:nvPr/>
        </p:nvGrpSpPr>
        <p:grpSpPr>
          <a:xfrm>
            <a:off x="4183550" y="4209361"/>
            <a:ext cx="1217867" cy="954509"/>
            <a:chOff x="4183550" y="4370725"/>
            <a:chExt cx="1217867" cy="954509"/>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6" name="文本框 95"/>
            <p:cNvSpPr txBox="1"/>
            <p:nvPr/>
          </p:nvSpPr>
          <p:spPr>
            <a:xfrm>
              <a:off x="4183550" y="4799577"/>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982" y="4150640"/>
            <a:ext cx="1217867" cy="968946"/>
            <a:chOff x="6812982" y="4312004"/>
            <a:chExt cx="1217867" cy="968946"/>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77"/>
              <p:cNvSpPr>
                <a:spLocks/>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78"/>
              <p:cNvSpPr>
                <a:spLocks/>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文本框 100"/>
            <p:cNvSpPr txBox="1"/>
            <p:nvPr/>
          </p:nvSpPr>
          <p:spPr>
            <a:xfrm>
              <a:off x="6812982" y="4755293"/>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标题三</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982" y="2374256"/>
            <a:ext cx="1217867" cy="960632"/>
            <a:chOff x="6812982" y="2374256"/>
            <a:chExt cx="1217867" cy="960632"/>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3" name="文本框 82"/>
            <p:cNvSpPr txBox="1"/>
            <p:nvPr/>
          </p:nvSpPr>
          <p:spPr>
            <a:xfrm>
              <a:off x="6812982" y="2809231"/>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a:t>
              </a:r>
              <a:r>
                <a:rPr lang="zh-CN" altLang="en-US" sz="2400" dirty="0">
                  <a:solidFill>
                    <a:schemeClr val="bg1"/>
                  </a:solidFill>
                  <a:latin typeface="微软雅黑" panose="020B0503020204020204" pitchFamily="34" charset="-122"/>
                  <a:ea typeface="微软雅黑" panose="020B0503020204020204" pitchFamily="34" charset="-122"/>
                </a:rPr>
                <a:t>二</a:t>
              </a:r>
            </a:p>
          </p:txBody>
        </p:sp>
      </p:grpSp>
      <p:grpSp>
        <p:nvGrpSpPr>
          <p:cNvPr id="10" name="组合 9"/>
          <p:cNvGrpSpPr/>
          <p:nvPr/>
        </p:nvGrpSpPr>
        <p:grpSpPr>
          <a:xfrm>
            <a:off x="4183550" y="2361173"/>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a:spLocks/>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标题一</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367580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87190"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0"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0"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0"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69"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39" y="1562931"/>
              <a:ext cx="1723549" cy="400110"/>
            </a:xfrm>
            <a:prstGeom prst="rect">
              <a:avLst/>
            </a:prstGeom>
          </p:spPr>
          <p:txBody>
            <a:bodyPr wrap="none">
              <a:spAutoFit/>
            </a:bodyPr>
            <a:lstStyle/>
            <a:p>
              <a:r>
                <a:rPr lang="zh-CN"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研究结果表明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50042" y="2440702"/>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50042" y="3355410"/>
            <a:ext cx="68637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50042" y="5184826"/>
            <a:ext cx="87560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50042" y="4270118"/>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0127235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5098" y="1025227"/>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1" y="241994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1" y="390025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3314"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5" y="322821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574"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5" y="452724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915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1822366"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4605237" y="2434371"/>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748091" y="3711415"/>
            <a:ext cx="901066" cy="369332"/>
          </a:xfrm>
          <a:prstGeom prst="rect">
            <a:avLst/>
          </a:prstGeom>
          <a:noFill/>
        </p:spPr>
        <p:txBody>
          <a:bodyPr wrap="square" rtlCol="0">
            <a:spAutoFit/>
          </a:bodyPr>
          <a:lstStyle/>
          <a:p>
            <a:pPr algn="ctr"/>
            <a:r>
              <a:rPr lang="en-US" altLang="zh-CN" dirty="0" smtClean="0">
                <a:solidFill>
                  <a:srgbClr val="346182"/>
                </a:solidFill>
                <a:latin typeface="微软雅黑" panose="020B0503020204020204" pitchFamily="34" charset="-122"/>
                <a:ea typeface="微软雅黑" panose="020B0503020204020204" pitchFamily="34" charset="-122"/>
              </a:rPr>
              <a:t>PPTS</a:t>
            </a:r>
            <a:endParaRPr lang="zh-CN" altLang="en-US" dirty="0">
              <a:solidFill>
                <a:srgbClr val="346182"/>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088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35360" y="452669"/>
            <a:ext cx="11521280" cy="954103"/>
          </a:xfrm>
          <a:prstGeom prst="rect">
            <a:avLst/>
          </a:prstGeom>
          <a:noFill/>
          <a:ln>
            <a:solidFill>
              <a:schemeClr val="bg1">
                <a:lumMod val="65000"/>
              </a:schemeClr>
            </a:solidFill>
          </a:ln>
        </p:spPr>
        <p:txBody>
          <a:bodyPr wrap="square" lIns="121917" tIns="60958" rIns="121917" bIns="60958" rtlCol="0">
            <a:spAutoFit/>
          </a:bodyPr>
          <a:lstStyle/>
          <a:p>
            <a:r>
              <a:rPr lang="zh-CN" altLang="en-US" dirty="0" smtClean="0">
                <a:latin typeface="微软雅黑" panose="020B0503020204020204" pitchFamily="34" charset="-122"/>
                <a:ea typeface="微软雅黑" panose="020B0503020204020204" pitchFamily="34" charset="-122"/>
              </a:rPr>
              <a:t>加微信好友就</a:t>
            </a:r>
            <a:r>
              <a:rPr lang="zh-CN" altLang="en-US" b="1" dirty="0" smtClean="0">
                <a:solidFill>
                  <a:srgbClr val="FF0000"/>
                </a:solidFill>
                <a:latin typeface="微软雅黑" panose="020B0503020204020204" pitchFamily="34" charset="-122"/>
                <a:ea typeface="微软雅黑" panose="020B0503020204020204" pitchFamily="34" charset="-122"/>
              </a:rPr>
              <a:t>免费</a:t>
            </a:r>
            <a:r>
              <a:rPr lang="zh-CN" altLang="en-US" b="1" dirty="0">
                <a:solidFill>
                  <a:srgbClr val="FF0000"/>
                </a:solidFill>
                <a:latin typeface="微软雅黑" panose="020B0503020204020204" pitchFamily="34" charset="-122"/>
                <a:ea typeface="微软雅黑" panose="020B0503020204020204" pitchFamily="34" charset="-122"/>
              </a:rPr>
              <a:t>送</a:t>
            </a:r>
            <a:r>
              <a:rPr lang="zh-CN" altLang="en-US" dirty="0" smtClean="0">
                <a:latin typeface="微软雅黑" panose="020B0503020204020204" pitchFamily="34" charset="-122"/>
                <a:ea typeface="微软雅黑" panose="020B0503020204020204" pitchFamily="34" charset="-122"/>
              </a:rPr>
              <a:t>：免费</a:t>
            </a:r>
            <a:r>
              <a:rPr lang="zh-CN" altLang="en-US" dirty="0">
                <a:latin typeface="微软雅黑" panose="020B0503020204020204" pitchFamily="34" charset="-122"/>
                <a:ea typeface="微软雅黑" panose="020B0503020204020204" pitchFamily="34" charset="-122"/>
              </a:rPr>
              <a:t>赠送给您</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页的上千个图标和小人素材，非常</a:t>
            </a:r>
            <a:r>
              <a:rPr lang="zh-CN" altLang="en-US" dirty="0" smtClean="0">
                <a:latin typeface="微软雅黑" panose="020B0503020204020204" pitchFamily="34" charset="-122"/>
                <a:ea typeface="微软雅黑" panose="020B0503020204020204" pitchFamily="34" charset="-122"/>
              </a:rPr>
              <a:t>实用！！！ 更有后期不断免费赠送的资料发给您哈</a:t>
            </a:r>
            <a:endParaRPr lang="en-US" altLang="zh-CN" dirty="0" smtClean="0">
              <a:latin typeface="微软雅黑" panose="020B0503020204020204" pitchFamily="34" charset="-122"/>
              <a:ea typeface="微软雅黑" panose="020B0503020204020204" pitchFamily="34" charset="-122"/>
            </a:endParaRPr>
          </a:p>
          <a:p>
            <a:r>
              <a:rPr lang="zh-CN" altLang="en-US" dirty="0" smtClean="0">
                <a:latin typeface="微软雅黑" panose="020B0503020204020204" pitchFamily="34" charset="-122"/>
                <a:ea typeface="微软雅黑" panose="020B0503020204020204" pitchFamily="34" charset="-122"/>
              </a:rPr>
              <a:t>图标</a:t>
            </a:r>
            <a:r>
              <a:rPr lang="zh-CN" altLang="en-US" dirty="0">
                <a:latin typeface="微软雅黑" panose="020B0503020204020204" pitchFamily="34" charset="-122"/>
                <a:ea typeface="微软雅黑" panose="020B0503020204020204" pitchFamily="34" charset="-122"/>
              </a:rPr>
              <a:t>和小人</a:t>
            </a:r>
            <a:r>
              <a:rPr lang="zh-CN" altLang="en-US" b="1" dirty="0">
                <a:solidFill>
                  <a:srgbClr val="FF0000"/>
                </a:solidFill>
                <a:latin typeface="微软雅黑" panose="020B0503020204020204" pitchFamily="34" charset="-122"/>
                <a:ea typeface="微软雅黑" panose="020B0503020204020204" pitchFamily="34" charset="-122"/>
              </a:rPr>
              <a:t>预览图</a:t>
            </a:r>
            <a:r>
              <a:rPr lang="en-US" altLang="zh-CN" dirty="0">
                <a:latin typeface="微软雅黑" panose="020B0503020204020204" pitchFamily="34" charset="-122"/>
                <a:ea typeface="微软雅黑" panose="020B0503020204020204" pitchFamily="34" charset="-122"/>
              </a:rPr>
              <a:t>:http://pan.baidu.com/s/1geKrrAb</a:t>
            </a:r>
            <a:endParaRPr lang="zh-CN" altLang="en-US" dirty="0">
              <a:latin typeface="微软雅黑" panose="020B0503020204020204" pitchFamily="34" charset="-122"/>
              <a:ea typeface="微软雅黑" panose="020B0503020204020204" pitchFamily="34" charset="-122"/>
            </a:endParaRPr>
          </a:p>
        </p:txBody>
      </p:sp>
      <p:sp>
        <p:nvSpPr>
          <p:cNvPr id="4" name="矩形 3"/>
          <p:cNvSpPr/>
          <p:nvPr/>
        </p:nvSpPr>
        <p:spPr>
          <a:xfrm>
            <a:off x="0" y="-27384"/>
            <a:ext cx="12192000" cy="19202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6" name="矩形 5"/>
          <p:cNvSpPr/>
          <p:nvPr/>
        </p:nvSpPr>
        <p:spPr>
          <a:xfrm>
            <a:off x="0" y="6780867"/>
            <a:ext cx="12192000" cy="6095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pic>
        <p:nvPicPr>
          <p:cNvPr id="1027" name="Picture 3" descr="E:\淘宝店铺装修\哎呀小小草\加微信的图\加微信的.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909361"/>
            <a:ext cx="7776864" cy="4749071"/>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496267" y="2468893"/>
            <a:ext cx="3360373" cy="3570208"/>
          </a:xfrm>
          <a:prstGeom prst="rect">
            <a:avLst/>
          </a:prstGeom>
          <a:noFill/>
          <a:ln>
            <a:solidFill>
              <a:schemeClr val="bg1">
                <a:lumMod val="65000"/>
              </a:schemeClr>
            </a:solidFill>
          </a:ln>
        </p:spPr>
        <p:txBody>
          <a:bodyPr wrap="square" lIns="121917" tIns="60958" rIns="121917" bIns="60958" rtlCol="0">
            <a:spAutoFit/>
          </a:bodyPr>
          <a:lstStyle/>
          <a:p>
            <a:r>
              <a:rPr lang="zh-CN" altLang="en-US" sz="2100" b="1" dirty="0">
                <a:solidFill>
                  <a:srgbClr val="FF0000"/>
                </a:solidFill>
                <a:latin typeface="微软雅黑" panose="020B0503020204020204" pitchFamily="34" charset="-122"/>
                <a:ea typeface="微软雅黑" panose="020B0503020204020204" pitchFamily="34" charset="-122"/>
              </a:rPr>
              <a:t>注：本微信号不是客服号，是给亲发福利的哈。</a:t>
            </a:r>
            <a:endParaRPr lang="en-US" altLang="zh-CN" sz="2100" b="1" dirty="0">
              <a:solidFill>
                <a:srgbClr val="FF0000"/>
              </a:solidFill>
              <a:latin typeface="微软雅黑" panose="020B0503020204020204" pitchFamily="34" charset="-122"/>
              <a:ea typeface="微软雅黑" panose="020B0503020204020204" pitchFamily="34" charset="-122"/>
            </a:endParaRPr>
          </a:p>
          <a:p>
            <a:endParaRPr lang="en-US" altLang="zh-CN" sz="2100" dirty="0">
              <a:latin typeface="微软雅黑" panose="020B0503020204020204" pitchFamily="34" charset="-122"/>
              <a:ea typeface="微软雅黑" panose="020B0503020204020204" pitchFamily="34" charset="-122"/>
            </a:endParaRPr>
          </a:p>
          <a:p>
            <a:r>
              <a:rPr lang="zh-CN" altLang="en-US" sz="2100" b="1" dirty="0">
                <a:solidFill>
                  <a:srgbClr val="0070C0"/>
                </a:solidFill>
                <a:latin typeface="微软雅黑" panose="020B0503020204020204" pitchFamily="34" charset="-122"/>
                <a:ea typeface="微软雅黑" panose="020B0503020204020204" pitchFamily="34" charset="-122"/>
              </a:rPr>
              <a:t>有售前或售后问题，请移步淘宝店铺直接联系淘宝客服</a:t>
            </a:r>
            <a:endParaRPr lang="en-US" altLang="zh-CN" sz="2100" b="1" dirty="0">
              <a:solidFill>
                <a:srgbClr val="0070C0"/>
              </a:solidFill>
              <a:latin typeface="微软雅黑" panose="020B0503020204020204" pitchFamily="34" charset="-122"/>
              <a:ea typeface="微软雅黑" panose="020B0503020204020204" pitchFamily="34" charset="-122"/>
            </a:endParaRPr>
          </a:p>
          <a:p>
            <a:endParaRPr lang="en-US" altLang="zh-CN" sz="2100" b="1" dirty="0">
              <a:solidFill>
                <a:srgbClr val="0070C0"/>
              </a:solidFill>
              <a:latin typeface="微软雅黑" panose="020B0503020204020204" pitchFamily="34" charset="-122"/>
              <a:ea typeface="微软雅黑" panose="020B0503020204020204" pitchFamily="34" charset="-122"/>
            </a:endParaRPr>
          </a:p>
          <a:p>
            <a:r>
              <a:rPr lang="zh-CN" altLang="en-US" sz="2100" b="1" dirty="0">
                <a:solidFill>
                  <a:srgbClr val="FF0000"/>
                </a:solidFill>
                <a:latin typeface="微软雅黑" panose="020B0503020204020204" pitchFamily="34" charset="-122"/>
                <a:ea typeface="微软雅黑" panose="020B0503020204020204" pitchFamily="34" charset="-122"/>
              </a:rPr>
              <a:t>淘宝地址：</a:t>
            </a:r>
            <a:r>
              <a:rPr lang="en-US" altLang="zh-CN" sz="1600" dirty="0">
                <a:latin typeface="微软雅黑" panose="020B0503020204020204" pitchFamily="34" charset="-122"/>
                <a:ea typeface="微软雅黑" panose="020B0503020204020204" pitchFamily="34" charset="-122"/>
                <a:hlinkClick r:id="rId3"/>
              </a:rPr>
              <a:t>https://800sucai.taobao.com</a:t>
            </a:r>
            <a:endParaRPr lang="en-US" altLang="zh-CN" sz="1600" dirty="0">
              <a:latin typeface="微软雅黑" panose="020B0503020204020204" pitchFamily="34" charset="-122"/>
              <a:ea typeface="微软雅黑" panose="020B0503020204020204" pitchFamily="34" charset="-122"/>
            </a:endParaRPr>
          </a:p>
          <a:p>
            <a:endParaRPr lang="en-US" altLang="zh-CN" sz="1600" dirty="0">
              <a:latin typeface="微软雅黑" panose="020B0503020204020204" pitchFamily="34" charset="-122"/>
              <a:ea typeface="微软雅黑" panose="020B0503020204020204" pitchFamily="34" charset="-122"/>
            </a:endParaRPr>
          </a:p>
          <a:p>
            <a:r>
              <a:rPr lang="zh-CN" altLang="en-US" sz="2100" b="1" dirty="0">
                <a:solidFill>
                  <a:srgbClr val="FF0000"/>
                </a:solidFill>
                <a:latin typeface="微软雅黑" panose="020B0503020204020204" pitchFamily="34" charset="-122"/>
                <a:ea typeface="微软雅黑" panose="020B0503020204020204" pitchFamily="34" charset="-122"/>
              </a:rPr>
              <a:t>店铺旺旺：</a:t>
            </a:r>
            <a:r>
              <a:rPr lang="zh-CN" altLang="en-US" sz="2100" dirty="0">
                <a:latin typeface="微软雅黑" panose="020B0503020204020204" pitchFamily="34" charset="-122"/>
                <a:ea typeface="微软雅黑" panose="020B0503020204020204" pitchFamily="34" charset="-122"/>
              </a:rPr>
              <a:t>哎呀小小草</a:t>
            </a:r>
            <a:endParaRPr lang="en-US" altLang="zh-CN" sz="21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6287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845</TotalTime>
  <Words>382</Words>
  <Application>Microsoft Office PowerPoint</Application>
  <PresentationFormat>自定义</PresentationFormat>
  <Paragraphs>65</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71</cp:revision>
  <dcterms:created xsi:type="dcterms:W3CDTF">2014-12-17T13:36:09Z</dcterms:created>
  <dcterms:modified xsi:type="dcterms:W3CDTF">2016-10-10T08:59:03Z</dcterms:modified>
  <cp:category>https://800sucai.taobao.com</cp:category>
</cp:coreProperties>
</file>